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2.xml" ContentType="application/inkml+xml"/>
  <Override PartName="/ppt/ink/ink3.xml" ContentType="application/inkml+xml"/>
  <Override PartName="/ppt/notesSlides/notesSlide11.xml" ContentType="application/vnd.openxmlformats-officedocument.presentationml.notesSlide+xml"/>
  <Override PartName="/ppt/ink/ink4.xml" ContentType="application/inkml+xml"/>
  <Override PartName="/ppt/ink/ink5.xml" ContentType="application/inkml+xml"/>
  <Override PartName="/ppt/notesSlides/notesSlide12.xml" ContentType="application/vnd.openxmlformats-officedocument.presentationml.notesSlide+xml"/>
  <Override PartName="/ppt/ink/ink6.xml" ContentType="application/inkml+xml"/>
  <Override PartName="/ppt/ink/ink7.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ink/ink8.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9.xml" ContentType="application/vnd.openxmlformats-officedocument.presentationml.notesSlide+xml"/>
  <Override PartName="/ppt/comments/modernComment_176_3AE43CBD.xml" ContentType="application/vnd.ms-powerpoint.comment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48"/>
  </p:notesMasterIdLst>
  <p:handoutMasterIdLst>
    <p:handoutMasterId r:id="rId49"/>
  </p:handoutMasterIdLst>
  <p:sldIdLst>
    <p:sldId id="305" r:id="rId5"/>
    <p:sldId id="261" r:id="rId6"/>
    <p:sldId id="279" r:id="rId7"/>
    <p:sldId id="344" r:id="rId8"/>
    <p:sldId id="345" r:id="rId9"/>
    <p:sldId id="307" r:id="rId10"/>
    <p:sldId id="259" r:id="rId11"/>
    <p:sldId id="320" r:id="rId12"/>
    <p:sldId id="323" r:id="rId13"/>
    <p:sldId id="351" r:id="rId14"/>
    <p:sldId id="384" r:id="rId15"/>
    <p:sldId id="368" r:id="rId16"/>
    <p:sldId id="369" r:id="rId17"/>
    <p:sldId id="370" r:id="rId18"/>
    <p:sldId id="371" r:id="rId19"/>
    <p:sldId id="385" r:id="rId20"/>
    <p:sldId id="352" r:id="rId21"/>
    <p:sldId id="380" r:id="rId22"/>
    <p:sldId id="381" r:id="rId23"/>
    <p:sldId id="382" r:id="rId24"/>
    <p:sldId id="386" r:id="rId25"/>
    <p:sldId id="355" r:id="rId26"/>
    <p:sldId id="383" r:id="rId27"/>
    <p:sldId id="362" r:id="rId28"/>
    <p:sldId id="326" r:id="rId29"/>
    <p:sldId id="357" r:id="rId30"/>
    <p:sldId id="359" r:id="rId31"/>
    <p:sldId id="360" r:id="rId32"/>
    <p:sldId id="361" r:id="rId33"/>
    <p:sldId id="363" r:id="rId34"/>
    <p:sldId id="379" r:id="rId35"/>
    <p:sldId id="366" r:id="rId36"/>
    <p:sldId id="367" r:id="rId37"/>
    <p:sldId id="375" r:id="rId38"/>
    <p:sldId id="376" r:id="rId39"/>
    <p:sldId id="378" r:id="rId40"/>
    <p:sldId id="374" r:id="rId41"/>
    <p:sldId id="322" r:id="rId42"/>
    <p:sldId id="353" r:id="rId43"/>
    <p:sldId id="349" r:id="rId44"/>
    <p:sldId id="350" r:id="rId45"/>
    <p:sldId id="301" r:id="rId46"/>
    <p:sldId id="300"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0C227B01-1ABA-7F79-7863-2B4BDD1FC80F}" name="Cody Waits" initials="CW" userId="S::cody.waits@palcofirst.com::980c41cf-2a45-4e60-bccb-b6246fa9d37d" providerId="AD"/>
  <p188:author id="{1E2D4842-481B-C6BD-FDB1-036CCE6EF06B}" name="Pamela Jones" initials="PJ" userId="S::pamela.jones@palcofirst.com::33b03fc8-fb67-4b57-a8ce-293304fb4a8e" providerId="AD"/>
  <p188:author id="{3E4125BA-706F-6FD8-4882-80FCE12CA5AD}" name="Victoria Evans" initials="VE" userId="S::victoria.evans@palcofirst.com::4bfaa1d8-1d93-482c-8ec6-67205386bdea" providerId="AD"/>
  <p188:author id="{F8E90EEE-B2C3-CA1C-9228-0AC892C6F018}" name="Kady Predota" initials="KP" userId="S::kady.predota@palcofirst.com::2580deed-a0c4-4429-b2a8-110136853e2b" providerId="AD"/>
  <p188:author id="{8B3256F8-F501-1474-8A1C-366269B0B64E}" name="Amelia Weglewski" initials="AW" userId="S::amelia@palcofirst.com::d4c90a75-5b2d-44b6-8816-009d31fca2a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9A92"/>
    <a:srgbClr val="79BFBA"/>
    <a:srgbClr val="84DED7"/>
    <a:srgbClr val="3F64AC"/>
    <a:srgbClr val="FFD88E"/>
    <a:srgbClr val="87A5E0"/>
    <a:srgbClr val="7ADBD4"/>
    <a:srgbClr val="636569"/>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6F899C-A033-2335-6308-61DF0F698CD8}" v="6" dt="2025-08-21T19:39:51.819"/>
  </p1510:revLst>
</p1510:revInfo>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58"/>
  </p:normalViewPr>
  <p:slideViewPr>
    <p:cSldViewPr snapToGrid="0">
      <p:cViewPr varScale="1">
        <p:scale>
          <a:sx n="106" d="100"/>
          <a:sy n="106" d="100"/>
        </p:scale>
        <p:origin x="1336" y="48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56" Type="http://schemas.microsoft.com/office/2018/10/relationships/authors" Target="authors.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mela Jones" userId="33b03fc8-fb67-4b57-a8ce-293304fb4a8e" providerId="ADAL" clId="{11C0188D-C42D-4E01-8D29-7C9F6B8D0157}"/>
    <pc:docChg chg="modSld">
      <pc:chgData name="Pamela Jones" userId="33b03fc8-fb67-4b57-a8ce-293304fb4a8e" providerId="ADAL" clId="{11C0188D-C42D-4E01-8D29-7C9F6B8D0157}" dt="2025-08-11T13:45:04.081" v="1" actId="20577"/>
      <pc:docMkLst>
        <pc:docMk/>
      </pc:docMkLst>
      <pc:sldChg chg="modSp mod">
        <pc:chgData name="Pamela Jones" userId="33b03fc8-fb67-4b57-a8ce-293304fb4a8e" providerId="ADAL" clId="{11C0188D-C42D-4E01-8D29-7C9F6B8D0157}" dt="2025-08-11T13:45:04.081" v="1" actId="20577"/>
        <pc:sldMkLst>
          <pc:docMk/>
          <pc:sldMk cId="1094308873" sldId="259"/>
        </pc:sldMkLst>
        <pc:graphicFrameChg chg="modGraphic">
          <ac:chgData name="Pamela Jones" userId="33b03fc8-fb67-4b57-a8ce-293304fb4a8e" providerId="ADAL" clId="{11C0188D-C42D-4E01-8D29-7C9F6B8D0157}" dt="2025-08-11T13:45:04.081" v="1" actId="20577"/>
          <ac:graphicFrameMkLst>
            <pc:docMk/>
            <pc:sldMk cId="1094308873" sldId="259"/>
            <ac:graphicFrameMk id="11" creationId="{8A186EAE-7DB9-746F-BF28-B9DEF161C4C7}"/>
          </ac:graphicFrameMkLst>
        </pc:graphicFrameChg>
      </pc:sldChg>
    </pc:docChg>
  </pc:docChgLst>
  <pc:docChgLst>
    <pc:chgData name="Cody Waits" userId="980c41cf-2a45-4e60-bccb-b6246fa9d37d" providerId="ADAL" clId="{EBB1881B-61C3-42CE-9A0E-986BBE422031}"/>
    <pc:docChg chg="undo custSel modSld">
      <pc:chgData name="Cody Waits" userId="980c41cf-2a45-4e60-bccb-b6246fa9d37d" providerId="ADAL" clId="{EBB1881B-61C3-42CE-9A0E-986BBE422031}" dt="2025-07-25T12:53:12.910" v="562" actId="1076"/>
      <pc:docMkLst>
        <pc:docMk/>
      </pc:docMkLst>
      <pc:sldChg chg="modSp mod modNotesTx">
        <pc:chgData name="Cody Waits" userId="980c41cf-2a45-4e60-bccb-b6246fa9d37d" providerId="ADAL" clId="{EBB1881B-61C3-42CE-9A0E-986BBE422031}" dt="2025-07-22T18:45:30.861" v="486" actId="20577"/>
        <pc:sldMkLst>
          <pc:docMk/>
          <pc:sldMk cId="1094308873" sldId="259"/>
        </pc:sldMkLst>
        <pc:spChg chg="mod">
          <ac:chgData name="Cody Waits" userId="980c41cf-2a45-4e60-bccb-b6246fa9d37d" providerId="ADAL" clId="{EBB1881B-61C3-42CE-9A0E-986BBE422031}" dt="2025-07-22T18:43:20.199" v="297" actId="20577"/>
          <ac:spMkLst>
            <pc:docMk/>
            <pc:sldMk cId="1094308873" sldId="259"/>
            <ac:spMk id="5" creationId="{45533BBA-52F7-A784-1CF3-0B352686595D}"/>
          </ac:spMkLst>
        </pc:spChg>
        <pc:graphicFrameChg chg="mod modGraphic">
          <ac:chgData name="Cody Waits" userId="980c41cf-2a45-4e60-bccb-b6246fa9d37d" providerId="ADAL" clId="{EBB1881B-61C3-42CE-9A0E-986BBE422031}" dt="2025-07-22T18:45:30.861" v="486" actId="20577"/>
          <ac:graphicFrameMkLst>
            <pc:docMk/>
            <pc:sldMk cId="1094308873" sldId="259"/>
            <ac:graphicFrameMk id="11" creationId="{8A186EAE-7DB9-746F-BF28-B9DEF161C4C7}"/>
          </ac:graphicFrameMkLst>
        </pc:graphicFrameChg>
      </pc:sldChg>
      <pc:sldChg chg="modSp mod">
        <pc:chgData name="Cody Waits" userId="980c41cf-2a45-4e60-bccb-b6246fa9d37d" providerId="ADAL" clId="{EBB1881B-61C3-42CE-9A0E-986BBE422031}" dt="2025-07-22T18:39:07.045" v="19" actId="20577"/>
        <pc:sldMkLst>
          <pc:docMk/>
          <pc:sldMk cId="4159462592" sldId="305"/>
        </pc:sldMkLst>
        <pc:spChg chg="mod">
          <ac:chgData name="Cody Waits" userId="980c41cf-2a45-4e60-bccb-b6246fa9d37d" providerId="ADAL" clId="{EBB1881B-61C3-42CE-9A0E-986BBE422031}" dt="2025-07-22T18:38:58.693" v="11" actId="20577"/>
          <ac:spMkLst>
            <pc:docMk/>
            <pc:sldMk cId="4159462592" sldId="305"/>
            <ac:spMk id="5" creationId="{88A919B4-2066-3368-20B2-226D8960017C}"/>
          </ac:spMkLst>
        </pc:spChg>
        <pc:spChg chg="mod">
          <ac:chgData name="Cody Waits" userId="980c41cf-2a45-4e60-bccb-b6246fa9d37d" providerId="ADAL" clId="{EBB1881B-61C3-42CE-9A0E-986BBE422031}" dt="2025-07-22T18:39:07.045" v="19" actId="20577"/>
          <ac:spMkLst>
            <pc:docMk/>
            <pc:sldMk cId="4159462592" sldId="305"/>
            <ac:spMk id="22" creationId="{EA4B20A4-BDBA-4ACB-BCCE-1FF6B09FE0A1}"/>
          </ac:spMkLst>
        </pc:spChg>
      </pc:sldChg>
      <pc:sldChg chg="modSp mod">
        <pc:chgData name="Cody Waits" userId="980c41cf-2a45-4e60-bccb-b6246fa9d37d" providerId="ADAL" clId="{EBB1881B-61C3-42CE-9A0E-986BBE422031}" dt="2025-07-22T18:53:17.503" v="553"/>
        <pc:sldMkLst>
          <pc:docMk/>
          <pc:sldMk cId="285287919" sldId="307"/>
        </pc:sldMkLst>
        <pc:spChg chg="mod">
          <ac:chgData name="Cody Waits" userId="980c41cf-2a45-4e60-bccb-b6246fa9d37d" providerId="ADAL" clId="{EBB1881B-61C3-42CE-9A0E-986BBE422031}" dt="2025-07-22T18:40:34.972" v="151" actId="20577"/>
          <ac:spMkLst>
            <pc:docMk/>
            <pc:sldMk cId="285287919" sldId="307"/>
            <ac:spMk id="2" creationId="{3FFC3337-6D11-7748-B46B-3C0B40929BE1}"/>
          </ac:spMkLst>
        </pc:spChg>
        <pc:spChg chg="mod">
          <ac:chgData name="Cody Waits" userId="980c41cf-2a45-4e60-bccb-b6246fa9d37d" providerId="ADAL" clId="{EBB1881B-61C3-42CE-9A0E-986BBE422031}" dt="2025-07-22T18:53:17.503" v="553"/>
          <ac:spMkLst>
            <pc:docMk/>
            <pc:sldMk cId="285287919" sldId="307"/>
            <ac:spMk id="6" creationId="{00000000-0000-0000-0000-000000000000}"/>
          </ac:spMkLst>
        </pc:spChg>
      </pc:sldChg>
      <pc:sldChg chg="addSp delSp modSp mod">
        <pc:chgData name="Cody Waits" userId="980c41cf-2a45-4e60-bccb-b6246fa9d37d" providerId="ADAL" clId="{EBB1881B-61C3-42CE-9A0E-986BBE422031}" dt="2025-07-22T18:48:49.532" v="490" actId="1076"/>
        <pc:sldMkLst>
          <pc:docMk/>
          <pc:sldMk cId="1716215676" sldId="323"/>
        </pc:sldMkLst>
        <pc:picChg chg="add mod">
          <ac:chgData name="Cody Waits" userId="980c41cf-2a45-4e60-bccb-b6246fa9d37d" providerId="ADAL" clId="{EBB1881B-61C3-42CE-9A0E-986BBE422031}" dt="2025-07-22T18:48:49.532" v="490" actId="1076"/>
          <ac:picMkLst>
            <pc:docMk/>
            <pc:sldMk cId="1716215676" sldId="323"/>
            <ac:picMk id="5" creationId="{9674B1CF-277E-5EBE-4F1C-E8E112227CCA}"/>
          </ac:picMkLst>
        </pc:picChg>
      </pc:sldChg>
      <pc:sldChg chg="modSp mod">
        <pc:chgData name="Cody Waits" userId="980c41cf-2a45-4e60-bccb-b6246fa9d37d" providerId="ADAL" clId="{EBB1881B-61C3-42CE-9A0E-986BBE422031}" dt="2025-07-22T18:52:52.307" v="548" actId="20577"/>
        <pc:sldMkLst>
          <pc:docMk/>
          <pc:sldMk cId="929083443" sldId="349"/>
        </pc:sldMkLst>
        <pc:spChg chg="mod">
          <ac:chgData name="Cody Waits" userId="980c41cf-2a45-4e60-bccb-b6246fa9d37d" providerId="ADAL" clId="{EBB1881B-61C3-42CE-9A0E-986BBE422031}" dt="2025-07-22T18:52:12.567" v="545" actId="20577"/>
          <ac:spMkLst>
            <pc:docMk/>
            <pc:sldMk cId="929083443" sldId="349"/>
            <ac:spMk id="5" creationId="{6A77D71A-636A-7C95-C5EC-E192D1B9E4B5}"/>
          </ac:spMkLst>
        </pc:spChg>
        <pc:spChg chg="mod">
          <ac:chgData name="Cody Waits" userId="980c41cf-2a45-4e60-bccb-b6246fa9d37d" providerId="ADAL" clId="{EBB1881B-61C3-42CE-9A0E-986BBE422031}" dt="2025-07-22T18:52:52.307" v="548" actId="20577"/>
          <ac:spMkLst>
            <pc:docMk/>
            <pc:sldMk cId="929083443" sldId="349"/>
            <ac:spMk id="11" creationId="{00000000-0000-0000-0000-000000000000}"/>
          </ac:spMkLst>
        </pc:spChg>
        <pc:picChg chg="mod">
          <ac:chgData name="Cody Waits" userId="980c41cf-2a45-4e60-bccb-b6246fa9d37d" providerId="ADAL" clId="{EBB1881B-61C3-42CE-9A0E-986BBE422031}" dt="2025-07-22T18:52:45.162" v="546" actId="14826"/>
          <ac:picMkLst>
            <pc:docMk/>
            <pc:sldMk cId="929083443" sldId="349"/>
            <ac:picMk id="2" creationId="{58A53039-1EA2-E49B-85A2-E12511081CAA}"/>
          </ac:picMkLst>
        </pc:picChg>
      </pc:sldChg>
      <pc:sldChg chg="modSp mod">
        <pc:chgData name="Cody Waits" userId="980c41cf-2a45-4e60-bccb-b6246fa9d37d" providerId="ADAL" clId="{EBB1881B-61C3-42CE-9A0E-986BBE422031}" dt="2025-07-22T18:52:57.492" v="550" actId="20577"/>
        <pc:sldMkLst>
          <pc:docMk/>
          <pc:sldMk cId="667077382" sldId="350"/>
        </pc:sldMkLst>
        <pc:spChg chg="mod">
          <ac:chgData name="Cody Waits" userId="980c41cf-2a45-4e60-bccb-b6246fa9d37d" providerId="ADAL" clId="{EBB1881B-61C3-42CE-9A0E-986BBE422031}" dt="2025-07-22T18:52:57.492" v="550" actId="20577"/>
          <ac:spMkLst>
            <pc:docMk/>
            <pc:sldMk cId="667077382" sldId="350"/>
            <ac:spMk id="26" creationId="{56EA46CF-9FAA-46C0-BD37-C79A26B75D16}"/>
          </ac:spMkLst>
        </pc:spChg>
      </pc:sldChg>
      <pc:sldChg chg="modSp mod">
        <pc:chgData name="Cody Waits" userId="980c41cf-2a45-4e60-bccb-b6246fa9d37d" providerId="ADAL" clId="{EBB1881B-61C3-42CE-9A0E-986BBE422031}" dt="2025-07-22T18:49:03.848" v="492" actId="20577"/>
        <pc:sldMkLst>
          <pc:docMk/>
          <pc:sldMk cId="322834233" sldId="351"/>
        </pc:sldMkLst>
        <pc:spChg chg="mod">
          <ac:chgData name="Cody Waits" userId="980c41cf-2a45-4e60-bccb-b6246fa9d37d" providerId="ADAL" clId="{EBB1881B-61C3-42CE-9A0E-986BBE422031}" dt="2025-07-22T18:49:03.848" v="492" actId="20577"/>
          <ac:spMkLst>
            <pc:docMk/>
            <pc:sldMk cId="322834233" sldId="351"/>
            <ac:spMk id="6" creationId="{DEA41DF8-1398-123B-D867-713E7E31CC46}"/>
          </ac:spMkLst>
        </pc:spChg>
      </pc:sldChg>
      <pc:sldChg chg="modSp mod">
        <pc:chgData name="Cody Waits" userId="980c41cf-2a45-4e60-bccb-b6246fa9d37d" providerId="ADAL" clId="{EBB1881B-61C3-42CE-9A0E-986BBE422031}" dt="2025-07-22T18:53:06.070" v="552" actId="20577"/>
        <pc:sldMkLst>
          <pc:docMk/>
          <pc:sldMk cId="2184432924" sldId="353"/>
        </pc:sldMkLst>
        <pc:spChg chg="mod">
          <ac:chgData name="Cody Waits" userId="980c41cf-2a45-4e60-bccb-b6246fa9d37d" providerId="ADAL" clId="{EBB1881B-61C3-42CE-9A0E-986BBE422031}" dt="2025-07-22T18:53:06.070" v="552" actId="20577"/>
          <ac:spMkLst>
            <pc:docMk/>
            <pc:sldMk cId="2184432924" sldId="353"/>
            <ac:spMk id="9" creationId="{B3187F0E-0938-00B1-EB7D-A8100F42EC6F}"/>
          </ac:spMkLst>
        </pc:spChg>
      </pc:sldChg>
      <pc:sldChg chg="addSp delSp modSp mod">
        <pc:chgData name="Cody Waits" userId="980c41cf-2a45-4e60-bccb-b6246fa9d37d" providerId="ADAL" clId="{EBB1881B-61C3-42CE-9A0E-986BBE422031}" dt="2025-07-25T12:53:12.910" v="562" actId="1076"/>
        <pc:sldMkLst>
          <pc:docMk/>
          <pc:sldMk cId="988036285" sldId="374"/>
        </pc:sldMkLst>
        <pc:spChg chg="mod">
          <ac:chgData name="Cody Waits" userId="980c41cf-2a45-4e60-bccb-b6246fa9d37d" providerId="ADAL" clId="{EBB1881B-61C3-42CE-9A0E-986BBE422031}" dt="2025-07-22T18:50:24.760" v="529" actId="20577"/>
          <ac:spMkLst>
            <pc:docMk/>
            <pc:sldMk cId="988036285" sldId="374"/>
            <ac:spMk id="8" creationId="{D6462693-7140-7116-17B4-74C9C087A82F}"/>
          </ac:spMkLst>
        </pc:spChg>
        <pc:picChg chg="add mod modCrop">
          <ac:chgData name="Cody Waits" userId="980c41cf-2a45-4e60-bccb-b6246fa9d37d" providerId="ADAL" clId="{EBB1881B-61C3-42CE-9A0E-986BBE422031}" dt="2025-07-25T12:53:12.910" v="562" actId="1076"/>
          <ac:picMkLst>
            <pc:docMk/>
            <pc:sldMk cId="988036285" sldId="374"/>
            <ac:picMk id="6" creationId="{26FFE501-54A8-4D58-3DDC-F0329BB47DA6}"/>
          </ac:picMkLst>
        </pc:picChg>
      </pc:sldChg>
    </pc:docChg>
  </pc:docChgLst>
  <pc:docChgLst>
    <pc:chgData name="Abby Burch" userId="S::abby.burch@palcofirst.com::b6021ba4-a7ab-46e1-a124-a85f09026331" providerId="AD" clId="Web-{446F899C-A033-2335-6308-61DF0F698CD8}"/>
    <pc:docChg chg="modSld">
      <pc:chgData name="Abby Burch" userId="S::abby.burch@palcofirst.com::b6021ba4-a7ab-46e1-a124-a85f09026331" providerId="AD" clId="Web-{446F899C-A033-2335-6308-61DF0F698CD8}" dt="2025-08-21T19:39:51.819" v="5" actId="1076"/>
      <pc:docMkLst>
        <pc:docMk/>
      </pc:docMkLst>
      <pc:sldChg chg="delSp modSp">
        <pc:chgData name="Abby Burch" userId="S::abby.burch@palcofirst.com::b6021ba4-a7ab-46e1-a124-a85f09026331" providerId="AD" clId="Web-{446F899C-A033-2335-6308-61DF0F698CD8}" dt="2025-08-21T19:39:51.819" v="5" actId="1076"/>
        <pc:sldMkLst>
          <pc:docMk/>
          <pc:sldMk cId="0" sldId="345"/>
        </pc:sldMkLst>
        <pc:spChg chg="del topLvl">
          <ac:chgData name="Abby Burch" userId="S::abby.burch@palcofirst.com::b6021ba4-a7ab-46e1-a124-a85f09026331" providerId="AD" clId="Web-{446F899C-A033-2335-6308-61DF0F698CD8}" dt="2025-08-21T19:39:00.882" v="0"/>
          <ac:spMkLst>
            <pc:docMk/>
            <pc:sldMk cId="0" sldId="345"/>
            <ac:spMk id="22" creationId="{C622D7A6-4119-D80D-F94E-28D4FEAA05BF}"/>
          </ac:spMkLst>
        </pc:spChg>
        <pc:spChg chg="del topLvl">
          <ac:chgData name="Abby Burch" userId="S::abby.burch@palcofirst.com::b6021ba4-a7ab-46e1-a124-a85f09026331" providerId="AD" clId="Web-{446F899C-A033-2335-6308-61DF0F698CD8}" dt="2025-08-21T19:39:03.366" v="1"/>
          <ac:spMkLst>
            <pc:docMk/>
            <pc:sldMk cId="0" sldId="345"/>
            <ac:spMk id="23" creationId="{37C82D97-65A9-DC4C-BF84-136AC51160BB}"/>
          </ac:spMkLst>
        </pc:spChg>
        <pc:spChg chg="mod">
          <ac:chgData name="Abby Burch" userId="S::abby.burch@palcofirst.com::b6021ba4-a7ab-46e1-a124-a85f09026331" providerId="AD" clId="Web-{446F899C-A033-2335-6308-61DF0F698CD8}" dt="2025-08-21T19:39:30.554" v="3" actId="1076"/>
          <ac:spMkLst>
            <pc:docMk/>
            <pc:sldMk cId="0" sldId="345"/>
            <ac:spMk id="28" creationId="{A92796B5-E490-27E7-ABE3-12EB284C1C88}"/>
          </ac:spMkLst>
        </pc:spChg>
        <pc:grpChg chg="mod">
          <ac:chgData name="Abby Burch" userId="S::abby.burch@palcofirst.com::b6021ba4-a7ab-46e1-a124-a85f09026331" providerId="AD" clId="Web-{446F899C-A033-2335-6308-61DF0F698CD8}" dt="2025-08-21T19:39:51.819" v="5" actId="1076"/>
          <ac:grpSpMkLst>
            <pc:docMk/>
            <pc:sldMk cId="0" sldId="345"/>
            <ac:grpSpMk id="24" creationId="{29BAC596-E9DA-D500-9534-537D2C6A3E06}"/>
          </ac:grpSpMkLst>
        </pc:grpChg>
        <pc:grpChg chg="mod">
          <ac:chgData name="Abby Burch" userId="S::abby.burch@palcofirst.com::b6021ba4-a7ab-46e1-a124-a85f09026331" providerId="AD" clId="Web-{446F899C-A033-2335-6308-61DF0F698CD8}" dt="2025-08-21T19:39:44.663" v="4" actId="1076"/>
          <ac:grpSpMkLst>
            <pc:docMk/>
            <pc:sldMk cId="0" sldId="345"/>
            <ac:grpSpMk id="25" creationId="{89A163F2-DD24-D506-7C15-F0BEC76C1A1B}"/>
          </ac:grpSpMkLst>
        </pc:grpChg>
        <pc:grpChg chg="del">
          <ac:chgData name="Abby Burch" userId="S::abby.burch@palcofirst.com::b6021ba4-a7ab-46e1-a124-a85f09026331" providerId="AD" clId="Web-{446F899C-A033-2335-6308-61DF0F698CD8}" dt="2025-08-21T19:39:00.882" v="0"/>
          <ac:grpSpMkLst>
            <pc:docMk/>
            <pc:sldMk cId="0" sldId="345"/>
            <ac:grpSpMk id="26" creationId="{2D12D948-D711-2896-526F-4E7D0CEA82DF}"/>
          </ac:grpSpMkLst>
        </pc:grpChg>
        <pc:picChg chg="mod">
          <ac:chgData name="Abby Burch" userId="S::abby.burch@palcofirst.com::b6021ba4-a7ab-46e1-a124-a85f09026331" providerId="AD" clId="Web-{446F899C-A033-2335-6308-61DF0F698CD8}" dt="2025-08-21T19:39:23.897" v="2" actId="1076"/>
          <ac:picMkLst>
            <pc:docMk/>
            <pc:sldMk cId="0" sldId="345"/>
            <ac:picMk id="38" creationId="{7768E1F4-EBF8-E1E9-1913-BCF1E3B9E151}"/>
          </ac:picMkLst>
        </pc:picChg>
      </pc:sldChg>
    </pc:docChg>
  </pc:docChgLst>
</pc:chgInfo>
</file>

<file path=ppt/comments/modernComment_176_3AE43CBD.xml><?xml version="1.0" encoding="utf-8"?>
<p188:cmLst xmlns:a="http://schemas.openxmlformats.org/drawingml/2006/main" xmlns:r="http://schemas.openxmlformats.org/officeDocument/2006/relationships" xmlns:p188="http://schemas.microsoft.com/office/powerpoint/2018/8/main">
  <p188:cm id="{4ABD47FD-7DAC-4691-8405-6A77BF26CA21}" authorId="{0C227B01-1ABA-7F79-7863-2B4BDD1FC80F}" status="resolved" created="2025-07-22T18:51:18.374" complete="100000">
    <ac:deMkLst xmlns:ac="http://schemas.microsoft.com/office/drawing/2013/main/command">
      <pc:docMk xmlns:pc="http://schemas.microsoft.com/office/powerpoint/2013/main/command"/>
      <pc:sldMk xmlns:pc="http://schemas.microsoft.com/office/powerpoint/2013/main/command" cId="988036285" sldId="374"/>
      <ac:picMk id="5" creationId="{4388B9F9-619E-C8AE-C455-86B1686F28E6}"/>
    </ac:deMkLst>
    <p188:txBody>
      <a:bodyPr/>
      <a:lstStyle/>
      <a:p>
        <a:r>
          <a:rPr lang="en-US"/>
          <a:t>Need Kansas WORK Activity Codes once they are in the user guide</a:t>
        </a:r>
      </a:p>
    </p188:txBody>
  </p188:cm>
</p188:cmLst>
</file>

<file path=ppt/diagrams/_rels/data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image" Target="../media/image59.jpeg"/></Relationships>
</file>

<file path=ppt/diagrams/_rels/data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hyperlink" Target="https://www.pngall.com/landline-png/download/42690" TargetMode="External"/><Relationship Id="rId1" Type="http://schemas.openxmlformats.org/officeDocument/2006/relationships/image" Target="../media/image63.png"/><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jpeg"/></Relationships>
</file>

<file path=ppt/diagrams/_rels/drawing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image" Target="../media/image59.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hyperlink" Target="https://www.pngall.com/landline-png/download/42690" TargetMode="External"/><Relationship Id="rId1" Type="http://schemas.openxmlformats.org/officeDocument/2006/relationships/image" Target="../media/image63.png"/><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EAC0F4-72F2-459C-A11F-DD9DDCB2005A}"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1E3DD2C9-C64A-4A35-A4F0-C24CE6C4FEDA}">
      <dgm:prSet phldrT="[Text]" custT="1"/>
      <dgm:spPr>
        <a:solidFill>
          <a:srgbClr val="2A9A92"/>
        </a:solidFill>
      </dgm:spPr>
      <dgm:t>
        <a:bodyPr/>
        <a:lstStyle/>
        <a:p>
          <a:r>
            <a:rPr lang="en-US" sz="2000" b="1">
              <a:latin typeface="Segoe UI" panose="020B0502040204020203" pitchFamily="34" charset="0"/>
              <a:cs typeface="Segoe UI" panose="020B0502040204020203" pitchFamily="34" charset="0"/>
            </a:rPr>
            <a:t>I’m a worker. How do I avoid shift exceptions?</a:t>
          </a:r>
        </a:p>
      </dgm:t>
    </dgm:pt>
    <dgm:pt modelId="{C385F42D-278A-4529-B79C-AD4F28099DC3}" type="parTrans" cxnId="{421A0D1E-FBB5-4D60-9C07-864B8FCCF2C8}">
      <dgm:prSet/>
      <dgm:spPr/>
      <dgm:t>
        <a:bodyPr/>
        <a:lstStyle/>
        <a:p>
          <a:endParaRPr lang="en-US"/>
        </a:p>
      </dgm:t>
    </dgm:pt>
    <dgm:pt modelId="{EB2BE08E-928B-43E0-B79F-E570DAA61BD0}" type="sibTrans" cxnId="{421A0D1E-FBB5-4D60-9C07-864B8FCCF2C8}">
      <dgm:prSet/>
      <dgm:spPr/>
      <dgm:t>
        <a:bodyPr/>
        <a:lstStyle/>
        <a:p>
          <a:endParaRPr lang="en-US"/>
        </a:p>
      </dgm:t>
    </dgm:pt>
    <dgm:pt modelId="{3D358C5B-509D-4BFA-839B-BBA8753F0B57}">
      <dgm:prSet phldrT="[Text]" custT="1"/>
      <dgm:spPr>
        <a:solidFill>
          <a:srgbClr val="2A9A92"/>
        </a:solidFill>
      </dgm:spPr>
      <dgm:t>
        <a:bodyPr/>
        <a:lstStyle/>
        <a:p>
          <a:r>
            <a:rPr lang="en-US" sz="1600">
              <a:latin typeface="Segoe UI" panose="020B0502040204020203" pitchFamily="34" charset="0"/>
              <a:cs typeface="Segoe UI" panose="020B0502040204020203" pitchFamily="34" charset="0"/>
            </a:rPr>
            <a:t>Clocking in and out promptly is the easiest way to avoid exceptions. It can also help to double-check all information before selecting Clock In or Clock Out. That way, you do not need to edit a shift later.</a:t>
          </a:r>
        </a:p>
      </dgm:t>
    </dgm:pt>
    <dgm:pt modelId="{315F9BC2-6FF8-4885-AA51-293BC6D78B44}" type="parTrans" cxnId="{6110400D-C7A9-44C1-A62E-D30F6E2D9746}">
      <dgm:prSet/>
      <dgm:spPr/>
      <dgm:t>
        <a:bodyPr/>
        <a:lstStyle/>
        <a:p>
          <a:endParaRPr lang="en-US"/>
        </a:p>
      </dgm:t>
    </dgm:pt>
    <dgm:pt modelId="{97CFF515-84A4-4D5A-8EEA-ACAAF8D32A6F}" type="sibTrans" cxnId="{6110400D-C7A9-44C1-A62E-D30F6E2D9746}">
      <dgm:prSet/>
      <dgm:spPr/>
      <dgm:t>
        <a:bodyPr/>
        <a:lstStyle/>
        <a:p>
          <a:endParaRPr lang="en-US"/>
        </a:p>
      </dgm:t>
    </dgm:pt>
    <dgm:pt modelId="{3EC1CE0E-537B-46DA-A316-8BE8DF03EC7F}">
      <dgm:prSet phldrT="[Text]" custT="1"/>
      <dgm:spPr>
        <a:solidFill>
          <a:srgbClr val="7ADBD4"/>
        </a:solidFill>
      </dgm:spPr>
      <dgm:t>
        <a:bodyPr/>
        <a:lstStyle/>
        <a:p>
          <a:r>
            <a:rPr lang="en-US" sz="2000" b="1">
              <a:solidFill>
                <a:sysClr val="windowText" lastClr="000000"/>
              </a:solidFill>
              <a:latin typeface="Segoe UI" panose="020B0502040204020203" pitchFamily="34" charset="0"/>
              <a:cs typeface="Segoe UI" panose="020B0502040204020203" pitchFamily="34" charset="0"/>
            </a:rPr>
            <a:t>I’m the employer. Why do I need to verify the reason for a shift exception?</a:t>
          </a:r>
        </a:p>
      </dgm:t>
    </dgm:pt>
    <dgm:pt modelId="{9C860166-AB14-46E3-AB43-E6CBCF6674EA}" type="parTrans" cxnId="{0CDF3C7F-329A-4034-9845-41512509AF71}">
      <dgm:prSet/>
      <dgm:spPr/>
      <dgm:t>
        <a:bodyPr/>
        <a:lstStyle/>
        <a:p>
          <a:endParaRPr lang="en-US"/>
        </a:p>
      </dgm:t>
    </dgm:pt>
    <dgm:pt modelId="{23AC755E-70F7-49CC-8906-1EE742B0EA6B}" type="sibTrans" cxnId="{0CDF3C7F-329A-4034-9845-41512509AF71}">
      <dgm:prSet/>
      <dgm:spPr/>
      <dgm:t>
        <a:bodyPr/>
        <a:lstStyle/>
        <a:p>
          <a:endParaRPr lang="en-US"/>
        </a:p>
      </dgm:t>
    </dgm:pt>
    <dgm:pt modelId="{E06DEF4D-DFA8-4C86-A5F0-CBB93D2CEB06}">
      <dgm:prSet phldrT="[Text]" custT="1"/>
      <dgm:spPr>
        <a:solidFill>
          <a:srgbClr val="7ADBD4"/>
        </a:solidFill>
      </dgm:spPr>
      <dgm:t>
        <a:bodyPr/>
        <a:lstStyle/>
        <a:p>
          <a:r>
            <a:rPr lang="en-US" sz="1600">
              <a:solidFill>
                <a:sysClr val="windowText" lastClr="000000"/>
              </a:solidFill>
              <a:latin typeface="Segoe UI" panose="020B0502040204020203" pitchFamily="34" charset="0"/>
              <a:cs typeface="Segoe UI" panose="020B0502040204020203" pitchFamily="34" charset="0"/>
            </a:rPr>
            <a:t>Part of the role of an employer is to manage the workers. The accuracy of your worker’s time shift reporting can affect your budget. It could also affect your program eligibility. It is very important that the hours submitted for payment are what was worked.</a:t>
          </a:r>
        </a:p>
      </dgm:t>
    </dgm:pt>
    <dgm:pt modelId="{F2568EF5-ECE4-478D-B086-9AFAD4322F34}" type="parTrans" cxnId="{A303E5F6-4B4E-452E-8EFE-5C27B6D38042}">
      <dgm:prSet/>
      <dgm:spPr/>
      <dgm:t>
        <a:bodyPr/>
        <a:lstStyle/>
        <a:p>
          <a:endParaRPr lang="en-US"/>
        </a:p>
      </dgm:t>
    </dgm:pt>
    <dgm:pt modelId="{49D32F3F-B2D6-4ECC-96E5-4733A04CE3DF}" type="sibTrans" cxnId="{A303E5F6-4B4E-452E-8EFE-5C27B6D38042}">
      <dgm:prSet/>
      <dgm:spPr/>
      <dgm:t>
        <a:bodyPr/>
        <a:lstStyle/>
        <a:p>
          <a:endParaRPr lang="en-US"/>
        </a:p>
      </dgm:t>
    </dgm:pt>
    <dgm:pt modelId="{3908C0A6-497F-4EB8-835F-E12DF9298926}" type="pres">
      <dgm:prSet presAssocID="{6CEAC0F4-72F2-459C-A11F-DD9DDCB2005A}" presName="linear" presStyleCnt="0">
        <dgm:presLayoutVars>
          <dgm:dir/>
          <dgm:resizeHandles val="exact"/>
        </dgm:presLayoutVars>
      </dgm:prSet>
      <dgm:spPr/>
    </dgm:pt>
    <dgm:pt modelId="{961E1692-03CE-4DAE-9258-8B4B0B7AB01D}" type="pres">
      <dgm:prSet presAssocID="{1E3DD2C9-C64A-4A35-A4F0-C24CE6C4FEDA}" presName="comp" presStyleCnt="0"/>
      <dgm:spPr/>
    </dgm:pt>
    <dgm:pt modelId="{33775B65-6283-4E8E-B40A-E4D150458938}" type="pres">
      <dgm:prSet presAssocID="{1E3DD2C9-C64A-4A35-A4F0-C24CE6C4FEDA}" presName="box" presStyleLbl="node1" presStyleIdx="0" presStyleCnt="2"/>
      <dgm:spPr/>
    </dgm:pt>
    <dgm:pt modelId="{40166385-7789-44FD-8578-BC4AFCD3EB88}" type="pres">
      <dgm:prSet presAssocID="{1E3DD2C9-C64A-4A35-A4F0-C24CE6C4FEDA}" presName="img" presStyleLbl="fgImgPlace1" presStyleIdx="0" presStyleCnt="2"/>
      <dgm:spPr>
        <a:blipFill>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dgm:spPr>
      <dgm:extLst>
        <a:ext uri="{E40237B7-FDA0-4F09-8148-C483321AD2D9}">
          <dgm14:cNvPr xmlns:dgm14="http://schemas.microsoft.com/office/drawing/2010/diagram" id="0" name="" descr="Yellow and blue symbols"/>
        </a:ext>
      </dgm:extLst>
    </dgm:pt>
    <dgm:pt modelId="{850ED325-E395-46A5-B2C2-115A193C1DA5}" type="pres">
      <dgm:prSet presAssocID="{1E3DD2C9-C64A-4A35-A4F0-C24CE6C4FEDA}" presName="text" presStyleLbl="node1" presStyleIdx="0" presStyleCnt="2">
        <dgm:presLayoutVars>
          <dgm:bulletEnabled val="1"/>
        </dgm:presLayoutVars>
      </dgm:prSet>
      <dgm:spPr/>
    </dgm:pt>
    <dgm:pt modelId="{AE8DA322-7ED0-41AE-B080-BCD00A6F2588}" type="pres">
      <dgm:prSet presAssocID="{EB2BE08E-928B-43E0-B79F-E570DAA61BD0}" presName="spacer" presStyleCnt="0"/>
      <dgm:spPr/>
    </dgm:pt>
    <dgm:pt modelId="{9CA63F2E-8E07-4E01-8FBB-D948B9CB2803}" type="pres">
      <dgm:prSet presAssocID="{3EC1CE0E-537B-46DA-A316-8BE8DF03EC7F}" presName="comp" presStyleCnt="0"/>
      <dgm:spPr/>
    </dgm:pt>
    <dgm:pt modelId="{7FB78D47-7E20-4304-B4E9-BD6A83A99444}" type="pres">
      <dgm:prSet presAssocID="{3EC1CE0E-537B-46DA-A316-8BE8DF03EC7F}" presName="box" presStyleLbl="node1" presStyleIdx="1" presStyleCnt="2"/>
      <dgm:spPr/>
    </dgm:pt>
    <dgm:pt modelId="{8796D998-6AC8-408F-A63F-4D4F6FE060AF}" type="pres">
      <dgm:prSet presAssocID="{3EC1CE0E-537B-46DA-A316-8BE8DF03EC7F}" presName="img" presStyleLbl="fgImgPlace1" presStyleIdx="1" presStyleCnt="2"/>
      <dgm:spPr>
        <a:blipFill>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dgm:spPr>
      <dgm:extLst>
        <a:ext uri="{E40237B7-FDA0-4F09-8148-C483321AD2D9}">
          <dgm14:cNvPr xmlns:dgm14="http://schemas.microsoft.com/office/drawing/2010/diagram" id="0" name="" descr="Magnifying glass and question mark"/>
        </a:ext>
      </dgm:extLst>
    </dgm:pt>
    <dgm:pt modelId="{F0C36C67-6F47-4E39-A63F-6048C0FE1C0E}" type="pres">
      <dgm:prSet presAssocID="{3EC1CE0E-537B-46DA-A316-8BE8DF03EC7F}" presName="text" presStyleLbl="node1" presStyleIdx="1" presStyleCnt="2">
        <dgm:presLayoutVars>
          <dgm:bulletEnabled val="1"/>
        </dgm:presLayoutVars>
      </dgm:prSet>
      <dgm:spPr/>
    </dgm:pt>
  </dgm:ptLst>
  <dgm:cxnLst>
    <dgm:cxn modelId="{66D42C00-037C-4A22-95B9-96F3742D9731}" type="presOf" srcId="{1E3DD2C9-C64A-4A35-A4F0-C24CE6C4FEDA}" destId="{850ED325-E395-46A5-B2C2-115A193C1DA5}" srcOrd="1" destOrd="0" presId="urn:microsoft.com/office/officeart/2005/8/layout/vList4"/>
    <dgm:cxn modelId="{6110400D-C7A9-44C1-A62E-D30F6E2D9746}" srcId="{1E3DD2C9-C64A-4A35-A4F0-C24CE6C4FEDA}" destId="{3D358C5B-509D-4BFA-839B-BBA8753F0B57}" srcOrd="0" destOrd="0" parTransId="{315F9BC2-6FF8-4885-AA51-293BC6D78B44}" sibTransId="{97CFF515-84A4-4D5A-8EEA-ACAAF8D32A6F}"/>
    <dgm:cxn modelId="{421A0D1E-FBB5-4D60-9C07-864B8FCCF2C8}" srcId="{6CEAC0F4-72F2-459C-A11F-DD9DDCB2005A}" destId="{1E3DD2C9-C64A-4A35-A4F0-C24CE6C4FEDA}" srcOrd="0" destOrd="0" parTransId="{C385F42D-278A-4529-B79C-AD4F28099DC3}" sibTransId="{EB2BE08E-928B-43E0-B79F-E570DAA61BD0}"/>
    <dgm:cxn modelId="{4E026525-07D1-40E1-9157-2D2FA8684094}" type="presOf" srcId="{E06DEF4D-DFA8-4C86-A5F0-CBB93D2CEB06}" destId="{7FB78D47-7E20-4304-B4E9-BD6A83A99444}" srcOrd="0" destOrd="1" presId="urn:microsoft.com/office/officeart/2005/8/layout/vList4"/>
    <dgm:cxn modelId="{7A43DC2A-6567-42CB-8DA5-026C775C5B91}" type="presOf" srcId="{E06DEF4D-DFA8-4C86-A5F0-CBB93D2CEB06}" destId="{F0C36C67-6F47-4E39-A63F-6048C0FE1C0E}" srcOrd="1" destOrd="1" presId="urn:microsoft.com/office/officeart/2005/8/layout/vList4"/>
    <dgm:cxn modelId="{AB399754-D6D2-4795-B125-72F71048DE66}" type="presOf" srcId="{3EC1CE0E-537B-46DA-A316-8BE8DF03EC7F}" destId="{F0C36C67-6F47-4E39-A63F-6048C0FE1C0E}" srcOrd="1" destOrd="0" presId="urn:microsoft.com/office/officeart/2005/8/layout/vList4"/>
    <dgm:cxn modelId="{79418263-4430-4FB0-A5E1-2598CA88518A}" type="presOf" srcId="{1E3DD2C9-C64A-4A35-A4F0-C24CE6C4FEDA}" destId="{33775B65-6283-4E8E-B40A-E4D150458938}" srcOrd="0" destOrd="0" presId="urn:microsoft.com/office/officeart/2005/8/layout/vList4"/>
    <dgm:cxn modelId="{4CEFCB6A-0F7A-4928-B66A-801683068AD8}" type="presOf" srcId="{3EC1CE0E-537B-46DA-A316-8BE8DF03EC7F}" destId="{7FB78D47-7E20-4304-B4E9-BD6A83A99444}" srcOrd="0" destOrd="0" presId="urn:microsoft.com/office/officeart/2005/8/layout/vList4"/>
    <dgm:cxn modelId="{B71A7474-84EC-4934-845E-66F762BA69DC}" type="presOf" srcId="{3D358C5B-509D-4BFA-839B-BBA8753F0B57}" destId="{850ED325-E395-46A5-B2C2-115A193C1DA5}" srcOrd="1" destOrd="1" presId="urn:microsoft.com/office/officeart/2005/8/layout/vList4"/>
    <dgm:cxn modelId="{C8E4B27B-F8EE-49A8-A9FF-727DE035140F}" type="presOf" srcId="{3D358C5B-509D-4BFA-839B-BBA8753F0B57}" destId="{33775B65-6283-4E8E-B40A-E4D150458938}" srcOrd="0" destOrd="1" presId="urn:microsoft.com/office/officeart/2005/8/layout/vList4"/>
    <dgm:cxn modelId="{0CDF3C7F-329A-4034-9845-41512509AF71}" srcId="{6CEAC0F4-72F2-459C-A11F-DD9DDCB2005A}" destId="{3EC1CE0E-537B-46DA-A316-8BE8DF03EC7F}" srcOrd="1" destOrd="0" parTransId="{9C860166-AB14-46E3-AB43-E6CBCF6674EA}" sibTransId="{23AC755E-70F7-49CC-8906-1EE742B0EA6B}"/>
    <dgm:cxn modelId="{3D3A07A8-DD6F-4BCB-B6BD-92416B065A92}" type="presOf" srcId="{6CEAC0F4-72F2-459C-A11F-DD9DDCB2005A}" destId="{3908C0A6-497F-4EB8-835F-E12DF9298926}" srcOrd="0" destOrd="0" presId="urn:microsoft.com/office/officeart/2005/8/layout/vList4"/>
    <dgm:cxn modelId="{A303E5F6-4B4E-452E-8EFE-5C27B6D38042}" srcId="{3EC1CE0E-537B-46DA-A316-8BE8DF03EC7F}" destId="{E06DEF4D-DFA8-4C86-A5F0-CBB93D2CEB06}" srcOrd="0" destOrd="0" parTransId="{F2568EF5-ECE4-478D-B086-9AFAD4322F34}" sibTransId="{49D32F3F-B2D6-4ECC-96E5-4733A04CE3DF}"/>
    <dgm:cxn modelId="{21CD540F-6445-4948-BA9F-00D829D45406}" type="presParOf" srcId="{3908C0A6-497F-4EB8-835F-E12DF9298926}" destId="{961E1692-03CE-4DAE-9258-8B4B0B7AB01D}" srcOrd="0" destOrd="0" presId="urn:microsoft.com/office/officeart/2005/8/layout/vList4"/>
    <dgm:cxn modelId="{9A610779-A414-42BD-A13E-37948623C9BF}" type="presParOf" srcId="{961E1692-03CE-4DAE-9258-8B4B0B7AB01D}" destId="{33775B65-6283-4E8E-B40A-E4D150458938}" srcOrd="0" destOrd="0" presId="urn:microsoft.com/office/officeart/2005/8/layout/vList4"/>
    <dgm:cxn modelId="{A2614680-F420-489A-9E39-DE9572B5FF95}" type="presParOf" srcId="{961E1692-03CE-4DAE-9258-8B4B0B7AB01D}" destId="{40166385-7789-44FD-8578-BC4AFCD3EB88}" srcOrd="1" destOrd="0" presId="urn:microsoft.com/office/officeart/2005/8/layout/vList4"/>
    <dgm:cxn modelId="{96340480-DFDD-4644-8E23-82D03421BBB2}" type="presParOf" srcId="{961E1692-03CE-4DAE-9258-8B4B0B7AB01D}" destId="{850ED325-E395-46A5-B2C2-115A193C1DA5}" srcOrd="2" destOrd="0" presId="urn:microsoft.com/office/officeart/2005/8/layout/vList4"/>
    <dgm:cxn modelId="{8C6384DA-BD42-4323-95D9-17292D2A5DAC}" type="presParOf" srcId="{3908C0A6-497F-4EB8-835F-E12DF9298926}" destId="{AE8DA322-7ED0-41AE-B080-BCD00A6F2588}" srcOrd="1" destOrd="0" presId="urn:microsoft.com/office/officeart/2005/8/layout/vList4"/>
    <dgm:cxn modelId="{7A363D31-68A2-4439-BD02-5A1723CBF608}" type="presParOf" srcId="{3908C0A6-497F-4EB8-835F-E12DF9298926}" destId="{9CA63F2E-8E07-4E01-8FBB-D948B9CB2803}" srcOrd="2" destOrd="0" presId="urn:microsoft.com/office/officeart/2005/8/layout/vList4"/>
    <dgm:cxn modelId="{7DC70BAA-F946-46A5-B0CA-C0DE2711E9AB}" type="presParOf" srcId="{9CA63F2E-8E07-4E01-8FBB-D948B9CB2803}" destId="{7FB78D47-7E20-4304-B4E9-BD6A83A99444}" srcOrd="0" destOrd="0" presId="urn:microsoft.com/office/officeart/2005/8/layout/vList4"/>
    <dgm:cxn modelId="{FCBC902E-6BB1-4D2F-B078-8FC974841EC0}" type="presParOf" srcId="{9CA63F2E-8E07-4E01-8FBB-D948B9CB2803}" destId="{8796D998-6AC8-408F-A63F-4D4F6FE060AF}" srcOrd="1" destOrd="0" presId="urn:microsoft.com/office/officeart/2005/8/layout/vList4"/>
    <dgm:cxn modelId="{C5B0601A-7621-4322-9350-D2FF7E94BA30}" type="presParOf" srcId="{9CA63F2E-8E07-4E01-8FBB-D948B9CB2803}" destId="{F0C36C67-6F47-4E39-A63F-6048C0FE1C0E}" srcOrd="2" destOrd="0" presId="urn:microsoft.com/office/officeart/2005/8/layout/vList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CEAC0F4-72F2-459C-A11F-DD9DDCB2005A}"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1E3DD2C9-C64A-4A35-A4F0-C24CE6C4FEDA}">
      <dgm:prSet phldrT="[Text]" custT="1"/>
      <dgm:spPr>
        <a:solidFill>
          <a:srgbClr val="2A9A92"/>
        </a:solidFill>
      </dgm:spPr>
      <dgm:t>
        <a:bodyPr/>
        <a:lstStyle/>
        <a:p>
          <a:pPr algn="l"/>
          <a:r>
            <a:rPr lang="en-US" sz="1600" b="1">
              <a:latin typeface="Segoe UI" panose="020B0502040204020203" pitchFamily="34" charset="0"/>
              <a:cs typeface="Segoe UI" panose="020B0502040204020203" pitchFamily="34" charset="0"/>
            </a:rPr>
            <a:t>Step 1: </a:t>
          </a:r>
          <a:r>
            <a:rPr lang="en-US" sz="1600">
              <a:latin typeface="Segoe UI" panose="020B0502040204020203" pitchFamily="34" charset="0"/>
              <a:cs typeface="Segoe UI" panose="020B0502040204020203" pitchFamily="34" charset="0"/>
            </a:rPr>
            <a:t>To use Interactive Voice Response, call </a:t>
          </a:r>
          <a:r>
            <a:rPr lang="en-US" sz="1600" b="1">
              <a:latin typeface="Segoe UI" panose="020B0502040204020203" pitchFamily="34" charset="0"/>
              <a:cs typeface="Segoe UI" panose="020B0502040204020203" pitchFamily="34" charset="0"/>
            </a:rPr>
            <a:t>888-788-8270 </a:t>
          </a:r>
          <a:r>
            <a:rPr lang="en-US" sz="1600">
              <a:latin typeface="Segoe UI" panose="020B0502040204020203" pitchFamily="34" charset="0"/>
              <a:cs typeface="Segoe UI" panose="020B0502040204020203" pitchFamily="34" charset="0"/>
            </a:rPr>
            <a:t>using a touchtone phone</a:t>
          </a:r>
          <a:endParaRPr lang="en-US" sz="2400" b="1">
            <a:latin typeface="Segoe UI" panose="020B0502040204020203" pitchFamily="34" charset="0"/>
            <a:cs typeface="Segoe UI" panose="020B0502040204020203" pitchFamily="34" charset="0"/>
          </a:endParaRPr>
        </a:p>
      </dgm:t>
    </dgm:pt>
    <dgm:pt modelId="{C385F42D-278A-4529-B79C-AD4F28099DC3}" type="parTrans" cxnId="{421A0D1E-FBB5-4D60-9C07-864B8FCCF2C8}">
      <dgm:prSet/>
      <dgm:spPr/>
      <dgm:t>
        <a:bodyPr/>
        <a:lstStyle/>
        <a:p>
          <a:endParaRPr lang="en-US"/>
        </a:p>
      </dgm:t>
    </dgm:pt>
    <dgm:pt modelId="{EB2BE08E-928B-43E0-B79F-E570DAA61BD0}" type="sibTrans" cxnId="{421A0D1E-FBB5-4D60-9C07-864B8FCCF2C8}">
      <dgm:prSet/>
      <dgm:spPr/>
      <dgm:t>
        <a:bodyPr/>
        <a:lstStyle/>
        <a:p>
          <a:endParaRPr lang="en-US"/>
        </a:p>
      </dgm:t>
    </dgm:pt>
    <dgm:pt modelId="{3EC1CE0E-537B-46DA-A316-8BE8DF03EC7F}">
      <dgm:prSet phldrT="[Text]" custT="1"/>
      <dgm:spPr>
        <a:solidFill>
          <a:srgbClr val="7ADBD4"/>
        </a:solidFill>
      </dgm:spPr>
      <dgm:t>
        <a:bodyPr/>
        <a:lstStyle/>
        <a:p>
          <a:pPr algn="l"/>
          <a:r>
            <a:rPr lang="en-US" sz="1600" b="1">
              <a:latin typeface="Segoe UI" panose="020B0502040204020203" pitchFamily="34" charset="0"/>
              <a:cs typeface="Segoe UI" panose="020B0502040204020203" pitchFamily="34" charset="0"/>
            </a:rPr>
            <a:t>Step 2: </a:t>
          </a:r>
          <a:r>
            <a:rPr lang="en-US" sz="1600">
              <a:latin typeface="Segoe UI" panose="020B0502040204020203" pitchFamily="34" charset="0"/>
              <a:cs typeface="Segoe UI" panose="020B0502040204020203" pitchFamily="34" charset="0"/>
            </a:rPr>
            <a:t>Use the keypad to enter the worker’s Palco ID, then hit # (the pound key)</a:t>
          </a:r>
          <a:endParaRPr lang="en-US" sz="1600" b="1">
            <a:latin typeface="Segoe UI" panose="020B0502040204020203" pitchFamily="34" charset="0"/>
            <a:cs typeface="Segoe UI" panose="020B0502040204020203" pitchFamily="34" charset="0"/>
          </a:endParaRPr>
        </a:p>
      </dgm:t>
    </dgm:pt>
    <dgm:pt modelId="{9C860166-AB14-46E3-AB43-E6CBCF6674EA}" type="parTrans" cxnId="{0CDF3C7F-329A-4034-9845-41512509AF71}">
      <dgm:prSet/>
      <dgm:spPr/>
      <dgm:t>
        <a:bodyPr/>
        <a:lstStyle/>
        <a:p>
          <a:endParaRPr lang="en-US"/>
        </a:p>
      </dgm:t>
    </dgm:pt>
    <dgm:pt modelId="{23AC755E-70F7-49CC-8906-1EE742B0EA6B}" type="sibTrans" cxnId="{0CDF3C7F-329A-4034-9845-41512509AF71}">
      <dgm:prSet/>
      <dgm:spPr/>
      <dgm:t>
        <a:bodyPr/>
        <a:lstStyle/>
        <a:p>
          <a:endParaRPr lang="en-US"/>
        </a:p>
      </dgm:t>
    </dgm:pt>
    <dgm:pt modelId="{78577321-6372-4DF6-91B1-4098E51AF90F}">
      <dgm:prSet phldrT="[Text]" custT="1"/>
      <dgm:spPr>
        <a:solidFill>
          <a:srgbClr val="87A5E0"/>
        </a:solidFill>
      </dgm:spPr>
      <dgm:t>
        <a:bodyPr/>
        <a:lstStyle/>
        <a:p>
          <a:pPr algn="l"/>
          <a:r>
            <a:rPr lang="en-US" sz="1600" b="1">
              <a:latin typeface="Segoe UI" panose="020B0502040204020203" pitchFamily="34" charset="0"/>
              <a:cs typeface="Segoe UI" panose="020B0502040204020203" pitchFamily="34" charset="0"/>
            </a:rPr>
            <a:t>Step 3: </a:t>
          </a:r>
          <a:r>
            <a:rPr lang="en-US" sz="1600">
              <a:latin typeface="Segoe UI" panose="020B0502040204020203" pitchFamily="34" charset="0"/>
              <a:cs typeface="Segoe UI" panose="020B0502040204020203" pitchFamily="34" charset="0"/>
            </a:rPr>
            <a:t>Enter last 4 of worker’s SSN, then hit # (the pound key)</a:t>
          </a:r>
        </a:p>
      </dgm:t>
    </dgm:pt>
    <dgm:pt modelId="{33008048-214E-491A-9CFE-01AB51BAC78B}" type="parTrans" cxnId="{99583BFE-0DDF-47CB-8E0B-00F4F2F26075}">
      <dgm:prSet/>
      <dgm:spPr/>
      <dgm:t>
        <a:bodyPr/>
        <a:lstStyle/>
        <a:p>
          <a:endParaRPr lang="en-US"/>
        </a:p>
      </dgm:t>
    </dgm:pt>
    <dgm:pt modelId="{70CDA297-8F5C-495A-A37D-4369354CC6FE}" type="sibTrans" cxnId="{99583BFE-0DDF-47CB-8E0B-00F4F2F26075}">
      <dgm:prSet/>
      <dgm:spPr/>
      <dgm:t>
        <a:bodyPr/>
        <a:lstStyle/>
        <a:p>
          <a:endParaRPr lang="en-US"/>
        </a:p>
      </dgm:t>
    </dgm:pt>
    <dgm:pt modelId="{CBE4872E-C7CB-41ED-884B-D95F61C3DA3A}">
      <dgm:prSet phldrT="[Text]" custT="1"/>
      <dgm:spPr>
        <a:solidFill>
          <a:srgbClr val="FFD88E"/>
        </a:solidFill>
      </dgm:spPr>
      <dgm:t>
        <a:bodyPr/>
        <a:lstStyle/>
        <a:p>
          <a:pPr algn="l"/>
          <a:r>
            <a:rPr lang="en-US" sz="1600" b="1">
              <a:latin typeface="Segoe UI" panose="020B0502040204020203" pitchFamily="34" charset="0"/>
              <a:cs typeface="Segoe UI" panose="020B0502040204020203" pitchFamily="34" charset="0"/>
            </a:rPr>
            <a:t>Step 4: </a:t>
          </a:r>
          <a:r>
            <a:rPr lang="en-US" sz="1600">
              <a:latin typeface="Segoe UI" panose="020B0502040204020203" pitchFamily="34" charset="0"/>
              <a:cs typeface="Segoe UI" panose="020B0502040204020203" pitchFamily="34" charset="0"/>
            </a:rPr>
            <a:t>Select the time zone.</a:t>
          </a:r>
        </a:p>
      </dgm:t>
    </dgm:pt>
    <dgm:pt modelId="{83F8C001-50EB-4E1F-87E1-FC350252DBEC}" type="parTrans" cxnId="{A79CCBCD-6F2E-497D-8011-156C4175A784}">
      <dgm:prSet/>
      <dgm:spPr/>
      <dgm:t>
        <a:bodyPr/>
        <a:lstStyle/>
        <a:p>
          <a:endParaRPr lang="en-US"/>
        </a:p>
      </dgm:t>
    </dgm:pt>
    <dgm:pt modelId="{99EEF0E6-7701-4965-8923-12EC473CD03A}" type="sibTrans" cxnId="{A79CCBCD-6F2E-497D-8011-156C4175A784}">
      <dgm:prSet/>
      <dgm:spPr/>
      <dgm:t>
        <a:bodyPr/>
        <a:lstStyle/>
        <a:p>
          <a:endParaRPr lang="en-US"/>
        </a:p>
      </dgm:t>
    </dgm:pt>
    <dgm:pt modelId="{4C13558E-A23D-4671-90F8-5D7C7EB77DEA}">
      <dgm:prSet custT="1"/>
      <dgm:spPr>
        <a:solidFill>
          <a:srgbClr val="3F64AC"/>
        </a:solidFill>
        <a:ln>
          <a:solidFill>
            <a:srgbClr val="2A9A92"/>
          </a:solidFill>
        </a:ln>
      </dgm:spPr>
      <dgm:t>
        <a:bodyPr/>
        <a:lstStyle/>
        <a:p>
          <a:pPr algn="l"/>
          <a:r>
            <a:rPr lang="en-US" sz="1600" b="1">
              <a:latin typeface="Segoe UI" panose="020B0502040204020203" pitchFamily="34" charset="0"/>
              <a:cs typeface="Segoe UI" panose="020B0502040204020203" pitchFamily="34" charset="0"/>
            </a:rPr>
            <a:t>Step 5: </a:t>
          </a:r>
          <a:r>
            <a:rPr lang="en-US" sz="1600">
              <a:latin typeface="Segoe UI" panose="020B0502040204020203" pitchFamily="34" charset="0"/>
              <a:cs typeface="Segoe UI" panose="020B0502040204020203" pitchFamily="34" charset="0"/>
            </a:rPr>
            <a:t>Enter the participant Palco ID, then hit # (the pound key)</a:t>
          </a:r>
        </a:p>
      </dgm:t>
    </dgm:pt>
    <dgm:pt modelId="{3360EFF4-DDB3-4104-BB31-5CB1FA24183E}" type="parTrans" cxnId="{EDA67D84-8318-4C47-831F-9D0DC9A34074}">
      <dgm:prSet/>
      <dgm:spPr/>
      <dgm:t>
        <a:bodyPr/>
        <a:lstStyle/>
        <a:p>
          <a:endParaRPr lang="en-US"/>
        </a:p>
      </dgm:t>
    </dgm:pt>
    <dgm:pt modelId="{FE0C6AC3-4F2D-486B-B77C-67BE55057FA0}" type="sibTrans" cxnId="{EDA67D84-8318-4C47-831F-9D0DC9A34074}">
      <dgm:prSet/>
      <dgm:spPr/>
      <dgm:t>
        <a:bodyPr/>
        <a:lstStyle/>
        <a:p>
          <a:endParaRPr lang="en-US"/>
        </a:p>
      </dgm:t>
    </dgm:pt>
    <dgm:pt modelId="{F04CCCC1-6BA9-4F1D-8BC6-732009598306}" type="pres">
      <dgm:prSet presAssocID="{6CEAC0F4-72F2-459C-A11F-DD9DDCB2005A}" presName="linearFlow" presStyleCnt="0">
        <dgm:presLayoutVars>
          <dgm:dir/>
          <dgm:resizeHandles val="exact"/>
        </dgm:presLayoutVars>
      </dgm:prSet>
      <dgm:spPr/>
    </dgm:pt>
    <dgm:pt modelId="{6821063F-527F-4B4B-AFC5-51DFA9A8A4F4}" type="pres">
      <dgm:prSet presAssocID="{1E3DD2C9-C64A-4A35-A4F0-C24CE6C4FEDA}" presName="composite" presStyleCnt="0"/>
      <dgm:spPr/>
    </dgm:pt>
    <dgm:pt modelId="{8899F2F0-E36A-4D9B-9DD6-47EF2B6F180C}" type="pres">
      <dgm:prSet presAssocID="{1E3DD2C9-C64A-4A35-A4F0-C24CE6C4FEDA}" presName="imgShp" presStyleLbl="fgImgPlace1" presStyleIdx="0" presStyleCnt="5"/>
      <dgm:spPr>
        <a:blipFill>
          <a:blip xmlns:r="http://schemas.openxmlformats.org/officeDocument/2006/relationships" r:embed="rId1" cstate="hqprint">
            <a:extLst>
              <a:ext uri="{28A0092B-C50C-407E-A947-70E740481C1C}">
                <a14:useLocalDpi xmlns:a14="http://schemas.microsoft.com/office/drawing/2010/main"/>
              </a:ext>
              <a:ext uri="{837473B0-CC2E-450A-ABE3-18F120FF3D39}">
                <a1611:picAttrSrcUrl xmlns:a1611="http://schemas.microsoft.com/office/drawing/2016/11/main" r:id="rId2"/>
              </a:ext>
            </a:extLst>
          </a:blip>
          <a:srcRect/>
          <a:stretch>
            <a:fillRect/>
          </a:stretch>
        </a:blipFill>
      </dgm:spPr>
    </dgm:pt>
    <dgm:pt modelId="{4B13B6CE-26A0-438A-86BE-1CF962E371C4}" type="pres">
      <dgm:prSet presAssocID="{1E3DD2C9-C64A-4A35-A4F0-C24CE6C4FEDA}" presName="txShp" presStyleLbl="node1" presStyleIdx="0" presStyleCnt="5">
        <dgm:presLayoutVars>
          <dgm:bulletEnabled val="1"/>
        </dgm:presLayoutVars>
      </dgm:prSet>
      <dgm:spPr/>
    </dgm:pt>
    <dgm:pt modelId="{61F62556-5CE2-4EE5-88B5-19F51820E7C8}" type="pres">
      <dgm:prSet presAssocID="{EB2BE08E-928B-43E0-B79F-E570DAA61BD0}" presName="spacing" presStyleCnt="0"/>
      <dgm:spPr/>
    </dgm:pt>
    <dgm:pt modelId="{4D36DF3C-C8FC-4289-B531-6C5E1D1B000D}" type="pres">
      <dgm:prSet presAssocID="{3EC1CE0E-537B-46DA-A316-8BE8DF03EC7F}" presName="composite" presStyleCnt="0"/>
      <dgm:spPr/>
    </dgm:pt>
    <dgm:pt modelId="{F1ED3246-54BA-4A95-B40F-D484BE14BA88}" type="pres">
      <dgm:prSet presAssocID="{3EC1CE0E-537B-46DA-A316-8BE8DF03EC7F}" presName="imgShp" presStyleLbl="fgImgPlace1" presStyleIdx="1" presStyleCnt="5"/>
      <dgm:spPr>
        <a:blipFill>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dgm:spPr>
    </dgm:pt>
    <dgm:pt modelId="{14F10F9D-134A-49B6-8647-482DDE36695A}" type="pres">
      <dgm:prSet presAssocID="{3EC1CE0E-537B-46DA-A316-8BE8DF03EC7F}" presName="txShp" presStyleLbl="node1" presStyleIdx="1" presStyleCnt="5">
        <dgm:presLayoutVars>
          <dgm:bulletEnabled val="1"/>
        </dgm:presLayoutVars>
      </dgm:prSet>
      <dgm:spPr/>
    </dgm:pt>
    <dgm:pt modelId="{2F3EC194-A557-45F6-83AA-A4C2DEB0482E}" type="pres">
      <dgm:prSet presAssocID="{23AC755E-70F7-49CC-8906-1EE742B0EA6B}" presName="spacing" presStyleCnt="0"/>
      <dgm:spPr/>
    </dgm:pt>
    <dgm:pt modelId="{EB60D679-BC28-4F0B-915F-9A14805EF0C7}" type="pres">
      <dgm:prSet presAssocID="{78577321-6372-4DF6-91B1-4098E51AF90F}" presName="composite" presStyleCnt="0"/>
      <dgm:spPr/>
    </dgm:pt>
    <dgm:pt modelId="{E87B1A6B-F9DA-4ADF-B04B-42B0C6E64FE0}" type="pres">
      <dgm:prSet presAssocID="{78577321-6372-4DF6-91B1-4098E51AF90F}" presName="imgShp" presStyleLbl="fgImgPlace1" presStyleIdx="2" presStyleCnt="5"/>
      <dgm:spPr>
        <a:blipFill>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dgm:spPr>
    </dgm:pt>
    <dgm:pt modelId="{447EDF2D-E9CE-4783-8276-B153BEE141C8}" type="pres">
      <dgm:prSet presAssocID="{78577321-6372-4DF6-91B1-4098E51AF90F}" presName="txShp" presStyleLbl="node1" presStyleIdx="2" presStyleCnt="5">
        <dgm:presLayoutVars>
          <dgm:bulletEnabled val="1"/>
        </dgm:presLayoutVars>
      </dgm:prSet>
      <dgm:spPr/>
    </dgm:pt>
    <dgm:pt modelId="{740C1749-BDE2-4627-842F-04C469DE55BC}" type="pres">
      <dgm:prSet presAssocID="{70CDA297-8F5C-495A-A37D-4369354CC6FE}" presName="spacing" presStyleCnt="0"/>
      <dgm:spPr/>
    </dgm:pt>
    <dgm:pt modelId="{F22C22B1-5EC3-4753-B987-6F84F92FAAF9}" type="pres">
      <dgm:prSet presAssocID="{CBE4872E-C7CB-41ED-884B-D95F61C3DA3A}" presName="composite" presStyleCnt="0"/>
      <dgm:spPr/>
    </dgm:pt>
    <dgm:pt modelId="{A3BA221E-55DC-4E22-83E1-5AC0A230254E}" type="pres">
      <dgm:prSet presAssocID="{CBE4872E-C7CB-41ED-884B-D95F61C3DA3A}" presName="imgShp" presStyleLbl="fgImgPlace1" presStyleIdx="3" presStyleCnt="5"/>
      <dgm:spPr>
        <a:blipFill>
          <a:blip xmlns:r="http://schemas.openxmlformats.org/officeDocument/2006/relationships" r:embed="rId5">
            <a:extLst>
              <a:ext uri="{28A0092B-C50C-407E-A947-70E740481C1C}">
                <a14:useLocalDpi xmlns:a14="http://schemas.microsoft.com/office/drawing/2010/main"/>
              </a:ext>
            </a:extLst>
          </a:blip>
          <a:srcRect/>
          <a:stretch>
            <a:fillRect/>
          </a:stretch>
        </a:blipFill>
      </dgm:spPr>
    </dgm:pt>
    <dgm:pt modelId="{EB3467CB-EB53-4222-8AA9-17E2EE7429CA}" type="pres">
      <dgm:prSet presAssocID="{CBE4872E-C7CB-41ED-884B-D95F61C3DA3A}" presName="txShp" presStyleLbl="node1" presStyleIdx="3" presStyleCnt="5">
        <dgm:presLayoutVars>
          <dgm:bulletEnabled val="1"/>
        </dgm:presLayoutVars>
      </dgm:prSet>
      <dgm:spPr/>
    </dgm:pt>
    <dgm:pt modelId="{3E96A4E5-9953-472B-B956-56D7383BFD41}" type="pres">
      <dgm:prSet presAssocID="{99EEF0E6-7701-4965-8923-12EC473CD03A}" presName="spacing" presStyleCnt="0"/>
      <dgm:spPr/>
    </dgm:pt>
    <dgm:pt modelId="{9F2FACF1-0215-411D-8785-A83724D334ED}" type="pres">
      <dgm:prSet presAssocID="{4C13558E-A23D-4671-90F8-5D7C7EB77DEA}" presName="composite" presStyleCnt="0"/>
      <dgm:spPr/>
    </dgm:pt>
    <dgm:pt modelId="{EAC638EB-24A1-469E-B391-8BD79BE72D9D}" type="pres">
      <dgm:prSet presAssocID="{4C13558E-A23D-4671-90F8-5D7C7EB77DEA}" presName="imgShp" presStyleLbl="fgImgPlace1" presStyleIdx="4" presStyleCnt="5"/>
      <dgm:spPr>
        <a:blipFill>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dgm:spPr>
    </dgm:pt>
    <dgm:pt modelId="{14D61E77-1BE6-4592-96CA-F0AD91572563}" type="pres">
      <dgm:prSet presAssocID="{4C13558E-A23D-4671-90F8-5D7C7EB77DEA}" presName="txShp" presStyleLbl="node1" presStyleIdx="4" presStyleCnt="5">
        <dgm:presLayoutVars>
          <dgm:bulletEnabled val="1"/>
        </dgm:presLayoutVars>
      </dgm:prSet>
      <dgm:spPr/>
    </dgm:pt>
  </dgm:ptLst>
  <dgm:cxnLst>
    <dgm:cxn modelId="{421A0D1E-FBB5-4D60-9C07-864B8FCCF2C8}" srcId="{6CEAC0F4-72F2-459C-A11F-DD9DDCB2005A}" destId="{1E3DD2C9-C64A-4A35-A4F0-C24CE6C4FEDA}" srcOrd="0" destOrd="0" parTransId="{C385F42D-278A-4529-B79C-AD4F28099DC3}" sibTransId="{EB2BE08E-928B-43E0-B79F-E570DAA61BD0}"/>
    <dgm:cxn modelId="{FF49E221-D931-479C-82E5-3B161BBE453F}" type="presOf" srcId="{78577321-6372-4DF6-91B1-4098E51AF90F}" destId="{447EDF2D-E9CE-4783-8276-B153BEE141C8}" srcOrd="0" destOrd="0" presId="urn:microsoft.com/office/officeart/2005/8/layout/vList3"/>
    <dgm:cxn modelId="{C1792546-9223-4D3C-B602-6FED381BFF5C}" type="presOf" srcId="{6CEAC0F4-72F2-459C-A11F-DD9DDCB2005A}" destId="{F04CCCC1-6BA9-4F1D-8BC6-732009598306}" srcOrd="0" destOrd="0" presId="urn:microsoft.com/office/officeart/2005/8/layout/vList3"/>
    <dgm:cxn modelId="{9E5DA46A-975B-4D36-A541-A02751F7FD34}" type="presOf" srcId="{1E3DD2C9-C64A-4A35-A4F0-C24CE6C4FEDA}" destId="{4B13B6CE-26A0-438A-86BE-1CF962E371C4}" srcOrd="0" destOrd="0" presId="urn:microsoft.com/office/officeart/2005/8/layout/vList3"/>
    <dgm:cxn modelId="{E1B7A570-C5D6-4838-8007-36A4BE245354}" type="presOf" srcId="{4C13558E-A23D-4671-90F8-5D7C7EB77DEA}" destId="{14D61E77-1BE6-4592-96CA-F0AD91572563}" srcOrd="0" destOrd="0" presId="urn:microsoft.com/office/officeart/2005/8/layout/vList3"/>
    <dgm:cxn modelId="{14A25C71-0F7C-41EF-A1FB-CC1808F4376B}" type="presOf" srcId="{3EC1CE0E-537B-46DA-A316-8BE8DF03EC7F}" destId="{14F10F9D-134A-49B6-8647-482DDE36695A}" srcOrd="0" destOrd="0" presId="urn:microsoft.com/office/officeart/2005/8/layout/vList3"/>
    <dgm:cxn modelId="{0CDF3C7F-329A-4034-9845-41512509AF71}" srcId="{6CEAC0F4-72F2-459C-A11F-DD9DDCB2005A}" destId="{3EC1CE0E-537B-46DA-A316-8BE8DF03EC7F}" srcOrd="1" destOrd="0" parTransId="{9C860166-AB14-46E3-AB43-E6CBCF6674EA}" sibTransId="{23AC755E-70F7-49CC-8906-1EE742B0EA6B}"/>
    <dgm:cxn modelId="{EDA67D84-8318-4C47-831F-9D0DC9A34074}" srcId="{6CEAC0F4-72F2-459C-A11F-DD9DDCB2005A}" destId="{4C13558E-A23D-4671-90F8-5D7C7EB77DEA}" srcOrd="4" destOrd="0" parTransId="{3360EFF4-DDB3-4104-BB31-5CB1FA24183E}" sibTransId="{FE0C6AC3-4F2D-486B-B77C-67BE55057FA0}"/>
    <dgm:cxn modelId="{A79CCBCD-6F2E-497D-8011-156C4175A784}" srcId="{6CEAC0F4-72F2-459C-A11F-DD9DDCB2005A}" destId="{CBE4872E-C7CB-41ED-884B-D95F61C3DA3A}" srcOrd="3" destOrd="0" parTransId="{83F8C001-50EB-4E1F-87E1-FC350252DBEC}" sibTransId="{99EEF0E6-7701-4965-8923-12EC473CD03A}"/>
    <dgm:cxn modelId="{99583BFE-0DDF-47CB-8E0B-00F4F2F26075}" srcId="{6CEAC0F4-72F2-459C-A11F-DD9DDCB2005A}" destId="{78577321-6372-4DF6-91B1-4098E51AF90F}" srcOrd="2" destOrd="0" parTransId="{33008048-214E-491A-9CFE-01AB51BAC78B}" sibTransId="{70CDA297-8F5C-495A-A37D-4369354CC6FE}"/>
    <dgm:cxn modelId="{C975F9FE-D1CF-41CC-AB80-EADC344FA9C3}" type="presOf" srcId="{CBE4872E-C7CB-41ED-884B-D95F61C3DA3A}" destId="{EB3467CB-EB53-4222-8AA9-17E2EE7429CA}" srcOrd="0" destOrd="0" presId="urn:microsoft.com/office/officeart/2005/8/layout/vList3"/>
    <dgm:cxn modelId="{7E65764F-98EE-4813-BDF6-1A8A70CB023A}" type="presParOf" srcId="{F04CCCC1-6BA9-4F1D-8BC6-732009598306}" destId="{6821063F-527F-4B4B-AFC5-51DFA9A8A4F4}" srcOrd="0" destOrd="0" presId="urn:microsoft.com/office/officeart/2005/8/layout/vList3"/>
    <dgm:cxn modelId="{220734C3-CC18-4E02-9CCC-C7B8DBA1A41F}" type="presParOf" srcId="{6821063F-527F-4B4B-AFC5-51DFA9A8A4F4}" destId="{8899F2F0-E36A-4D9B-9DD6-47EF2B6F180C}" srcOrd="0" destOrd="0" presId="urn:microsoft.com/office/officeart/2005/8/layout/vList3"/>
    <dgm:cxn modelId="{437FD99F-3644-4519-A34F-E9AD01E55A29}" type="presParOf" srcId="{6821063F-527F-4B4B-AFC5-51DFA9A8A4F4}" destId="{4B13B6CE-26A0-438A-86BE-1CF962E371C4}" srcOrd="1" destOrd="0" presId="urn:microsoft.com/office/officeart/2005/8/layout/vList3"/>
    <dgm:cxn modelId="{FBE2E0D1-82C1-4543-B6F7-9E66C0C73889}" type="presParOf" srcId="{F04CCCC1-6BA9-4F1D-8BC6-732009598306}" destId="{61F62556-5CE2-4EE5-88B5-19F51820E7C8}" srcOrd="1" destOrd="0" presId="urn:microsoft.com/office/officeart/2005/8/layout/vList3"/>
    <dgm:cxn modelId="{4FEA487D-4C24-4640-AA10-9D8B024194E5}" type="presParOf" srcId="{F04CCCC1-6BA9-4F1D-8BC6-732009598306}" destId="{4D36DF3C-C8FC-4289-B531-6C5E1D1B000D}" srcOrd="2" destOrd="0" presId="urn:microsoft.com/office/officeart/2005/8/layout/vList3"/>
    <dgm:cxn modelId="{1FC8D94F-5258-46AB-97CF-8FA13A7365AB}" type="presParOf" srcId="{4D36DF3C-C8FC-4289-B531-6C5E1D1B000D}" destId="{F1ED3246-54BA-4A95-B40F-D484BE14BA88}" srcOrd="0" destOrd="0" presId="urn:microsoft.com/office/officeart/2005/8/layout/vList3"/>
    <dgm:cxn modelId="{1008088C-A776-4F7B-8F71-12884A9541EE}" type="presParOf" srcId="{4D36DF3C-C8FC-4289-B531-6C5E1D1B000D}" destId="{14F10F9D-134A-49B6-8647-482DDE36695A}" srcOrd="1" destOrd="0" presId="urn:microsoft.com/office/officeart/2005/8/layout/vList3"/>
    <dgm:cxn modelId="{2FD788A4-B15B-48D8-AD17-B9251A49212B}" type="presParOf" srcId="{F04CCCC1-6BA9-4F1D-8BC6-732009598306}" destId="{2F3EC194-A557-45F6-83AA-A4C2DEB0482E}" srcOrd="3" destOrd="0" presId="urn:microsoft.com/office/officeart/2005/8/layout/vList3"/>
    <dgm:cxn modelId="{72B389E5-09B4-45BD-AE92-0BE1681E3DEB}" type="presParOf" srcId="{F04CCCC1-6BA9-4F1D-8BC6-732009598306}" destId="{EB60D679-BC28-4F0B-915F-9A14805EF0C7}" srcOrd="4" destOrd="0" presId="urn:microsoft.com/office/officeart/2005/8/layout/vList3"/>
    <dgm:cxn modelId="{62B6ECF4-C8D9-41B6-B9CD-9FA865FA2D3C}" type="presParOf" srcId="{EB60D679-BC28-4F0B-915F-9A14805EF0C7}" destId="{E87B1A6B-F9DA-4ADF-B04B-42B0C6E64FE0}" srcOrd="0" destOrd="0" presId="urn:microsoft.com/office/officeart/2005/8/layout/vList3"/>
    <dgm:cxn modelId="{6F49962A-0801-4E09-8A42-831C7A363870}" type="presParOf" srcId="{EB60D679-BC28-4F0B-915F-9A14805EF0C7}" destId="{447EDF2D-E9CE-4783-8276-B153BEE141C8}" srcOrd="1" destOrd="0" presId="urn:microsoft.com/office/officeart/2005/8/layout/vList3"/>
    <dgm:cxn modelId="{AD5D35AE-BE39-4974-9FD1-750192996998}" type="presParOf" srcId="{F04CCCC1-6BA9-4F1D-8BC6-732009598306}" destId="{740C1749-BDE2-4627-842F-04C469DE55BC}" srcOrd="5" destOrd="0" presId="urn:microsoft.com/office/officeart/2005/8/layout/vList3"/>
    <dgm:cxn modelId="{591DA7B1-2D10-47BE-A37E-BEC2DE0C0467}" type="presParOf" srcId="{F04CCCC1-6BA9-4F1D-8BC6-732009598306}" destId="{F22C22B1-5EC3-4753-B987-6F84F92FAAF9}" srcOrd="6" destOrd="0" presId="urn:microsoft.com/office/officeart/2005/8/layout/vList3"/>
    <dgm:cxn modelId="{475872E5-8B4C-434D-875A-108BF29B44A3}" type="presParOf" srcId="{F22C22B1-5EC3-4753-B987-6F84F92FAAF9}" destId="{A3BA221E-55DC-4E22-83E1-5AC0A230254E}" srcOrd="0" destOrd="0" presId="urn:microsoft.com/office/officeart/2005/8/layout/vList3"/>
    <dgm:cxn modelId="{6CDABF8F-1F8E-49F2-BD36-A408B02FFDC9}" type="presParOf" srcId="{F22C22B1-5EC3-4753-B987-6F84F92FAAF9}" destId="{EB3467CB-EB53-4222-8AA9-17E2EE7429CA}" srcOrd="1" destOrd="0" presId="urn:microsoft.com/office/officeart/2005/8/layout/vList3"/>
    <dgm:cxn modelId="{8CDC21E4-BE1E-4F98-BA2E-3DF7FB1B4470}" type="presParOf" srcId="{F04CCCC1-6BA9-4F1D-8BC6-732009598306}" destId="{3E96A4E5-9953-472B-B956-56D7383BFD41}" srcOrd="7" destOrd="0" presId="urn:microsoft.com/office/officeart/2005/8/layout/vList3"/>
    <dgm:cxn modelId="{38CDF894-5340-4CB9-BACD-64692F8F2C75}" type="presParOf" srcId="{F04CCCC1-6BA9-4F1D-8BC6-732009598306}" destId="{9F2FACF1-0215-411D-8785-A83724D334ED}" srcOrd="8" destOrd="0" presId="urn:microsoft.com/office/officeart/2005/8/layout/vList3"/>
    <dgm:cxn modelId="{F5B62766-C1AA-4BC8-8115-EEC8DE2BF440}" type="presParOf" srcId="{9F2FACF1-0215-411D-8785-A83724D334ED}" destId="{EAC638EB-24A1-469E-B391-8BD79BE72D9D}" srcOrd="0" destOrd="0" presId="urn:microsoft.com/office/officeart/2005/8/layout/vList3"/>
    <dgm:cxn modelId="{43443382-6E77-4EDB-A36F-169E4266FDBD}" type="presParOf" srcId="{9F2FACF1-0215-411D-8785-A83724D334ED}" destId="{14D61E77-1BE6-4592-96CA-F0AD91572563}" srcOrd="1" destOrd="0" presId="urn:microsoft.com/office/officeart/2005/8/layout/vList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5A74986-6FD3-4B78-BCB5-5D9D32B37956}" type="doc">
      <dgm:prSet loTypeId="urn:microsoft.com/office/officeart/2005/8/layout/arrow4" loCatId="process" qsTypeId="urn:microsoft.com/office/officeart/2005/8/quickstyle/simple1" qsCatId="simple" csTypeId="urn:microsoft.com/office/officeart/2005/8/colors/accent1_2" csCatId="accent1" phldr="1"/>
      <dgm:spPr/>
      <dgm:t>
        <a:bodyPr/>
        <a:lstStyle/>
        <a:p>
          <a:endParaRPr lang="en-US"/>
        </a:p>
      </dgm:t>
    </dgm:pt>
    <dgm:pt modelId="{4364EBA9-C855-40BC-AF5D-1F1C71B558FE}">
      <dgm:prSet phldrT="[Text]" custT="1"/>
      <dgm:spPr/>
      <dgm:t>
        <a:bodyPr/>
        <a:lstStyle/>
        <a:p>
          <a:r>
            <a:rPr lang="en-US" sz="2000" b="1">
              <a:latin typeface="Segoe UI" panose="020B0502040204020203" pitchFamily="34" charset="0"/>
              <a:cs typeface="Segoe UI" panose="020B0502040204020203" pitchFamily="34" charset="0"/>
            </a:rPr>
            <a:t>Clocking in </a:t>
          </a:r>
          <a:r>
            <a:rPr lang="en-US" sz="2000">
              <a:latin typeface="Segoe UI" panose="020B0502040204020203" pitchFamily="34" charset="0"/>
              <a:cs typeface="Segoe UI" panose="020B0502040204020203" pitchFamily="34" charset="0"/>
            </a:rPr>
            <a:t>You will be asked to select a service. Once done, you’ll need to confirm your selection.</a:t>
          </a:r>
        </a:p>
      </dgm:t>
    </dgm:pt>
    <dgm:pt modelId="{E3477ADD-FA6F-40BE-8756-3B9339406B2C}" type="parTrans" cxnId="{6DBDEDDA-8FD9-4EFD-B03E-ABBDE78D0A86}">
      <dgm:prSet/>
      <dgm:spPr/>
      <dgm:t>
        <a:bodyPr/>
        <a:lstStyle/>
        <a:p>
          <a:endParaRPr lang="en-US"/>
        </a:p>
      </dgm:t>
    </dgm:pt>
    <dgm:pt modelId="{FB0659D5-7840-4F9A-9E95-C8AB29ECB2AF}" type="sibTrans" cxnId="{6DBDEDDA-8FD9-4EFD-B03E-ABBDE78D0A86}">
      <dgm:prSet/>
      <dgm:spPr/>
      <dgm:t>
        <a:bodyPr/>
        <a:lstStyle/>
        <a:p>
          <a:endParaRPr lang="en-US"/>
        </a:p>
      </dgm:t>
    </dgm:pt>
    <dgm:pt modelId="{32E82B99-1CEF-4959-A264-AF51E20F5EB2}">
      <dgm:prSet phldrT="[Text]" custT="1"/>
      <dgm:spPr/>
      <dgm:t>
        <a:bodyPr/>
        <a:lstStyle/>
        <a:p>
          <a:r>
            <a:rPr lang="en-US" sz="2000" b="1">
              <a:solidFill>
                <a:schemeClr val="tx1"/>
              </a:solidFill>
              <a:latin typeface="Segoe UI" panose="020B0502040204020203" pitchFamily="34" charset="0"/>
              <a:cs typeface="Segoe UI" panose="020B0502040204020203" pitchFamily="34" charset="0"/>
            </a:rPr>
            <a:t>Clocking out </a:t>
          </a:r>
          <a:r>
            <a:rPr lang="en-US" sz="2000">
              <a:latin typeface="Segoe UI" panose="020B0502040204020203" pitchFamily="34" charset="0"/>
              <a:cs typeface="Segoe UI" panose="020B0502040204020203" pitchFamily="34" charset="0"/>
            </a:rPr>
            <a:t>Key in the appropriate activity code, then press # (the pound key) or skip. You will be asked to confirm your selection.</a:t>
          </a:r>
        </a:p>
      </dgm:t>
    </dgm:pt>
    <dgm:pt modelId="{3D71C2CB-C066-4BB8-9BDF-E2BCE726F123}" type="parTrans" cxnId="{84641D7A-3AB5-449A-AE05-309A06537C66}">
      <dgm:prSet/>
      <dgm:spPr/>
      <dgm:t>
        <a:bodyPr/>
        <a:lstStyle/>
        <a:p>
          <a:endParaRPr lang="en-US"/>
        </a:p>
      </dgm:t>
    </dgm:pt>
    <dgm:pt modelId="{C665FDC6-CAB0-4E45-97DB-DB1A9010C557}" type="sibTrans" cxnId="{84641D7A-3AB5-449A-AE05-309A06537C66}">
      <dgm:prSet/>
      <dgm:spPr/>
      <dgm:t>
        <a:bodyPr/>
        <a:lstStyle/>
        <a:p>
          <a:endParaRPr lang="en-US"/>
        </a:p>
      </dgm:t>
    </dgm:pt>
    <dgm:pt modelId="{21A5CF1D-32E2-4078-A188-5B4035E258CC}" type="pres">
      <dgm:prSet presAssocID="{95A74986-6FD3-4B78-BCB5-5D9D32B37956}" presName="compositeShape" presStyleCnt="0">
        <dgm:presLayoutVars>
          <dgm:chMax val="2"/>
          <dgm:dir/>
          <dgm:resizeHandles val="exact"/>
        </dgm:presLayoutVars>
      </dgm:prSet>
      <dgm:spPr/>
    </dgm:pt>
    <dgm:pt modelId="{52783797-9D61-4EF7-BAA7-E9EB030FBA13}" type="pres">
      <dgm:prSet presAssocID="{4364EBA9-C855-40BC-AF5D-1F1C71B558FE}" presName="upArrow" presStyleLbl="node1" presStyleIdx="0" presStyleCnt="2"/>
      <dgm:spPr>
        <a:solidFill>
          <a:srgbClr val="2A9A92"/>
        </a:solidFill>
      </dgm:spPr>
    </dgm:pt>
    <dgm:pt modelId="{30425153-2650-4F8F-9AD0-741D3848A522}" type="pres">
      <dgm:prSet presAssocID="{4364EBA9-C855-40BC-AF5D-1F1C71B558FE}" presName="upArrowText" presStyleLbl="revTx" presStyleIdx="0" presStyleCnt="2">
        <dgm:presLayoutVars>
          <dgm:chMax val="0"/>
          <dgm:bulletEnabled val="1"/>
        </dgm:presLayoutVars>
      </dgm:prSet>
      <dgm:spPr/>
    </dgm:pt>
    <dgm:pt modelId="{468BFF0A-0BA0-492C-83DE-3D5BD0575877}" type="pres">
      <dgm:prSet presAssocID="{32E82B99-1CEF-4959-A264-AF51E20F5EB2}" presName="downArrow" presStyleLbl="node1" presStyleIdx="1" presStyleCnt="2"/>
      <dgm:spPr>
        <a:solidFill>
          <a:srgbClr val="636569"/>
        </a:solidFill>
      </dgm:spPr>
    </dgm:pt>
    <dgm:pt modelId="{7CE00F07-BEB3-4671-82AD-18CEC0834EC5}" type="pres">
      <dgm:prSet presAssocID="{32E82B99-1CEF-4959-A264-AF51E20F5EB2}" presName="downArrowText" presStyleLbl="revTx" presStyleIdx="1" presStyleCnt="2">
        <dgm:presLayoutVars>
          <dgm:chMax val="0"/>
          <dgm:bulletEnabled val="1"/>
        </dgm:presLayoutVars>
      </dgm:prSet>
      <dgm:spPr/>
    </dgm:pt>
  </dgm:ptLst>
  <dgm:cxnLst>
    <dgm:cxn modelId="{85BCDD4B-A5A6-4D2B-8367-AABE352AB257}" type="presOf" srcId="{4364EBA9-C855-40BC-AF5D-1F1C71B558FE}" destId="{30425153-2650-4F8F-9AD0-741D3848A522}" srcOrd="0" destOrd="0" presId="urn:microsoft.com/office/officeart/2005/8/layout/arrow4"/>
    <dgm:cxn modelId="{A1B95956-6918-498A-B386-EC450484C7E2}" type="presOf" srcId="{95A74986-6FD3-4B78-BCB5-5D9D32B37956}" destId="{21A5CF1D-32E2-4078-A188-5B4035E258CC}" srcOrd="0" destOrd="0" presId="urn:microsoft.com/office/officeart/2005/8/layout/arrow4"/>
    <dgm:cxn modelId="{B8FDC95B-57DE-43D6-AB2E-2BD5129B3F1D}" type="presOf" srcId="{32E82B99-1CEF-4959-A264-AF51E20F5EB2}" destId="{7CE00F07-BEB3-4671-82AD-18CEC0834EC5}" srcOrd="0" destOrd="0" presId="urn:microsoft.com/office/officeart/2005/8/layout/arrow4"/>
    <dgm:cxn modelId="{84641D7A-3AB5-449A-AE05-309A06537C66}" srcId="{95A74986-6FD3-4B78-BCB5-5D9D32B37956}" destId="{32E82B99-1CEF-4959-A264-AF51E20F5EB2}" srcOrd="1" destOrd="0" parTransId="{3D71C2CB-C066-4BB8-9BDF-E2BCE726F123}" sibTransId="{C665FDC6-CAB0-4E45-97DB-DB1A9010C557}"/>
    <dgm:cxn modelId="{6DBDEDDA-8FD9-4EFD-B03E-ABBDE78D0A86}" srcId="{95A74986-6FD3-4B78-BCB5-5D9D32B37956}" destId="{4364EBA9-C855-40BC-AF5D-1F1C71B558FE}" srcOrd="0" destOrd="0" parTransId="{E3477ADD-FA6F-40BE-8756-3B9339406B2C}" sibTransId="{FB0659D5-7840-4F9A-9E95-C8AB29ECB2AF}"/>
    <dgm:cxn modelId="{4AD98669-6EF6-49D5-AC28-A3F4779F20ED}" type="presParOf" srcId="{21A5CF1D-32E2-4078-A188-5B4035E258CC}" destId="{52783797-9D61-4EF7-BAA7-E9EB030FBA13}" srcOrd="0" destOrd="0" presId="urn:microsoft.com/office/officeart/2005/8/layout/arrow4"/>
    <dgm:cxn modelId="{0DEFB0AA-0966-4197-8D79-51436EFB2B1F}" type="presParOf" srcId="{21A5CF1D-32E2-4078-A188-5B4035E258CC}" destId="{30425153-2650-4F8F-9AD0-741D3848A522}" srcOrd="1" destOrd="0" presId="urn:microsoft.com/office/officeart/2005/8/layout/arrow4"/>
    <dgm:cxn modelId="{223CFF3F-5E3A-44DD-830C-714FE90FEF03}" type="presParOf" srcId="{21A5CF1D-32E2-4078-A188-5B4035E258CC}" destId="{468BFF0A-0BA0-492C-83DE-3D5BD0575877}" srcOrd="2" destOrd="0" presId="urn:microsoft.com/office/officeart/2005/8/layout/arrow4"/>
    <dgm:cxn modelId="{2A964233-EC6B-4EC6-B3AD-45AA824D7D04}" type="presParOf" srcId="{21A5CF1D-32E2-4078-A188-5B4035E258CC}" destId="{7CE00F07-BEB3-4671-82AD-18CEC0834EC5}" srcOrd="3" destOrd="0" presId="urn:microsoft.com/office/officeart/2005/8/layout/arrow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775B65-6283-4E8E-B40A-E4D150458938}">
      <dsp:nvSpPr>
        <dsp:cNvPr id="0" name=""/>
        <dsp:cNvSpPr/>
      </dsp:nvSpPr>
      <dsp:spPr>
        <a:xfrm>
          <a:off x="0" y="0"/>
          <a:ext cx="6948715" cy="2102473"/>
        </a:xfrm>
        <a:prstGeom prst="roundRect">
          <a:avLst>
            <a:gd name="adj" fmla="val 10000"/>
          </a:avLst>
        </a:prstGeom>
        <a:solidFill>
          <a:srgbClr val="2A9A9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a:latin typeface="Segoe UI" panose="020B0502040204020203" pitchFamily="34" charset="0"/>
              <a:cs typeface="Segoe UI" panose="020B0502040204020203" pitchFamily="34" charset="0"/>
            </a:rPr>
            <a:t>I’m a worker. How do I avoid shift exceptions?</a:t>
          </a:r>
        </a:p>
        <a:p>
          <a:pPr marL="171450" lvl="1" indent="-171450" algn="l" defTabSz="711200">
            <a:lnSpc>
              <a:spcPct val="90000"/>
            </a:lnSpc>
            <a:spcBef>
              <a:spcPct val="0"/>
            </a:spcBef>
            <a:spcAft>
              <a:spcPct val="15000"/>
            </a:spcAft>
            <a:buChar char="•"/>
          </a:pPr>
          <a:r>
            <a:rPr lang="en-US" sz="1600" kern="1200">
              <a:latin typeface="Segoe UI" panose="020B0502040204020203" pitchFamily="34" charset="0"/>
              <a:cs typeface="Segoe UI" panose="020B0502040204020203" pitchFamily="34" charset="0"/>
            </a:rPr>
            <a:t>Clocking in and out promptly is the easiest way to avoid exceptions. It can also help to double-check all information before selecting Clock In or Clock Out. That way, you do not need to edit a shift later.</a:t>
          </a:r>
        </a:p>
      </dsp:txBody>
      <dsp:txXfrm>
        <a:off x="1599990" y="0"/>
        <a:ext cx="5348724" cy="2102473"/>
      </dsp:txXfrm>
    </dsp:sp>
    <dsp:sp modelId="{40166385-7789-44FD-8578-BC4AFCD3EB88}">
      <dsp:nvSpPr>
        <dsp:cNvPr id="0" name=""/>
        <dsp:cNvSpPr/>
      </dsp:nvSpPr>
      <dsp:spPr>
        <a:xfrm>
          <a:off x="210247" y="210247"/>
          <a:ext cx="1389743" cy="1681978"/>
        </a:xfrm>
        <a:prstGeom prst="roundRect">
          <a:avLst>
            <a:gd name="adj" fmla="val 10000"/>
          </a:avLst>
        </a:prstGeom>
        <a:blipFill>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FB78D47-7E20-4304-B4E9-BD6A83A99444}">
      <dsp:nvSpPr>
        <dsp:cNvPr id="0" name=""/>
        <dsp:cNvSpPr/>
      </dsp:nvSpPr>
      <dsp:spPr>
        <a:xfrm>
          <a:off x="0" y="2312721"/>
          <a:ext cx="6948715" cy="2102473"/>
        </a:xfrm>
        <a:prstGeom prst="roundRect">
          <a:avLst>
            <a:gd name="adj" fmla="val 10000"/>
          </a:avLst>
        </a:prstGeom>
        <a:solidFill>
          <a:srgbClr val="7ADBD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a:solidFill>
                <a:sysClr val="windowText" lastClr="000000"/>
              </a:solidFill>
              <a:latin typeface="Segoe UI" panose="020B0502040204020203" pitchFamily="34" charset="0"/>
              <a:cs typeface="Segoe UI" panose="020B0502040204020203" pitchFamily="34" charset="0"/>
            </a:rPr>
            <a:t>I’m the employer. Why do I need to verify the reason for a shift exception?</a:t>
          </a:r>
        </a:p>
        <a:p>
          <a:pPr marL="171450" lvl="1" indent="-171450" algn="l" defTabSz="711200">
            <a:lnSpc>
              <a:spcPct val="90000"/>
            </a:lnSpc>
            <a:spcBef>
              <a:spcPct val="0"/>
            </a:spcBef>
            <a:spcAft>
              <a:spcPct val="15000"/>
            </a:spcAft>
            <a:buChar char="•"/>
          </a:pPr>
          <a:r>
            <a:rPr lang="en-US" sz="1600" kern="1200">
              <a:solidFill>
                <a:sysClr val="windowText" lastClr="000000"/>
              </a:solidFill>
              <a:latin typeface="Segoe UI" panose="020B0502040204020203" pitchFamily="34" charset="0"/>
              <a:cs typeface="Segoe UI" panose="020B0502040204020203" pitchFamily="34" charset="0"/>
            </a:rPr>
            <a:t>Part of the role of an employer is to manage the workers. The accuracy of your worker’s time shift reporting can affect your budget. It could also affect your program eligibility. It is very important that the hours submitted for payment are what was worked.</a:t>
          </a:r>
        </a:p>
      </dsp:txBody>
      <dsp:txXfrm>
        <a:off x="1599990" y="2312721"/>
        <a:ext cx="5348724" cy="2102473"/>
      </dsp:txXfrm>
    </dsp:sp>
    <dsp:sp modelId="{8796D998-6AC8-408F-A63F-4D4F6FE060AF}">
      <dsp:nvSpPr>
        <dsp:cNvPr id="0" name=""/>
        <dsp:cNvSpPr/>
      </dsp:nvSpPr>
      <dsp:spPr>
        <a:xfrm>
          <a:off x="210247" y="2522968"/>
          <a:ext cx="1389743" cy="1681978"/>
        </a:xfrm>
        <a:prstGeom prst="roundRect">
          <a:avLst>
            <a:gd name="adj" fmla="val 10000"/>
          </a:avLst>
        </a:prstGeom>
        <a:blipFill>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13B6CE-26A0-438A-86BE-1CF962E371C4}">
      <dsp:nvSpPr>
        <dsp:cNvPr id="0" name=""/>
        <dsp:cNvSpPr/>
      </dsp:nvSpPr>
      <dsp:spPr>
        <a:xfrm rot="10800000">
          <a:off x="1845307" y="1940"/>
          <a:ext cx="6720692" cy="610005"/>
        </a:xfrm>
        <a:prstGeom prst="homePlate">
          <a:avLst/>
        </a:prstGeom>
        <a:solidFill>
          <a:srgbClr val="2A9A9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8995" tIns="60960" rIns="113792" bIns="60960" numCol="1" spcCol="1270" anchor="ctr" anchorCtr="0">
          <a:noAutofit/>
        </a:bodyPr>
        <a:lstStyle/>
        <a:p>
          <a:pPr marL="0" lvl="0" indent="0" algn="l" defTabSz="711200">
            <a:lnSpc>
              <a:spcPct val="90000"/>
            </a:lnSpc>
            <a:spcBef>
              <a:spcPct val="0"/>
            </a:spcBef>
            <a:spcAft>
              <a:spcPct val="35000"/>
            </a:spcAft>
            <a:buNone/>
          </a:pPr>
          <a:r>
            <a:rPr lang="en-US" sz="1600" b="1" kern="1200">
              <a:latin typeface="Segoe UI" panose="020B0502040204020203" pitchFamily="34" charset="0"/>
              <a:cs typeface="Segoe UI" panose="020B0502040204020203" pitchFamily="34" charset="0"/>
            </a:rPr>
            <a:t>Step 1: </a:t>
          </a:r>
          <a:r>
            <a:rPr lang="en-US" sz="1600" kern="1200">
              <a:latin typeface="Segoe UI" panose="020B0502040204020203" pitchFamily="34" charset="0"/>
              <a:cs typeface="Segoe UI" panose="020B0502040204020203" pitchFamily="34" charset="0"/>
            </a:rPr>
            <a:t>To use Interactive Voice Response, call </a:t>
          </a:r>
          <a:r>
            <a:rPr lang="en-US" sz="1600" b="1" kern="1200">
              <a:latin typeface="Segoe UI" panose="020B0502040204020203" pitchFamily="34" charset="0"/>
              <a:cs typeface="Segoe UI" panose="020B0502040204020203" pitchFamily="34" charset="0"/>
            </a:rPr>
            <a:t>888-788-8270 </a:t>
          </a:r>
          <a:r>
            <a:rPr lang="en-US" sz="1600" kern="1200">
              <a:latin typeface="Segoe UI" panose="020B0502040204020203" pitchFamily="34" charset="0"/>
              <a:cs typeface="Segoe UI" panose="020B0502040204020203" pitchFamily="34" charset="0"/>
            </a:rPr>
            <a:t>using a touchtone phone</a:t>
          </a:r>
          <a:endParaRPr lang="en-US" sz="2400" b="1" kern="1200">
            <a:latin typeface="Segoe UI" panose="020B0502040204020203" pitchFamily="34" charset="0"/>
            <a:cs typeface="Segoe UI" panose="020B0502040204020203" pitchFamily="34" charset="0"/>
          </a:endParaRPr>
        </a:p>
      </dsp:txBody>
      <dsp:txXfrm rot="10800000">
        <a:off x="1997808" y="1940"/>
        <a:ext cx="6568191" cy="610005"/>
      </dsp:txXfrm>
    </dsp:sp>
    <dsp:sp modelId="{8899F2F0-E36A-4D9B-9DD6-47EF2B6F180C}">
      <dsp:nvSpPr>
        <dsp:cNvPr id="0" name=""/>
        <dsp:cNvSpPr/>
      </dsp:nvSpPr>
      <dsp:spPr>
        <a:xfrm>
          <a:off x="1540304" y="1940"/>
          <a:ext cx="610005" cy="610005"/>
        </a:xfrm>
        <a:prstGeom prst="ellipse">
          <a:avLst/>
        </a:prstGeom>
        <a:blipFill>
          <a:blip xmlns:r="http://schemas.openxmlformats.org/officeDocument/2006/relationships" r:embed="rId1" cstate="hqprint">
            <a:extLst>
              <a:ext uri="{28A0092B-C50C-407E-A947-70E740481C1C}">
                <a14:useLocalDpi xmlns:a14="http://schemas.microsoft.com/office/drawing/2010/main"/>
              </a:ext>
              <a:ext uri="{837473B0-CC2E-450A-ABE3-18F120FF3D39}">
                <a1611:picAttrSrcUrl xmlns:a1611="http://schemas.microsoft.com/office/drawing/2016/11/main" r:i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4F10F9D-134A-49B6-8647-482DDE36695A}">
      <dsp:nvSpPr>
        <dsp:cNvPr id="0" name=""/>
        <dsp:cNvSpPr/>
      </dsp:nvSpPr>
      <dsp:spPr>
        <a:xfrm rot="10800000">
          <a:off x="1845307" y="779738"/>
          <a:ext cx="6720692" cy="610005"/>
        </a:xfrm>
        <a:prstGeom prst="homePlate">
          <a:avLst/>
        </a:prstGeom>
        <a:solidFill>
          <a:srgbClr val="7ADBD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8995" tIns="60960" rIns="113792" bIns="60960" numCol="1" spcCol="1270" anchor="ctr" anchorCtr="0">
          <a:noAutofit/>
        </a:bodyPr>
        <a:lstStyle/>
        <a:p>
          <a:pPr marL="0" lvl="0" indent="0" algn="l" defTabSz="711200">
            <a:lnSpc>
              <a:spcPct val="90000"/>
            </a:lnSpc>
            <a:spcBef>
              <a:spcPct val="0"/>
            </a:spcBef>
            <a:spcAft>
              <a:spcPct val="35000"/>
            </a:spcAft>
            <a:buNone/>
          </a:pPr>
          <a:r>
            <a:rPr lang="en-US" sz="1600" b="1" kern="1200">
              <a:latin typeface="Segoe UI" panose="020B0502040204020203" pitchFamily="34" charset="0"/>
              <a:cs typeface="Segoe UI" panose="020B0502040204020203" pitchFamily="34" charset="0"/>
            </a:rPr>
            <a:t>Step 2: </a:t>
          </a:r>
          <a:r>
            <a:rPr lang="en-US" sz="1600" kern="1200">
              <a:latin typeface="Segoe UI" panose="020B0502040204020203" pitchFamily="34" charset="0"/>
              <a:cs typeface="Segoe UI" panose="020B0502040204020203" pitchFamily="34" charset="0"/>
            </a:rPr>
            <a:t>Use the keypad to enter the worker’s Palco ID, then hit # (the pound key)</a:t>
          </a:r>
          <a:endParaRPr lang="en-US" sz="1600" b="1" kern="1200">
            <a:latin typeface="Segoe UI" panose="020B0502040204020203" pitchFamily="34" charset="0"/>
            <a:cs typeface="Segoe UI" panose="020B0502040204020203" pitchFamily="34" charset="0"/>
          </a:endParaRPr>
        </a:p>
      </dsp:txBody>
      <dsp:txXfrm rot="10800000">
        <a:off x="1997808" y="779738"/>
        <a:ext cx="6568191" cy="610005"/>
      </dsp:txXfrm>
    </dsp:sp>
    <dsp:sp modelId="{F1ED3246-54BA-4A95-B40F-D484BE14BA88}">
      <dsp:nvSpPr>
        <dsp:cNvPr id="0" name=""/>
        <dsp:cNvSpPr/>
      </dsp:nvSpPr>
      <dsp:spPr>
        <a:xfrm>
          <a:off x="1540304" y="779738"/>
          <a:ext cx="610005" cy="610005"/>
        </a:xfrm>
        <a:prstGeom prst="ellipse">
          <a:avLst/>
        </a:prstGeom>
        <a:blipFill>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47EDF2D-E9CE-4783-8276-B153BEE141C8}">
      <dsp:nvSpPr>
        <dsp:cNvPr id="0" name=""/>
        <dsp:cNvSpPr/>
      </dsp:nvSpPr>
      <dsp:spPr>
        <a:xfrm rot="10800000">
          <a:off x="1845307" y="1557535"/>
          <a:ext cx="6720692" cy="610005"/>
        </a:xfrm>
        <a:prstGeom prst="homePlate">
          <a:avLst/>
        </a:prstGeom>
        <a:solidFill>
          <a:srgbClr val="87A5E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8995" tIns="60960" rIns="113792" bIns="60960" numCol="1" spcCol="1270" anchor="ctr" anchorCtr="0">
          <a:noAutofit/>
        </a:bodyPr>
        <a:lstStyle/>
        <a:p>
          <a:pPr marL="0" lvl="0" indent="0" algn="l" defTabSz="711200">
            <a:lnSpc>
              <a:spcPct val="90000"/>
            </a:lnSpc>
            <a:spcBef>
              <a:spcPct val="0"/>
            </a:spcBef>
            <a:spcAft>
              <a:spcPct val="35000"/>
            </a:spcAft>
            <a:buNone/>
          </a:pPr>
          <a:r>
            <a:rPr lang="en-US" sz="1600" b="1" kern="1200">
              <a:latin typeface="Segoe UI" panose="020B0502040204020203" pitchFamily="34" charset="0"/>
              <a:cs typeface="Segoe UI" panose="020B0502040204020203" pitchFamily="34" charset="0"/>
            </a:rPr>
            <a:t>Step 3: </a:t>
          </a:r>
          <a:r>
            <a:rPr lang="en-US" sz="1600" kern="1200">
              <a:latin typeface="Segoe UI" panose="020B0502040204020203" pitchFamily="34" charset="0"/>
              <a:cs typeface="Segoe UI" panose="020B0502040204020203" pitchFamily="34" charset="0"/>
            </a:rPr>
            <a:t>Enter last 4 of worker’s SSN, then hit # (the pound key)</a:t>
          </a:r>
        </a:p>
      </dsp:txBody>
      <dsp:txXfrm rot="10800000">
        <a:off x="1997808" y="1557535"/>
        <a:ext cx="6568191" cy="610005"/>
      </dsp:txXfrm>
    </dsp:sp>
    <dsp:sp modelId="{E87B1A6B-F9DA-4ADF-B04B-42B0C6E64FE0}">
      <dsp:nvSpPr>
        <dsp:cNvPr id="0" name=""/>
        <dsp:cNvSpPr/>
      </dsp:nvSpPr>
      <dsp:spPr>
        <a:xfrm>
          <a:off x="1540304" y="1557535"/>
          <a:ext cx="610005" cy="610005"/>
        </a:xfrm>
        <a:prstGeom prst="ellipse">
          <a:avLst/>
        </a:prstGeom>
        <a:blipFill>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B3467CB-EB53-4222-8AA9-17E2EE7429CA}">
      <dsp:nvSpPr>
        <dsp:cNvPr id="0" name=""/>
        <dsp:cNvSpPr/>
      </dsp:nvSpPr>
      <dsp:spPr>
        <a:xfrm rot="10800000">
          <a:off x="1845307" y="2335333"/>
          <a:ext cx="6720692" cy="610005"/>
        </a:xfrm>
        <a:prstGeom prst="homePlate">
          <a:avLst/>
        </a:prstGeom>
        <a:solidFill>
          <a:srgbClr val="FFD88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8995" tIns="60960" rIns="113792" bIns="60960" numCol="1" spcCol="1270" anchor="ctr" anchorCtr="0">
          <a:noAutofit/>
        </a:bodyPr>
        <a:lstStyle/>
        <a:p>
          <a:pPr marL="0" lvl="0" indent="0" algn="l" defTabSz="711200">
            <a:lnSpc>
              <a:spcPct val="90000"/>
            </a:lnSpc>
            <a:spcBef>
              <a:spcPct val="0"/>
            </a:spcBef>
            <a:spcAft>
              <a:spcPct val="35000"/>
            </a:spcAft>
            <a:buNone/>
          </a:pPr>
          <a:r>
            <a:rPr lang="en-US" sz="1600" b="1" kern="1200">
              <a:latin typeface="Segoe UI" panose="020B0502040204020203" pitchFamily="34" charset="0"/>
              <a:cs typeface="Segoe UI" panose="020B0502040204020203" pitchFamily="34" charset="0"/>
            </a:rPr>
            <a:t>Step 4: </a:t>
          </a:r>
          <a:r>
            <a:rPr lang="en-US" sz="1600" kern="1200">
              <a:latin typeface="Segoe UI" panose="020B0502040204020203" pitchFamily="34" charset="0"/>
              <a:cs typeface="Segoe UI" panose="020B0502040204020203" pitchFamily="34" charset="0"/>
            </a:rPr>
            <a:t>Select the time zone.</a:t>
          </a:r>
        </a:p>
      </dsp:txBody>
      <dsp:txXfrm rot="10800000">
        <a:off x="1997808" y="2335333"/>
        <a:ext cx="6568191" cy="610005"/>
      </dsp:txXfrm>
    </dsp:sp>
    <dsp:sp modelId="{A3BA221E-55DC-4E22-83E1-5AC0A230254E}">
      <dsp:nvSpPr>
        <dsp:cNvPr id="0" name=""/>
        <dsp:cNvSpPr/>
      </dsp:nvSpPr>
      <dsp:spPr>
        <a:xfrm>
          <a:off x="1540304" y="2335333"/>
          <a:ext cx="610005" cy="610005"/>
        </a:xfrm>
        <a:prstGeom prst="ellipse">
          <a:avLst/>
        </a:prstGeom>
        <a:blipFill>
          <a:blip xmlns:r="http://schemas.openxmlformats.org/officeDocument/2006/relationships" r:embed="rId5">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4D61E77-1BE6-4592-96CA-F0AD91572563}">
      <dsp:nvSpPr>
        <dsp:cNvPr id="0" name=""/>
        <dsp:cNvSpPr/>
      </dsp:nvSpPr>
      <dsp:spPr>
        <a:xfrm rot="10800000">
          <a:off x="1845307" y="3113130"/>
          <a:ext cx="6720692" cy="610005"/>
        </a:xfrm>
        <a:prstGeom prst="homePlate">
          <a:avLst/>
        </a:prstGeom>
        <a:solidFill>
          <a:srgbClr val="3F64AC"/>
        </a:solidFill>
        <a:ln w="12700" cap="flat" cmpd="sng" algn="ctr">
          <a:solidFill>
            <a:srgbClr val="2A9A9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8995" tIns="60960" rIns="113792" bIns="60960" numCol="1" spcCol="1270" anchor="ctr" anchorCtr="0">
          <a:noAutofit/>
        </a:bodyPr>
        <a:lstStyle/>
        <a:p>
          <a:pPr marL="0" lvl="0" indent="0" algn="l" defTabSz="711200">
            <a:lnSpc>
              <a:spcPct val="90000"/>
            </a:lnSpc>
            <a:spcBef>
              <a:spcPct val="0"/>
            </a:spcBef>
            <a:spcAft>
              <a:spcPct val="35000"/>
            </a:spcAft>
            <a:buNone/>
          </a:pPr>
          <a:r>
            <a:rPr lang="en-US" sz="1600" b="1" kern="1200">
              <a:latin typeface="Segoe UI" panose="020B0502040204020203" pitchFamily="34" charset="0"/>
              <a:cs typeface="Segoe UI" panose="020B0502040204020203" pitchFamily="34" charset="0"/>
            </a:rPr>
            <a:t>Step 5: </a:t>
          </a:r>
          <a:r>
            <a:rPr lang="en-US" sz="1600" kern="1200">
              <a:latin typeface="Segoe UI" panose="020B0502040204020203" pitchFamily="34" charset="0"/>
              <a:cs typeface="Segoe UI" panose="020B0502040204020203" pitchFamily="34" charset="0"/>
            </a:rPr>
            <a:t>Enter the participant Palco ID, then hit # (the pound key)</a:t>
          </a:r>
        </a:p>
      </dsp:txBody>
      <dsp:txXfrm rot="10800000">
        <a:off x="1997808" y="3113130"/>
        <a:ext cx="6568191" cy="610005"/>
      </dsp:txXfrm>
    </dsp:sp>
    <dsp:sp modelId="{EAC638EB-24A1-469E-B391-8BD79BE72D9D}">
      <dsp:nvSpPr>
        <dsp:cNvPr id="0" name=""/>
        <dsp:cNvSpPr/>
      </dsp:nvSpPr>
      <dsp:spPr>
        <a:xfrm>
          <a:off x="1540304" y="3113130"/>
          <a:ext cx="610005" cy="610005"/>
        </a:xfrm>
        <a:prstGeom prst="ellipse">
          <a:avLst/>
        </a:prstGeom>
        <a:blipFill>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783797-9D61-4EF7-BAA7-E9EB030FBA13}">
      <dsp:nvSpPr>
        <dsp:cNvPr id="0" name=""/>
        <dsp:cNvSpPr/>
      </dsp:nvSpPr>
      <dsp:spPr>
        <a:xfrm>
          <a:off x="420597" y="0"/>
          <a:ext cx="2477685" cy="1858263"/>
        </a:xfrm>
        <a:prstGeom prst="upArrow">
          <a:avLst/>
        </a:prstGeom>
        <a:solidFill>
          <a:srgbClr val="2A9A9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425153-2650-4F8F-9AD0-741D3848A522}">
      <dsp:nvSpPr>
        <dsp:cNvPr id="0" name=""/>
        <dsp:cNvSpPr/>
      </dsp:nvSpPr>
      <dsp:spPr>
        <a:xfrm>
          <a:off x="2972613" y="0"/>
          <a:ext cx="5264658" cy="18582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0" rIns="142240" bIns="142240" numCol="1" spcCol="1270" anchor="ctr" anchorCtr="0">
          <a:noAutofit/>
        </a:bodyPr>
        <a:lstStyle/>
        <a:p>
          <a:pPr marL="0" lvl="0" indent="0" algn="l" defTabSz="889000">
            <a:lnSpc>
              <a:spcPct val="90000"/>
            </a:lnSpc>
            <a:spcBef>
              <a:spcPct val="0"/>
            </a:spcBef>
            <a:spcAft>
              <a:spcPct val="35000"/>
            </a:spcAft>
            <a:buNone/>
          </a:pPr>
          <a:r>
            <a:rPr lang="en-US" sz="2000" b="1" kern="1200">
              <a:latin typeface="Segoe UI" panose="020B0502040204020203" pitchFamily="34" charset="0"/>
              <a:cs typeface="Segoe UI" panose="020B0502040204020203" pitchFamily="34" charset="0"/>
            </a:rPr>
            <a:t>Clocking in </a:t>
          </a:r>
          <a:r>
            <a:rPr lang="en-US" sz="2000" kern="1200">
              <a:latin typeface="Segoe UI" panose="020B0502040204020203" pitchFamily="34" charset="0"/>
              <a:cs typeface="Segoe UI" panose="020B0502040204020203" pitchFamily="34" charset="0"/>
            </a:rPr>
            <a:t>You will be asked to select a service. Once done, you’ll need to confirm your selection.</a:t>
          </a:r>
        </a:p>
      </dsp:txBody>
      <dsp:txXfrm>
        <a:off x="2972613" y="0"/>
        <a:ext cx="5264658" cy="1858263"/>
      </dsp:txXfrm>
    </dsp:sp>
    <dsp:sp modelId="{468BFF0A-0BA0-492C-83DE-3D5BD0575877}">
      <dsp:nvSpPr>
        <dsp:cNvPr id="0" name=""/>
        <dsp:cNvSpPr/>
      </dsp:nvSpPr>
      <dsp:spPr>
        <a:xfrm>
          <a:off x="1163903" y="2013119"/>
          <a:ext cx="2477685" cy="1858263"/>
        </a:xfrm>
        <a:prstGeom prst="downArrow">
          <a:avLst/>
        </a:prstGeom>
        <a:solidFill>
          <a:srgbClr val="63656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E00F07-BEB3-4671-82AD-18CEC0834EC5}">
      <dsp:nvSpPr>
        <dsp:cNvPr id="0" name=""/>
        <dsp:cNvSpPr/>
      </dsp:nvSpPr>
      <dsp:spPr>
        <a:xfrm>
          <a:off x="3715919" y="2013119"/>
          <a:ext cx="5264658" cy="18582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0" rIns="142240" bIns="142240" numCol="1" spcCol="1270" anchor="ctr" anchorCtr="0">
          <a:noAutofit/>
        </a:bodyPr>
        <a:lstStyle/>
        <a:p>
          <a:pPr marL="0" lvl="0" indent="0" algn="l" defTabSz="889000">
            <a:lnSpc>
              <a:spcPct val="90000"/>
            </a:lnSpc>
            <a:spcBef>
              <a:spcPct val="0"/>
            </a:spcBef>
            <a:spcAft>
              <a:spcPct val="35000"/>
            </a:spcAft>
            <a:buNone/>
          </a:pPr>
          <a:r>
            <a:rPr lang="en-US" sz="2000" b="1" kern="1200">
              <a:solidFill>
                <a:schemeClr val="tx1"/>
              </a:solidFill>
              <a:latin typeface="Segoe UI" panose="020B0502040204020203" pitchFamily="34" charset="0"/>
              <a:cs typeface="Segoe UI" panose="020B0502040204020203" pitchFamily="34" charset="0"/>
            </a:rPr>
            <a:t>Clocking out </a:t>
          </a:r>
          <a:r>
            <a:rPr lang="en-US" sz="2000" kern="1200">
              <a:latin typeface="Segoe UI" panose="020B0502040204020203" pitchFamily="34" charset="0"/>
              <a:cs typeface="Segoe UI" panose="020B0502040204020203" pitchFamily="34" charset="0"/>
            </a:rPr>
            <a:t>Key in the appropriate activity code, then press # (the pound key) or skip. You will be asked to confirm your selection.</a:t>
          </a:r>
        </a:p>
      </dsp:txBody>
      <dsp:txXfrm>
        <a:off x="3715919" y="2013119"/>
        <a:ext cx="5264658" cy="1858263"/>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AA3114B-0CDD-4419-A4DE-E0C29A2AE1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FC25048-78D1-4821-8E2B-7A77CCA12F8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6252186-C111-43A8-A0F7-F77FFDE4DF82}" type="datetimeFigureOut">
              <a:rPr lang="en-US" smtClean="0"/>
              <a:t>2/20/26</a:t>
            </a:fld>
            <a:endParaRPr lang="en-US"/>
          </a:p>
        </p:txBody>
      </p:sp>
      <p:sp>
        <p:nvSpPr>
          <p:cNvPr id="4" name="Footer Placeholder 3">
            <a:extLst>
              <a:ext uri="{FF2B5EF4-FFF2-40B4-BE49-F238E27FC236}">
                <a16:creationId xmlns:a16="http://schemas.microsoft.com/office/drawing/2014/main" id="{01924695-047D-4CC8-8801-1AA37457E73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0F00293-63F6-438D-A9A8-024975FD55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56CFAD-C154-4C9C-AD01-665A5055065E}" type="slidenum">
              <a:rPr lang="en-US" smtClean="0"/>
              <a:t>‹#›</a:t>
            </a:fld>
            <a:endParaRPr lang="en-US"/>
          </a:p>
        </p:txBody>
      </p:sp>
    </p:spTree>
    <p:extLst>
      <p:ext uri="{BB962C8B-B14F-4D97-AF65-F5344CB8AC3E}">
        <p14:creationId xmlns:p14="http://schemas.microsoft.com/office/powerpoint/2010/main" val="3997879109"/>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0T23:48:43.028"/>
    </inkml:context>
    <inkml:brush xml:id="br0">
      <inkml:brushProperty name="width" value="0.035" units="cm"/>
      <inkml:brushProperty name="height" value="0.035" units="cm"/>
    </inkml:brush>
  </inkml:definitions>
  <inkml:trace contextRef="#ctx0" brushRef="#br0">0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0T23:53:39.799"/>
    </inkml:context>
    <inkml:brush xml:id="br0">
      <inkml:brushProperty name="width" value="0.035" units="cm"/>
      <inkml:brushProperty name="height" value="0.035" units="cm"/>
    </inkml:brush>
  </inkml:definitions>
  <inkml:trace contextRef="#ctx0" brushRef="#br0">1 0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0T23:53:42.898"/>
    </inkml:context>
    <inkml:brush xml:id="br0">
      <inkml:brushProperty name="width" value="0.035" units="cm"/>
      <inkml:brushProperty name="height" value="0.035" units="cm"/>
    </inkml:brush>
  </inkml:definitions>
  <inkml:trace contextRef="#ctx0" brushRef="#br0">1 0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0T23:53:39.799"/>
    </inkml:context>
    <inkml:brush xml:id="br0">
      <inkml:brushProperty name="width" value="0.035" units="cm"/>
      <inkml:brushProperty name="height" value="0.035" units="cm"/>
    </inkml:brush>
  </inkml:definitions>
  <inkml:trace contextRef="#ctx0" brushRef="#br0">1 0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0T23:53:42.898"/>
    </inkml:context>
    <inkml:brush xml:id="br0">
      <inkml:brushProperty name="width" value="0.035" units="cm"/>
      <inkml:brushProperty name="height" value="0.035" units="cm"/>
    </inkml:brush>
  </inkml:definitions>
  <inkml:trace contextRef="#ctx0" brushRef="#br0">1 0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0T23:53:39.799"/>
    </inkml:context>
    <inkml:brush xml:id="br0">
      <inkml:brushProperty name="width" value="0.035" units="cm"/>
      <inkml:brushProperty name="height" value="0.035" units="cm"/>
    </inkml:brush>
  </inkml:definitions>
  <inkml:trace contextRef="#ctx0" brushRef="#br0">1 0 24575,'0'0'-8191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0T23:53:42.898"/>
    </inkml:context>
    <inkml:brush xml:id="br0">
      <inkml:brushProperty name="width" value="0.035" units="cm"/>
      <inkml:brushProperty name="height" value="0.035" units="cm"/>
    </inkml:brush>
  </inkml:definitions>
  <inkml:trace contextRef="#ctx0" brushRef="#br0">1 0 24575,'0'0'-8191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0T23:53:42.898"/>
    </inkml:context>
    <inkml:brush xml:id="br0">
      <inkml:brushProperty name="width" value="0.035" units="cm"/>
      <inkml:brushProperty name="height" value="0.035" units="cm"/>
    </inkml:brush>
  </inkml:definitions>
  <inkml:trace contextRef="#ctx0" brushRef="#br0">1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2BBB5B-F3DE-41D7-B279-483D20E8E363}" type="datetimeFigureOut">
              <a:rPr lang="en-US" smtClean="0"/>
              <a:t>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B62BC0-7DC4-4569-951D-2BB9475345C6}" type="slidenum">
              <a:rPr lang="en-US" smtClean="0"/>
              <a:t>‹#›</a:t>
            </a:fld>
            <a:endParaRPr lang="en-US"/>
          </a:p>
        </p:txBody>
      </p:sp>
    </p:spTree>
    <p:extLst>
      <p:ext uri="{BB962C8B-B14F-4D97-AF65-F5344CB8AC3E}">
        <p14:creationId xmlns:p14="http://schemas.microsoft.com/office/powerpoint/2010/main" val="3344641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B62BC0-7DC4-4569-951D-2BB9475345C6}" type="slidenum">
              <a:rPr lang="en-US" smtClean="0"/>
              <a:t>1</a:t>
            </a:fld>
            <a:endParaRPr lang="en-US"/>
          </a:p>
        </p:txBody>
      </p:sp>
    </p:spTree>
    <p:extLst>
      <p:ext uri="{BB962C8B-B14F-4D97-AF65-F5344CB8AC3E}">
        <p14:creationId xmlns:p14="http://schemas.microsoft.com/office/powerpoint/2010/main" val="1753657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B62BC0-7DC4-4569-951D-2BB9475345C6}" type="slidenum">
              <a:rPr lang="en-US" smtClean="0"/>
              <a:t>13</a:t>
            </a:fld>
            <a:endParaRPr lang="en-US"/>
          </a:p>
        </p:txBody>
      </p:sp>
    </p:spTree>
    <p:extLst>
      <p:ext uri="{BB962C8B-B14F-4D97-AF65-F5344CB8AC3E}">
        <p14:creationId xmlns:p14="http://schemas.microsoft.com/office/powerpoint/2010/main" val="16333899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B62BC0-7DC4-4569-951D-2BB9475345C6}" type="slidenum">
              <a:rPr lang="en-US" smtClean="0"/>
              <a:t>14</a:t>
            </a:fld>
            <a:endParaRPr lang="en-US"/>
          </a:p>
        </p:txBody>
      </p:sp>
    </p:spTree>
    <p:extLst>
      <p:ext uri="{BB962C8B-B14F-4D97-AF65-F5344CB8AC3E}">
        <p14:creationId xmlns:p14="http://schemas.microsoft.com/office/powerpoint/2010/main" val="31351105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B62BC0-7DC4-4569-951D-2BB9475345C6}" type="slidenum">
              <a:rPr lang="en-US" smtClean="0"/>
              <a:t>15</a:t>
            </a:fld>
            <a:endParaRPr lang="en-US"/>
          </a:p>
        </p:txBody>
      </p:sp>
    </p:spTree>
    <p:extLst>
      <p:ext uri="{BB962C8B-B14F-4D97-AF65-F5344CB8AC3E}">
        <p14:creationId xmlns:p14="http://schemas.microsoft.com/office/powerpoint/2010/main" val="27185248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B62BC0-7DC4-4569-951D-2BB9475345C6}" type="slidenum">
              <a:rPr lang="en-US" smtClean="0"/>
              <a:t>17</a:t>
            </a:fld>
            <a:endParaRPr lang="en-US"/>
          </a:p>
        </p:txBody>
      </p:sp>
      <p:sp>
        <p:nvSpPr>
          <p:cNvPr id="5" name="Header Placeholder 4">
            <a:extLst>
              <a:ext uri="{FF2B5EF4-FFF2-40B4-BE49-F238E27FC236}">
                <a16:creationId xmlns:a16="http://schemas.microsoft.com/office/drawing/2014/main" id="{C5D822FD-6CE6-9D2E-3FC1-3BAE7B75D454}"/>
              </a:ext>
            </a:extLst>
          </p:cNvPr>
          <p:cNvSpPr>
            <a:spLocks noGrp="1"/>
          </p:cNvSpPr>
          <p:nvPr>
            <p:ph type="hdr" sz="quarter"/>
          </p:nvPr>
        </p:nvSpPr>
        <p:spPr/>
        <p:txBody>
          <a:bodyPr/>
          <a:lstStyle/>
          <a:p>
            <a:r>
              <a:rPr lang="en-US"/>
              <a:t>Palco Horizon Presentation 2.14.24</a:t>
            </a:r>
          </a:p>
        </p:txBody>
      </p:sp>
    </p:spTree>
    <p:extLst>
      <p:ext uri="{BB962C8B-B14F-4D97-AF65-F5344CB8AC3E}">
        <p14:creationId xmlns:p14="http://schemas.microsoft.com/office/powerpoint/2010/main" val="8704942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48828-5375-927A-3EBC-DE0EEC2639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81C524-9DBA-3E1D-619E-C9B13AA0F2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CBC3E9-B4D6-E9CB-CEAA-D8755E59012E}"/>
              </a:ext>
            </a:extLst>
          </p:cNvPr>
          <p:cNvSpPr>
            <a:spLocks noGrp="1"/>
          </p:cNvSpPr>
          <p:nvPr>
            <p:ph type="body" idx="1"/>
          </p:nvPr>
        </p:nvSpPr>
        <p:spPr/>
        <p:txBody>
          <a:bodyPr/>
          <a:lstStyle/>
          <a:p>
            <a:pPr defTabSz="966612">
              <a:defRPr/>
            </a:pPr>
            <a:r>
              <a:rPr lang="en-US" sz="1300" b="1">
                <a:latin typeface="Calibri" panose="020F0502020204030204" pitchFamily="34" charset="0"/>
                <a:ea typeface="Calibri" panose="020F0502020204030204" pitchFamily="34" charset="0"/>
              </a:rPr>
              <a:t>DEMO (LEAVE BEHIND ONLY)</a:t>
            </a:r>
          </a:p>
          <a:p>
            <a:endParaRPr lang="en-US"/>
          </a:p>
        </p:txBody>
      </p:sp>
      <p:sp>
        <p:nvSpPr>
          <p:cNvPr id="4" name="Slide Number Placeholder 3">
            <a:extLst>
              <a:ext uri="{FF2B5EF4-FFF2-40B4-BE49-F238E27FC236}">
                <a16:creationId xmlns:a16="http://schemas.microsoft.com/office/drawing/2014/main" id="{710690CF-7984-15EB-EAFE-A5234FF0D285}"/>
              </a:ext>
            </a:extLst>
          </p:cNvPr>
          <p:cNvSpPr>
            <a:spLocks noGrp="1"/>
          </p:cNvSpPr>
          <p:nvPr>
            <p:ph type="sldNum" sz="quarter" idx="5"/>
          </p:nvPr>
        </p:nvSpPr>
        <p:spPr/>
        <p:txBody>
          <a:bodyPr/>
          <a:lstStyle/>
          <a:p>
            <a:fld id="{F5B62BC0-7DC4-4569-951D-2BB9475345C6}" type="slidenum">
              <a:rPr lang="en-US" smtClean="0"/>
              <a:t>18</a:t>
            </a:fld>
            <a:endParaRPr lang="en-US"/>
          </a:p>
        </p:txBody>
      </p:sp>
      <p:sp>
        <p:nvSpPr>
          <p:cNvPr id="5" name="Header Placeholder 4">
            <a:extLst>
              <a:ext uri="{FF2B5EF4-FFF2-40B4-BE49-F238E27FC236}">
                <a16:creationId xmlns:a16="http://schemas.microsoft.com/office/drawing/2014/main" id="{4DFFDA6E-2A82-ED09-D4C3-4D9D507CB78B}"/>
              </a:ext>
            </a:extLst>
          </p:cNvPr>
          <p:cNvSpPr>
            <a:spLocks noGrp="1"/>
          </p:cNvSpPr>
          <p:nvPr>
            <p:ph type="hdr" sz="quarter"/>
          </p:nvPr>
        </p:nvSpPr>
        <p:spPr/>
        <p:txBody>
          <a:bodyPr/>
          <a:lstStyle/>
          <a:p>
            <a:r>
              <a:rPr lang="en-US"/>
              <a:t>Palco Horizon Presentation 2.14.24</a:t>
            </a:r>
          </a:p>
        </p:txBody>
      </p:sp>
    </p:spTree>
    <p:extLst>
      <p:ext uri="{BB962C8B-B14F-4D97-AF65-F5344CB8AC3E}">
        <p14:creationId xmlns:p14="http://schemas.microsoft.com/office/powerpoint/2010/main" val="39455868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63BAC0-0347-37B4-B008-9B92606F29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8A9609-F2EC-0994-CAAE-CEDF2BCEAC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C4BC76-6BB4-710C-90A0-AAD5E5B6DDF0}"/>
              </a:ext>
            </a:extLst>
          </p:cNvPr>
          <p:cNvSpPr>
            <a:spLocks noGrp="1"/>
          </p:cNvSpPr>
          <p:nvPr>
            <p:ph type="body" idx="1"/>
          </p:nvPr>
        </p:nvSpPr>
        <p:spPr/>
        <p:txBody>
          <a:bodyPr/>
          <a:lstStyle/>
          <a:p>
            <a:pPr defTabSz="966612">
              <a:defRPr/>
            </a:pPr>
            <a:r>
              <a:rPr lang="en-US" sz="1300" b="1">
                <a:latin typeface="Calibri" panose="020F0502020204030204" pitchFamily="34" charset="0"/>
                <a:ea typeface="Calibri" panose="020F0502020204030204" pitchFamily="34" charset="0"/>
              </a:rPr>
              <a:t>DEMO (LEAVE BEHIND ONLY)</a:t>
            </a:r>
          </a:p>
          <a:p>
            <a:endParaRPr lang="en-US"/>
          </a:p>
        </p:txBody>
      </p:sp>
      <p:sp>
        <p:nvSpPr>
          <p:cNvPr id="4" name="Slide Number Placeholder 3">
            <a:extLst>
              <a:ext uri="{FF2B5EF4-FFF2-40B4-BE49-F238E27FC236}">
                <a16:creationId xmlns:a16="http://schemas.microsoft.com/office/drawing/2014/main" id="{4C1D9CC5-8934-B113-78E0-AA0812F05DE5}"/>
              </a:ext>
            </a:extLst>
          </p:cNvPr>
          <p:cNvSpPr>
            <a:spLocks noGrp="1"/>
          </p:cNvSpPr>
          <p:nvPr>
            <p:ph type="sldNum" sz="quarter" idx="5"/>
          </p:nvPr>
        </p:nvSpPr>
        <p:spPr/>
        <p:txBody>
          <a:bodyPr/>
          <a:lstStyle/>
          <a:p>
            <a:fld id="{F5B62BC0-7DC4-4569-951D-2BB9475345C6}" type="slidenum">
              <a:rPr lang="en-US" smtClean="0"/>
              <a:t>19</a:t>
            </a:fld>
            <a:endParaRPr lang="en-US"/>
          </a:p>
        </p:txBody>
      </p:sp>
      <p:sp>
        <p:nvSpPr>
          <p:cNvPr id="5" name="Header Placeholder 4">
            <a:extLst>
              <a:ext uri="{FF2B5EF4-FFF2-40B4-BE49-F238E27FC236}">
                <a16:creationId xmlns:a16="http://schemas.microsoft.com/office/drawing/2014/main" id="{57BDB216-C2AC-BEC5-0641-4F6434F4E21D}"/>
              </a:ext>
            </a:extLst>
          </p:cNvPr>
          <p:cNvSpPr>
            <a:spLocks noGrp="1"/>
          </p:cNvSpPr>
          <p:nvPr>
            <p:ph type="hdr" sz="quarter"/>
          </p:nvPr>
        </p:nvSpPr>
        <p:spPr/>
        <p:txBody>
          <a:bodyPr/>
          <a:lstStyle/>
          <a:p>
            <a:r>
              <a:rPr lang="en-US"/>
              <a:t>Palco Horizon Presentation 2.14.24</a:t>
            </a:r>
          </a:p>
        </p:txBody>
      </p:sp>
    </p:spTree>
    <p:extLst>
      <p:ext uri="{BB962C8B-B14F-4D97-AF65-F5344CB8AC3E}">
        <p14:creationId xmlns:p14="http://schemas.microsoft.com/office/powerpoint/2010/main" val="917021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7A2BB7-42CF-DEBF-2662-8841C0284A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3F9D8C-123A-D6F0-8384-EA36F386BC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105C96-4219-9AB5-AF37-37FE3CB25A6D}"/>
              </a:ext>
            </a:extLst>
          </p:cNvPr>
          <p:cNvSpPr>
            <a:spLocks noGrp="1"/>
          </p:cNvSpPr>
          <p:nvPr>
            <p:ph type="body" idx="1"/>
          </p:nvPr>
        </p:nvSpPr>
        <p:spPr/>
        <p:txBody>
          <a:bodyPr/>
          <a:lstStyle/>
          <a:p>
            <a:pPr defTabSz="966612">
              <a:defRPr/>
            </a:pPr>
            <a:r>
              <a:rPr lang="en-US" sz="1300" b="1">
                <a:latin typeface="Calibri" panose="020F0502020204030204" pitchFamily="34" charset="0"/>
                <a:ea typeface="Calibri" panose="020F0502020204030204" pitchFamily="34" charset="0"/>
              </a:rPr>
              <a:t>DEMO (LEAVE BEHIND ONLY)</a:t>
            </a:r>
          </a:p>
          <a:p>
            <a:endParaRPr lang="en-US"/>
          </a:p>
        </p:txBody>
      </p:sp>
      <p:sp>
        <p:nvSpPr>
          <p:cNvPr id="4" name="Slide Number Placeholder 3">
            <a:extLst>
              <a:ext uri="{FF2B5EF4-FFF2-40B4-BE49-F238E27FC236}">
                <a16:creationId xmlns:a16="http://schemas.microsoft.com/office/drawing/2014/main" id="{B8C8980D-ED60-C270-B686-CB3F61689330}"/>
              </a:ext>
            </a:extLst>
          </p:cNvPr>
          <p:cNvSpPr>
            <a:spLocks noGrp="1"/>
          </p:cNvSpPr>
          <p:nvPr>
            <p:ph type="sldNum" sz="quarter" idx="5"/>
          </p:nvPr>
        </p:nvSpPr>
        <p:spPr/>
        <p:txBody>
          <a:bodyPr/>
          <a:lstStyle/>
          <a:p>
            <a:fld id="{F5B62BC0-7DC4-4569-951D-2BB9475345C6}" type="slidenum">
              <a:rPr lang="en-US" smtClean="0"/>
              <a:t>20</a:t>
            </a:fld>
            <a:endParaRPr lang="en-US"/>
          </a:p>
        </p:txBody>
      </p:sp>
      <p:sp>
        <p:nvSpPr>
          <p:cNvPr id="5" name="Header Placeholder 4">
            <a:extLst>
              <a:ext uri="{FF2B5EF4-FFF2-40B4-BE49-F238E27FC236}">
                <a16:creationId xmlns:a16="http://schemas.microsoft.com/office/drawing/2014/main" id="{83DD925B-68F0-2CCF-E067-AC68A9173D05}"/>
              </a:ext>
            </a:extLst>
          </p:cNvPr>
          <p:cNvSpPr>
            <a:spLocks noGrp="1"/>
          </p:cNvSpPr>
          <p:nvPr>
            <p:ph type="hdr" sz="quarter"/>
          </p:nvPr>
        </p:nvSpPr>
        <p:spPr/>
        <p:txBody>
          <a:bodyPr/>
          <a:lstStyle/>
          <a:p>
            <a:r>
              <a:rPr lang="en-US"/>
              <a:t>Palco Horizon Presentation 2.14.24</a:t>
            </a:r>
          </a:p>
        </p:txBody>
      </p:sp>
    </p:spTree>
    <p:extLst>
      <p:ext uri="{BB962C8B-B14F-4D97-AF65-F5344CB8AC3E}">
        <p14:creationId xmlns:p14="http://schemas.microsoft.com/office/powerpoint/2010/main" val="13292445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D9950-BD30-BC6A-B868-FEC88EAFBB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8FA4A2-7863-C1AA-46CD-89A6FDF426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857A77-4752-460C-A10D-511D0259424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8AB81D1-C705-55B9-E5F5-19CF7CF219A8}"/>
              </a:ext>
            </a:extLst>
          </p:cNvPr>
          <p:cNvSpPr>
            <a:spLocks noGrp="1"/>
          </p:cNvSpPr>
          <p:nvPr>
            <p:ph type="sldNum" sz="quarter" idx="5"/>
          </p:nvPr>
        </p:nvSpPr>
        <p:spPr/>
        <p:txBody>
          <a:bodyPr/>
          <a:lstStyle/>
          <a:p>
            <a:fld id="{F5B62BC0-7DC4-4569-951D-2BB9475345C6}" type="slidenum">
              <a:rPr lang="en-US" smtClean="0"/>
              <a:t>21</a:t>
            </a:fld>
            <a:endParaRPr lang="en-US"/>
          </a:p>
        </p:txBody>
      </p:sp>
      <p:sp>
        <p:nvSpPr>
          <p:cNvPr id="5" name="Header Placeholder 4">
            <a:extLst>
              <a:ext uri="{FF2B5EF4-FFF2-40B4-BE49-F238E27FC236}">
                <a16:creationId xmlns:a16="http://schemas.microsoft.com/office/drawing/2014/main" id="{87AB7C71-92C1-6CA9-4D7F-C6EFD5BCCD06}"/>
              </a:ext>
            </a:extLst>
          </p:cNvPr>
          <p:cNvSpPr>
            <a:spLocks noGrp="1"/>
          </p:cNvSpPr>
          <p:nvPr>
            <p:ph type="hdr" sz="quarter"/>
          </p:nvPr>
        </p:nvSpPr>
        <p:spPr/>
        <p:txBody>
          <a:bodyPr/>
          <a:lstStyle/>
          <a:p>
            <a:r>
              <a:rPr lang="en-US"/>
              <a:t>Palco Horizon Presentation 2.14.24</a:t>
            </a:r>
          </a:p>
        </p:txBody>
      </p:sp>
    </p:spTree>
    <p:extLst>
      <p:ext uri="{BB962C8B-B14F-4D97-AF65-F5344CB8AC3E}">
        <p14:creationId xmlns:p14="http://schemas.microsoft.com/office/powerpoint/2010/main" val="30865978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b="1">
                <a:latin typeface="Calibri" panose="020F0502020204030204" pitchFamily="34" charset="0"/>
                <a:ea typeface="Calibri" panose="020F0502020204030204" pitchFamily="34" charset="0"/>
              </a:rPr>
              <a:t>DEMO (LEAVE BEHIND ONLY)</a:t>
            </a:r>
          </a:p>
          <a:p>
            <a:endParaRPr lang="en-US"/>
          </a:p>
        </p:txBody>
      </p:sp>
      <p:sp>
        <p:nvSpPr>
          <p:cNvPr id="4" name="Slide Number Placeholder 3"/>
          <p:cNvSpPr>
            <a:spLocks noGrp="1"/>
          </p:cNvSpPr>
          <p:nvPr>
            <p:ph type="sldNum" sz="quarter" idx="5"/>
          </p:nvPr>
        </p:nvSpPr>
        <p:spPr/>
        <p:txBody>
          <a:bodyPr/>
          <a:lstStyle/>
          <a:p>
            <a:fld id="{F5B62BC0-7DC4-4569-951D-2BB9475345C6}" type="slidenum">
              <a:rPr lang="en-US" smtClean="0"/>
              <a:t>22</a:t>
            </a:fld>
            <a:endParaRPr lang="en-US"/>
          </a:p>
        </p:txBody>
      </p:sp>
      <p:sp>
        <p:nvSpPr>
          <p:cNvPr id="5" name="Header Placeholder 4">
            <a:extLst>
              <a:ext uri="{FF2B5EF4-FFF2-40B4-BE49-F238E27FC236}">
                <a16:creationId xmlns:a16="http://schemas.microsoft.com/office/drawing/2014/main" id="{C5D822FD-6CE6-9D2E-3FC1-3BAE7B75D454}"/>
              </a:ext>
            </a:extLst>
          </p:cNvPr>
          <p:cNvSpPr>
            <a:spLocks noGrp="1"/>
          </p:cNvSpPr>
          <p:nvPr>
            <p:ph type="hdr" sz="quarter"/>
          </p:nvPr>
        </p:nvSpPr>
        <p:spPr/>
        <p:txBody>
          <a:bodyPr/>
          <a:lstStyle/>
          <a:p>
            <a:r>
              <a:rPr lang="en-US"/>
              <a:t>Palco Horizon Presentation 2.14.24</a:t>
            </a:r>
          </a:p>
        </p:txBody>
      </p:sp>
    </p:spTree>
    <p:extLst>
      <p:ext uri="{BB962C8B-B14F-4D97-AF65-F5344CB8AC3E}">
        <p14:creationId xmlns:p14="http://schemas.microsoft.com/office/powerpoint/2010/main" val="6681948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095FB5-E4BF-1C39-26F0-1B060DC11B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5D0C21-848E-556C-CF10-CF82D9C7F5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B92AEA-2D13-360E-C1B3-F998AB0F49DA}"/>
              </a:ext>
            </a:extLst>
          </p:cNvPr>
          <p:cNvSpPr>
            <a:spLocks noGrp="1"/>
          </p:cNvSpPr>
          <p:nvPr>
            <p:ph type="body" idx="1"/>
          </p:nvPr>
        </p:nvSpPr>
        <p:spPr/>
        <p:txBody>
          <a:bodyPr/>
          <a:lstStyle/>
          <a:p>
            <a:pPr defTabSz="966612">
              <a:defRPr/>
            </a:pPr>
            <a:r>
              <a:rPr lang="en-US" sz="1300" b="1">
                <a:latin typeface="Calibri" panose="020F0502020204030204" pitchFamily="34" charset="0"/>
                <a:ea typeface="Calibri" panose="020F0502020204030204" pitchFamily="34" charset="0"/>
              </a:rPr>
              <a:t>DEMO (LEAVE BEHIND ONLY)</a:t>
            </a:r>
          </a:p>
          <a:p>
            <a:endParaRPr lang="en-US"/>
          </a:p>
        </p:txBody>
      </p:sp>
      <p:sp>
        <p:nvSpPr>
          <p:cNvPr id="4" name="Slide Number Placeholder 3">
            <a:extLst>
              <a:ext uri="{FF2B5EF4-FFF2-40B4-BE49-F238E27FC236}">
                <a16:creationId xmlns:a16="http://schemas.microsoft.com/office/drawing/2014/main" id="{D7991B2F-023C-C68B-1DBE-ECDC5DC654BB}"/>
              </a:ext>
            </a:extLst>
          </p:cNvPr>
          <p:cNvSpPr>
            <a:spLocks noGrp="1"/>
          </p:cNvSpPr>
          <p:nvPr>
            <p:ph type="sldNum" sz="quarter" idx="5"/>
          </p:nvPr>
        </p:nvSpPr>
        <p:spPr/>
        <p:txBody>
          <a:bodyPr/>
          <a:lstStyle/>
          <a:p>
            <a:fld id="{F5B62BC0-7DC4-4569-951D-2BB9475345C6}" type="slidenum">
              <a:rPr lang="en-US" smtClean="0"/>
              <a:t>23</a:t>
            </a:fld>
            <a:endParaRPr lang="en-US"/>
          </a:p>
        </p:txBody>
      </p:sp>
      <p:sp>
        <p:nvSpPr>
          <p:cNvPr id="5" name="Header Placeholder 4">
            <a:extLst>
              <a:ext uri="{FF2B5EF4-FFF2-40B4-BE49-F238E27FC236}">
                <a16:creationId xmlns:a16="http://schemas.microsoft.com/office/drawing/2014/main" id="{018CF116-6828-9EC5-4960-50C37E760FA7}"/>
              </a:ext>
            </a:extLst>
          </p:cNvPr>
          <p:cNvSpPr>
            <a:spLocks noGrp="1"/>
          </p:cNvSpPr>
          <p:nvPr>
            <p:ph type="hdr" sz="quarter"/>
          </p:nvPr>
        </p:nvSpPr>
        <p:spPr/>
        <p:txBody>
          <a:bodyPr/>
          <a:lstStyle/>
          <a:p>
            <a:r>
              <a:rPr lang="en-US"/>
              <a:t>Palco Horizon Presentation 2.14.24</a:t>
            </a:r>
          </a:p>
        </p:txBody>
      </p:sp>
    </p:spTree>
    <p:extLst>
      <p:ext uri="{BB962C8B-B14F-4D97-AF65-F5344CB8AC3E}">
        <p14:creationId xmlns:p14="http://schemas.microsoft.com/office/powerpoint/2010/main" val="1260703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Intro : Pamela Jones </a:t>
            </a:r>
          </a:p>
          <a:p>
            <a:r>
              <a:rPr lang="en-US"/>
              <a:t>Learning  &amp; Dev Manager here at Palco</a:t>
            </a:r>
          </a:p>
          <a:p>
            <a:r>
              <a:rPr lang="en-US"/>
              <a:t>Muted and questions/ chat</a:t>
            </a:r>
          </a:p>
          <a:p>
            <a:r>
              <a:rPr lang="en-US"/>
              <a:t>Will be provided with guide</a:t>
            </a:r>
          </a:p>
          <a:p>
            <a:endParaRPr lang="en-US"/>
          </a:p>
        </p:txBody>
      </p:sp>
      <p:sp>
        <p:nvSpPr>
          <p:cNvPr id="4" name="Slide Number Placeholder 3"/>
          <p:cNvSpPr>
            <a:spLocks noGrp="1"/>
          </p:cNvSpPr>
          <p:nvPr>
            <p:ph type="sldNum" sz="quarter" idx="5"/>
          </p:nvPr>
        </p:nvSpPr>
        <p:spPr/>
        <p:txBody>
          <a:bodyPr/>
          <a:lstStyle/>
          <a:p>
            <a:fld id="{F5B62BC0-7DC4-4569-951D-2BB9475345C6}" type="slidenum">
              <a:rPr lang="en-US" smtClean="0"/>
              <a:t>2</a:t>
            </a:fld>
            <a:endParaRPr lang="en-US"/>
          </a:p>
        </p:txBody>
      </p:sp>
    </p:spTree>
    <p:extLst>
      <p:ext uri="{BB962C8B-B14F-4D97-AF65-F5344CB8AC3E}">
        <p14:creationId xmlns:p14="http://schemas.microsoft.com/office/powerpoint/2010/main" val="27998199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B62BC0-7DC4-4569-951D-2BB9475345C6}" type="slidenum">
              <a:rPr lang="en-US" smtClean="0"/>
              <a:t>25</a:t>
            </a:fld>
            <a:endParaRPr lang="en-US"/>
          </a:p>
        </p:txBody>
      </p:sp>
    </p:spTree>
    <p:extLst>
      <p:ext uri="{BB962C8B-B14F-4D97-AF65-F5344CB8AC3E}">
        <p14:creationId xmlns:p14="http://schemas.microsoft.com/office/powerpoint/2010/main" val="15115152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B62BC0-7DC4-4569-951D-2BB9475345C6}" type="slidenum">
              <a:rPr lang="en-US" smtClean="0"/>
              <a:t>26</a:t>
            </a:fld>
            <a:endParaRPr lang="en-US"/>
          </a:p>
        </p:txBody>
      </p:sp>
    </p:spTree>
    <p:extLst>
      <p:ext uri="{BB962C8B-B14F-4D97-AF65-F5344CB8AC3E}">
        <p14:creationId xmlns:p14="http://schemas.microsoft.com/office/powerpoint/2010/main" val="41550841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B62BC0-7DC4-4569-951D-2BB9475345C6}" type="slidenum">
              <a:rPr lang="en-US" smtClean="0"/>
              <a:t>27</a:t>
            </a:fld>
            <a:endParaRPr lang="en-US"/>
          </a:p>
        </p:txBody>
      </p:sp>
    </p:spTree>
    <p:extLst>
      <p:ext uri="{BB962C8B-B14F-4D97-AF65-F5344CB8AC3E}">
        <p14:creationId xmlns:p14="http://schemas.microsoft.com/office/powerpoint/2010/main" val="21475768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B62BC0-7DC4-4569-951D-2BB9475345C6}" type="slidenum">
              <a:rPr lang="en-US" smtClean="0"/>
              <a:t>28</a:t>
            </a:fld>
            <a:endParaRPr lang="en-US"/>
          </a:p>
        </p:txBody>
      </p:sp>
    </p:spTree>
    <p:extLst>
      <p:ext uri="{BB962C8B-B14F-4D97-AF65-F5344CB8AC3E}">
        <p14:creationId xmlns:p14="http://schemas.microsoft.com/office/powerpoint/2010/main" val="11162503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 activity codes for IDDW</a:t>
            </a:r>
          </a:p>
        </p:txBody>
      </p:sp>
      <p:sp>
        <p:nvSpPr>
          <p:cNvPr id="4" name="Slide Number Placeholder 3"/>
          <p:cNvSpPr>
            <a:spLocks noGrp="1"/>
          </p:cNvSpPr>
          <p:nvPr>
            <p:ph type="sldNum" sz="quarter" idx="5"/>
          </p:nvPr>
        </p:nvSpPr>
        <p:spPr/>
        <p:txBody>
          <a:bodyPr/>
          <a:lstStyle/>
          <a:p>
            <a:fld id="{F5B62BC0-7DC4-4569-951D-2BB9475345C6}" type="slidenum">
              <a:rPr lang="en-US" smtClean="0"/>
              <a:t>29</a:t>
            </a:fld>
            <a:endParaRPr lang="en-US"/>
          </a:p>
        </p:txBody>
      </p:sp>
    </p:spTree>
    <p:extLst>
      <p:ext uri="{BB962C8B-B14F-4D97-AF65-F5344CB8AC3E}">
        <p14:creationId xmlns:p14="http://schemas.microsoft.com/office/powerpoint/2010/main" val="41362524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B62BC0-7DC4-4569-951D-2BB9475345C6}" type="slidenum">
              <a:rPr lang="en-US" smtClean="0"/>
              <a:t>30</a:t>
            </a:fld>
            <a:endParaRPr lang="en-US"/>
          </a:p>
        </p:txBody>
      </p:sp>
    </p:spTree>
    <p:extLst>
      <p:ext uri="{BB962C8B-B14F-4D97-AF65-F5344CB8AC3E}">
        <p14:creationId xmlns:p14="http://schemas.microsoft.com/office/powerpoint/2010/main" val="29544512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B62BC0-7DC4-4569-951D-2BB9475345C6}" type="slidenum">
              <a:rPr lang="en-US" smtClean="0"/>
              <a:t>32</a:t>
            </a:fld>
            <a:endParaRPr lang="en-US"/>
          </a:p>
        </p:txBody>
      </p:sp>
    </p:spTree>
    <p:extLst>
      <p:ext uri="{BB962C8B-B14F-4D97-AF65-F5344CB8AC3E}">
        <p14:creationId xmlns:p14="http://schemas.microsoft.com/office/powerpoint/2010/main" val="35199934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B62BC0-7DC4-4569-951D-2BB9475345C6}" type="slidenum">
              <a:rPr lang="en-US" smtClean="0"/>
              <a:t>33</a:t>
            </a:fld>
            <a:endParaRPr lang="en-US"/>
          </a:p>
        </p:txBody>
      </p:sp>
    </p:spTree>
    <p:extLst>
      <p:ext uri="{BB962C8B-B14F-4D97-AF65-F5344CB8AC3E}">
        <p14:creationId xmlns:p14="http://schemas.microsoft.com/office/powerpoint/2010/main" val="38467984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 -tough</a:t>
            </a:r>
          </a:p>
        </p:txBody>
      </p:sp>
      <p:sp>
        <p:nvSpPr>
          <p:cNvPr id="4" name="Slide Number Placeholder 3"/>
          <p:cNvSpPr>
            <a:spLocks noGrp="1"/>
          </p:cNvSpPr>
          <p:nvPr>
            <p:ph type="sldNum" sz="quarter" idx="5"/>
          </p:nvPr>
        </p:nvSpPr>
        <p:spPr/>
        <p:txBody>
          <a:bodyPr/>
          <a:lstStyle/>
          <a:p>
            <a:fld id="{F5B62BC0-7DC4-4569-951D-2BB9475345C6}" type="slidenum">
              <a:rPr lang="en-US" smtClean="0"/>
              <a:t>35</a:t>
            </a:fld>
            <a:endParaRPr lang="en-US"/>
          </a:p>
        </p:txBody>
      </p:sp>
    </p:spTree>
    <p:extLst>
      <p:ext uri="{BB962C8B-B14F-4D97-AF65-F5344CB8AC3E}">
        <p14:creationId xmlns:p14="http://schemas.microsoft.com/office/powerpoint/2010/main" val="15680629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B62BC0-7DC4-4569-951D-2BB9475345C6}" type="slidenum">
              <a:rPr lang="en-US" smtClean="0"/>
              <a:t>37</a:t>
            </a:fld>
            <a:endParaRPr lang="en-US"/>
          </a:p>
        </p:txBody>
      </p:sp>
    </p:spTree>
    <p:extLst>
      <p:ext uri="{BB962C8B-B14F-4D97-AF65-F5344CB8AC3E}">
        <p14:creationId xmlns:p14="http://schemas.microsoft.com/office/powerpoint/2010/main" val="4036776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a:latin typeface="Calibri" panose="020F0502020204030204" pitchFamily="34" charset="0"/>
                <a:ea typeface="Calibri" panose="020F0502020204030204" pitchFamily="34" charset="0"/>
              </a:rPr>
              <a:t>Mission</a:t>
            </a:r>
          </a:p>
          <a:p>
            <a:r>
              <a:rPr lang="en-US" sz="2000" b="1">
                <a:latin typeface="Calibri" panose="020F0502020204030204" pitchFamily="34" charset="0"/>
                <a:ea typeface="Calibri" panose="020F0502020204030204" pitchFamily="34" charset="0"/>
              </a:rPr>
              <a:t>Core Values for Palco</a:t>
            </a:r>
            <a:endParaRPr lang="en-US"/>
          </a:p>
        </p:txBody>
      </p:sp>
      <p:sp>
        <p:nvSpPr>
          <p:cNvPr id="4" name="Slide Number Placeholder 3"/>
          <p:cNvSpPr>
            <a:spLocks noGrp="1"/>
          </p:cNvSpPr>
          <p:nvPr>
            <p:ph type="sldNum" sz="quarter" idx="5"/>
          </p:nvPr>
        </p:nvSpPr>
        <p:spPr/>
        <p:txBody>
          <a:bodyPr/>
          <a:lstStyle/>
          <a:p>
            <a:fld id="{F5B62BC0-7DC4-4569-951D-2BB9475345C6}" type="slidenum">
              <a:rPr lang="en-US" smtClean="0"/>
              <a:t>4</a:t>
            </a:fld>
            <a:endParaRPr lang="en-US"/>
          </a:p>
        </p:txBody>
      </p:sp>
      <p:sp>
        <p:nvSpPr>
          <p:cNvPr id="5" name="Header Placeholder 4">
            <a:extLst>
              <a:ext uri="{FF2B5EF4-FFF2-40B4-BE49-F238E27FC236}">
                <a16:creationId xmlns:a16="http://schemas.microsoft.com/office/drawing/2014/main" id="{597908C0-9B76-1F93-D702-11A04D6D95E9}"/>
              </a:ext>
            </a:extLst>
          </p:cNvPr>
          <p:cNvSpPr>
            <a:spLocks noGrp="1"/>
          </p:cNvSpPr>
          <p:nvPr>
            <p:ph type="hdr" sz="quarter"/>
          </p:nvPr>
        </p:nvSpPr>
        <p:spPr/>
        <p:txBody>
          <a:bodyPr/>
          <a:lstStyle/>
          <a:p>
            <a:r>
              <a:rPr lang="en-US"/>
              <a:t>Palco Horizon Presentation 2.14.24</a:t>
            </a:r>
          </a:p>
        </p:txBody>
      </p:sp>
    </p:spTree>
    <p:extLst>
      <p:ext uri="{BB962C8B-B14F-4D97-AF65-F5344CB8AC3E}">
        <p14:creationId xmlns:p14="http://schemas.microsoft.com/office/powerpoint/2010/main" val="41760519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B62BC0-7DC4-4569-951D-2BB9475345C6}" type="slidenum">
              <a:rPr lang="en-US" smtClean="0"/>
              <a:t>39</a:t>
            </a:fld>
            <a:endParaRPr lang="en-US"/>
          </a:p>
        </p:txBody>
      </p:sp>
    </p:spTree>
    <p:extLst>
      <p:ext uri="{BB962C8B-B14F-4D97-AF65-F5344CB8AC3E}">
        <p14:creationId xmlns:p14="http://schemas.microsoft.com/office/powerpoint/2010/main" val="15837733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FD2099-343D-445C-9606-1C2F9C3F58EE}" type="slidenum">
              <a:rPr lang="en-US" smtClean="0"/>
              <a:t>40</a:t>
            </a:fld>
            <a:endParaRPr lang="en-US"/>
          </a:p>
        </p:txBody>
      </p:sp>
    </p:spTree>
    <p:extLst>
      <p:ext uri="{BB962C8B-B14F-4D97-AF65-F5344CB8AC3E}">
        <p14:creationId xmlns:p14="http://schemas.microsoft.com/office/powerpoint/2010/main" val="10540318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B62BC0-7DC4-4569-951D-2BB9475345C6}" type="slidenum">
              <a:rPr lang="en-US" smtClean="0"/>
              <a:t>42</a:t>
            </a:fld>
            <a:endParaRPr lang="en-US"/>
          </a:p>
        </p:txBody>
      </p:sp>
    </p:spTree>
    <p:extLst>
      <p:ext uri="{BB962C8B-B14F-4D97-AF65-F5344CB8AC3E}">
        <p14:creationId xmlns:p14="http://schemas.microsoft.com/office/powerpoint/2010/main" val="3483214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FMS- Fiscal Management Service</a:t>
            </a:r>
          </a:p>
          <a:p>
            <a:r>
              <a:rPr lang="en-US"/>
              <a:t>F/EA –Fiscal/Employer Agent</a:t>
            </a:r>
          </a:p>
          <a:p>
            <a:pPr defTabSz="966612">
              <a:defRPr/>
            </a:pPr>
            <a:endParaRPr lang="en-US"/>
          </a:p>
        </p:txBody>
      </p:sp>
      <p:sp>
        <p:nvSpPr>
          <p:cNvPr id="4" name="Slide Number Placeholder 3"/>
          <p:cNvSpPr>
            <a:spLocks noGrp="1"/>
          </p:cNvSpPr>
          <p:nvPr>
            <p:ph type="sldNum" sz="quarter" idx="5"/>
          </p:nvPr>
        </p:nvSpPr>
        <p:spPr/>
        <p:txBody>
          <a:bodyPr/>
          <a:lstStyle/>
          <a:p>
            <a:fld id="{F5B62BC0-7DC4-4569-951D-2BB9475345C6}" type="slidenum">
              <a:rPr lang="en-US" smtClean="0"/>
              <a:t>5</a:t>
            </a:fld>
            <a:endParaRPr lang="en-US"/>
          </a:p>
        </p:txBody>
      </p:sp>
      <p:sp>
        <p:nvSpPr>
          <p:cNvPr id="5" name="Header Placeholder 4">
            <a:extLst>
              <a:ext uri="{FF2B5EF4-FFF2-40B4-BE49-F238E27FC236}">
                <a16:creationId xmlns:a16="http://schemas.microsoft.com/office/drawing/2014/main" id="{57D4D688-1510-DC10-DE3C-01C62B29EF6D}"/>
              </a:ext>
            </a:extLst>
          </p:cNvPr>
          <p:cNvSpPr>
            <a:spLocks noGrp="1"/>
          </p:cNvSpPr>
          <p:nvPr>
            <p:ph type="hdr" sz="quarter"/>
          </p:nvPr>
        </p:nvSpPr>
        <p:spPr/>
        <p:txBody>
          <a:bodyPr/>
          <a:lstStyle/>
          <a:p>
            <a:r>
              <a:rPr lang="en-US"/>
              <a:t>Palco Horizon Presentation 2.14.24</a:t>
            </a:r>
          </a:p>
        </p:txBody>
      </p:sp>
    </p:spTree>
    <p:extLst>
      <p:ext uri="{BB962C8B-B14F-4D97-AF65-F5344CB8AC3E}">
        <p14:creationId xmlns:p14="http://schemas.microsoft.com/office/powerpoint/2010/main" val="3570902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5CBA78-1CF4-4351-8CF0-E07031944602}" type="slidenum">
              <a:rPr lang="en-US" smtClean="0"/>
              <a:t>6</a:t>
            </a:fld>
            <a:endParaRPr lang="en-US"/>
          </a:p>
        </p:txBody>
      </p:sp>
    </p:spTree>
    <p:extLst>
      <p:ext uri="{BB962C8B-B14F-4D97-AF65-F5344CB8AC3E}">
        <p14:creationId xmlns:p14="http://schemas.microsoft.com/office/powerpoint/2010/main" val="1082233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B62BC0-7DC4-4569-951D-2BB9475345C6}" type="slidenum">
              <a:rPr lang="en-US" smtClean="0"/>
              <a:t>7</a:t>
            </a:fld>
            <a:endParaRPr lang="en-US"/>
          </a:p>
        </p:txBody>
      </p:sp>
    </p:spTree>
    <p:extLst>
      <p:ext uri="{BB962C8B-B14F-4D97-AF65-F5344CB8AC3E}">
        <p14:creationId xmlns:p14="http://schemas.microsoft.com/office/powerpoint/2010/main" val="1194885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By now you should </a:t>
            </a:r>
          </a:p>
        </p:txBody>
      </p:sp>
      <p:sp>
        <p:nvSpPr>
          <p:cNvPr id="4" name="Slide Number Placeholder 3"/>
          <p:cNvSpPr>
            <a:spLocks noGrp="1"/>
          </p:cNvSpPr>
          <p:nvPr>
            <p:ph type="sldNum" sz="quarter" idx="5"/>
          </p:nvPr>
        </p:nvSpPr>
        <p:spPr/>
        <p:txBody>
          <a:bodyPr/>
          <a:lstStyle/>
          <a:p>
            <a:fld id="{F5B62BC0-7DC4-4569-951D-2BB9475345C6}" type="slidenum">
              <a:rPr lang="en-US" smtClean="0"/>
              <a:t>9</a:t>
            </a:fld>
            <a:endParaRPr lang="en-US"/>
          </a:p>
        </p:txBody>
      </p:sp>
    </p:spTree>
    <p:extLst>
      <p:ext uri="{BB962C8B-B14F-4D97-AF65-F5344CB8AC3E}">
        <p14:creationId xmlns:p14="http://schemas.microsoft.com/office/powerpoint/2010/main" val="2969440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Date time location type of service and who</a:t>
            </a:r>
          </a:p>
          <a:p>
            <a:r>
              <a:rPr lang="en-US" err="1"/>
              <a:t>Talophony</a:t>
            </a:r>
            <a:endParaRPr lang="en-US"/>
          </a:p>
        </p:txBody>
      </p:sp>
      <p:sp>
        <p:nvSpPr>
          <p:cNvPr id="4" name="Slide Number Placeholder 3"/>
          <p:cNvSpPr>
            <a:spLocks noGrp="1"/>
          </p:cNvSpPr>
          <p:nvPr>
            <p:ph type="sldNum" sz="quarter" idx="5"/>
          </p:nvPr>
        </p:nvSpPr>
        <p:spPr/>
        <p:txBody>
          <a:bodyPr/>
          <a:lstStyle/>
          <a:p>
            <a:fld id="{F5B62BC0-7DC4-4569-951D-2BB9475345C6}" type="slidenum">
              <a:rPr lang="en-US" smtClean="0"/>
              <a:t>10</a:t>
            </a:fld>
            <a:endParaRPr lang="en-US"/>
          </a:p>
        </p:txBody>
      </p:sp>
    </p:spTree>
    <p:extLst>
      <p:ext uri="{BB962C8B-B14F-4D97-AF65-F5344CB8AC3E}">
        <p14:creationId xmlns:p14="http://schemas.microsoft.com/office/powerpoint/2010/main" val="430637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B62BC0-7DC4-4569-951D-2BB9475345C6}" type="slidenum">
              <a:rPr lang="en-US" smtClean="0"/>
              <a:t>12</a:t>
            </a:fld>
            <a:endParaRPr lang="en-US"/>
          </a:p>
        </p:txBody>
      </p:sp>
    </p:spTree>
    <p:extLst>
      <p:ext uri="{BB962C8B-B14F-4D97-AF65-F5344CB8AC3E}">
        <p14:creationId xmlns:p14="http://schemas.microsoft.com/office/powerpoint/2010/main" val="3413169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A325D4D-835D-41B6-9B16-A090AA088329}"/>
              </a:ext>
            </a:extLst>
          </p:cNvPr>
          <p:cNvSpPr>
            <a:spLocks noGrp="1"/>
          </p:cNvSpPr>
          <p:nvPr>
            <p:ph type="pic" sz="quarter" idx="10" hasCustomPrompt="1"/>
          </p:nvPr>
        </p:nvSpPr>
        <p:spPr>
          <a:xfrm>
            <a:off x="0" y="0"/>
            <a:ext cx="12192000" cy="6858000"/>
          </a:xfrm>
          <a:prstGeom prst="rect">
            <a:avLst/>
          </a:prstGeom>
        </p:spPr>
        <p:txBody>
          <a:bodyPr/>
          <a:lstStyle>
            <a:lvl1pPr marL="0" indent="0" algn="ctr">
              <a:buNone/>
              <a:defRPr/>
            </a:lvl1pPr>
          </a:lstStyle>
          <a:p>
            <a:r>
              <a:rPr lang="en-US"/>
              <a:t>Click to add photo</a:t>
            </a:r>
          </a:p>
        </p:txBody>
      </p:sp>
      <p:sp>
        <p:nvSpPr>
          <p:cNvPr id="3" name="Title 2">
            <a:extLst>
              <a:ext uri="{FF2B5EF4-FFF2-40B4-BE49-F238E27FC236}">
                <a16:creationId xmlns:a16="http://schemas.microsoft.com/office/drawing/2014/main" id="{D1D87D16-A856-42F4-9D8C-A0C1D482E52D}"/>
              </a:ext>
            </a:extLst>
          </p:cNvPr>
          <p:cNvSpPr>
            <a:spLocks noGrp="1"/>
          </p:cNvSpPr>
          <p:nvPr>
            <p:ph type="title" hasCustomPrompt="1"/>
          </p:nvPr>
        </p:nvSpPr>
        <p:spPr>
          <a:xfrm>
            <a:off x="0" y="2442052"/>
            <a:ext cx="12192000" cy="1425257"/>
          </a:xfrm>
          <a:prstGeom prst="rect">
            <a:avLst/>
          </a:prstGeom>
          <a:solidFill>
            <a:schemeClr val="accent4">
              <a:lumMod val="50000"/>
              <a:alpha val="55000"/>
            </a:schemeClr>
          </a:solidFill>
        </p:spPr>
        <p:txBody>
          <a:bodyPr anchor="ctr"/>
          <a:lstStyle>
            <a:lvl1pPr algn="ctr">
              <a:defRPr sz="6000" cap="all" spc="100" baseline="0">
                <a:solidFill>
                  <a:schemeClr val="accent1"/>
                </a:solidFill>
              </a:defRPr>
            </a:lvl1pPr>
          </a:lstStyle>
          <a:p>
            <a:r>
              <a:rPr lang="en-US"/>
              <a:t>Add title</a:t>
            </a:r>
          </a:p>
        </p:txBody>
      </p:sp>
      <p:sp>
        <p:nvSpPr>
          <p:cNvPr id="12" name="Text Placeholder 10">
            <a:extLst>
              <a:ext uri="{FF2B5EF4-FFF2-40B4-BE49-F238E27FC236}">
                <a16:creationId xmlns:a16="http://schemas.microsoft.com/office/drawing/2014/main" id="{BD39BB44-64AC-49A7-8555-2CC62AD7C2D6}"/>
              </a:ext>
            </a:extLst>
          </p:cNvPr>
          <p:cNvSpPr>
            <a:spLocks noGrp="1"/>
          </p:cNvSpPr>
          <p:nvPr>
            <p:ph type="body" sz="quarter" idx="12" hasCustomPrompt="1"/>
          </p:nvPr>
        </p:nvSpPr>
        <p:spPr>
          <a:xfrm>
            <a:off x="0" y="3867309"/>
            <a:ext cx="12192000" cy="1036320"/>
          </a:xfrm>
          <a:prstGeom prst="rect">
            <a:avLst/>
          </a:prstGeom>
          <a:solidFill>
            <a:schemeClr val="accent4">
              <a:lumMod val="50000"/>
              <a:alpha val="55000"/>
            </a:schemeClr>
          </a:solidFill>
        </p:spPr>
        <p:txBody>
          <a:bodyPr anchor="ctr"/>
          <a:lstStyle>
            <a:lvl1pPr marL="0" indent="0" algn="ctr">
              <a:buNone/>
              <a:defRPr sz="2400" cap="none" spc="100" baseline="0">
                <a:solidFill>
                  <a:schemeClr val="bg1"/>
                </a:solidFill>
                <a:latin typeface="+mn-lt"/>
              </a:defRPr>
            </a:lvl1pPr>
          </a:lstStyle>
          <a:p>
            <a:pPr lvl="0"/>
            <a:r>
              <a:rPr lang="en-US"/>
              <a:t>Click to add subtitle</a:t>
            </a:r>
          </a:p>
        </p:txBody>
      </p:sp>
      <p:sp>
        <p:nvSpPr>
          <p:cNvPr id="2" name="Rectangle 1">
            <a:extLst>
              <a:ext uri="{FF2B5EF4-FFF2-40B4-BE49-F238E27FC236}">
                <a16:creationId xmlns:a16="http://schemas.microsoft.com/office/drawing/2014/main" id="{9F51AF15-A085-49C8-ABEC-EF90E7D7B280}"/>
              </a:ext>
              <a:ext uri="{C183D7F6-B498-43B3-948B-1728B52AA6E4}">
                <adec:decorative xmlns:adec="http://schemas.microsoft.com/office/drawing/2017/decorative" val="1"/>
              </a:ext>
            </a:extLst>
          </p:cNvPr>
          <p:cNvSpPr/>
          <p:nvPr userDrawn="1"/>
        </p:nvSpPr>
        <p:spPr>
          <a:xfrm>
            <a:off x="3192779" y="2325925"/>
            <a:ext cx="5806440" cy="1596549"/>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2036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olu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A5AC9-F6E1-46F9-8810-475475E17B9A}"/>
              </a:ext>
            </a:extLst>
          </p:cNvPr>
          <p:cNvSpPr>
            <a:spLocks noGrp="1"/>
          </p:cNvSpPr>
          <p:nvPr>
            <p:ph type="title" hasCustomPrompt="1"/>
          </p:nvPr>
        </p:nvSpPr>
        <p:spPr>
          <a:xfrm>
            <a:off x="5134980" y="848536"/>
            <a:ext cx="1929607" cy="640698"/>
          </a:xfrm>
          <a:prstGeom prst="rect">
            <a:avLst/>
          </a:prstGeom>
          <a:ln w="28575">
            <a:solidFill>
              <a:schemeClr val="accent2"/>
            </a:solidFill>
          </a:ln>
        </p:spPr>
        <p:txBody>
          <a:bodyPr anchor="ctr"/>
          <a:lstStyle>
            <a:lvl1pPr algn="ctr">
              <a:defRPr sz="2400" cap="all" spc="100" baseline="0">
                <a:solidFill>
                  <a:schemeClr val="accent2"/>
                </a:solidFill>
              </a:defRPr>
            </a:lvl1pPr>
          </a:lstStyle>
          <a:p>
            <a:r>
              <a:rPr lang="en-US"/>
              <a:t>Title</a:t>
            </a:r>
          </a:p>
        </p:txBody>
      </p:sp>
      <p:sp>
        <p:nvSpPr>
          <p:cNvPr id="9" name="Picture Placeholder 8">
            <a:extLst>
              <a:ext uri="{FF2B5EF4-FFF2-40B4-BE49-F238E27FC236}">
                <a16:creationId xmlns:a16="http://schemas.microsoft.com/office/drawing/2014/main" id="{952C02D9-C262-43C0-BE24-402661B0594A}"/>
              </a:ext>
            </a:extLst>
          </p:cNvPr>
          <p:cNvSpPr>
            <a:spLocks noGrp="1"/>
          </p:cNvSpPr>
          <p:nvPr>
            <p:ph type="pic" sz="quarter" idx="10" hasCustomPrompt="1"/>
          </p:nvPr>
        </p:nvSpPr>
        <p:spPr>
          <a:xfrm>
            <a:off x="-1" y="0"/>
            <a:ext cx="4495801" cy="6858000"/>
          </a:xfrm>
          <a:prstGeom prst="rect">
            <a:avLst/>
          </a:prstGeom>
        </p:spPr>
        <p:txBody>
          <a:bodyPr/>
          <a:lstStyle>
            <a:lvl1pPr marL="0" indent="0" algn="ctr">
              <a:buNone/>
              <a:defRPr/>
            </a:lvl1pPr>
          </a:lstStyle>
          <a:p>
            <a:r>
              <a:rPr lang="en-US"/>
              <a:t>Click to add photo</a:t>
            </a:r>
          </a:p>
        </p:txBody>
      </p:sp>
      <p:sp>
        <p:nvSpPr>
          <p:cNvPr id="15" name="Text Placeholder 10">
            <a:extLst>
              <a:ext uri="{FF2B5EF4-FFF2-40B4-BE49-F238E27FC236}">
                <a16:creationId xmlns:a16="http://schemas.microsoft.com/office/drawing/2014/main" id="{D8BD2DF2-5753-43B2-82AD-30DBE8004DEB}"/>
              </a:ext>
            </a:extLst>
          </p:cNvPr>
          <p:cNvSpPr>
            <a:spLocks noGrp="1"/>
          </p:cNvSpPr>
          <p:nvPr>
            <p:ph type="body" sz="quarter" idx="16" hasCustomPrompt="1"/>
          </p:nvPr>
        </p:nvSpPr>
        <p:spPr>
          <a:xfrm>
            <a:off x="5024359" y="2046233"/>
            <a:ext cx="3126583"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a:t>Click to add subtitle</a:t>
            </a:r>
          </a:p>
        </p:txBody>
      </p:sp>
      <p:sp>
        <p:nvSpPr>
          <p:cNvPr id="11" name="Text Placeholder 10">
            <a:extLst>
              <a:ext uri="{FF2B5EF4-FFF2-40B4-BE49-F238E27FC236}">
                <a16:creationId xmlns:a16="http://schemas.microsoft.com/office/drawing/2014/main" id="{3A5FD5DB-8694-4BD8-819A-7AD23AAAEF4D}"/>
              </a:ext>
            </a:extLst>
          </p:cNvPr>
          <p:cNvSpPr>
            <a:spLocks noGrp="1"/>
          </p:cNvSpPr>
          <p:nvPr>
            <p:ph type="body" sz="quarter" idx="12" hasCustomPrompt="1"/>
          </p:nvPr>
        </p:nvSpPr>
        <p:spPr>
          <a:xfrm>
            <a:off x="5024359" y="2425736"/>
            <a:ext cx="3126583" cy="1306527"/>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17" name="Text Placeholder 10">
            <a:extLst>
              <a:ext uri="{FF2B5EF4-FFF2-40B4-BE49-F238E27FC236}">
                <a16:creationId xmlns:a16="http://schemas.microsoft.com/office/drawing/2014/main" id="{1F5129C3-CFB0-408F-BE5C-AC32F5C68F13}"/>
              </a:ext>
            </a:extLst>
          </p:cNvPr>
          <p:cNvSpPr>
            <a:spLocks noGrp="1"/>
          </p:cNvSpPr>
          <p:nvPr>
            <p:ph type="body" sz="quarter" idx="17" hasCustomPrompt="1"/>
          </p:nvPr>
        </p:nvSpPr>
        <p:spPr>
          <a:xfrm>
            <a:off x="8526986" y="2046233"/>
            <a:ext cx="3281556"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a:t>Click to add subtitle</a:t>
            </a:r>
          </a:p>
        </p:txBody>
      </p:sp>
      <p:sp>
        <p:nvSpPr>
          <p:cNvPr id="12" name="Text Placeholder 10">
            <a:extLst>
              <a:ext uri="{FF2B5EF4-FFF2-40B4-BE49-F238E27FC236}">
                <a16:creationId xmlns:a16="http://schemas.microsoft.com/office/drawing/2014/main" id="{3344438D-488B-4739-95B6-56F81A25FACC}"/>
              </a:ext>
            </a:extLst>
          </p:cNvPr>
          <p:cNvSpPr>
            <a:spLocks noGrp="1"/>
          </p:cNvSpPr>
          <p:nvPr>
            <p:ph type="body" sz="quarter" idx="13" hasCustomPrompt="1"/>
          </p:nvPr>
        </p:nvSpPr>
        <p:spPr>
          <a:xfrm>
            <a:off x="8526986" y="2425736"/>
            <a:ext cx="3281556" cy="1306527"/>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18" name="Text Placeholder 10">
            <a:extLst>
              <a:ext uri="{FF2B5EF4-FFF2-40B4-BE49-F238E27FC236}">
                <a16:creationId xmlns:a16="http://schemas.microsoft.com/office/drawing/2014/main" id="{A6F801D1-185D-4C5B-9855-3AD0372C33D8}"/>
              </a:ext>
            </a:extLst>
          </p:cNvPr>
          <p:cNvSpPr>
            <a:spLocks noGrp="1"/>
          </p:cNvSpPr>
          <p:nvPr>
            <p:ph type="body" sz="quarter" idx="18" hasCustomPrompt="1"/>
          </p:nvPr>
        </p:nvSpPr>
        <p:spPr>
          <a:xfrm>
            <a:off x="5024359" y="4180976"/>
            <a:ext cx="3126583"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a:t>Click to add subtitle</a:t>
            </a:r>
          </a:p>
        </p:txBody>
      </p:sp>
      <p:sp>
        <p:nvSpPr>
          <p:cNvPr id="13" name="Text Placeholder 10">
            <a:extLst>
              <a:ext uri="{FF2B5EF4-FFF2-40B4-BE49-F238E27FC236}">
                <a16:creationId xmlns:a16="http://schemas.microsoft.com/office/drawing/2014/main" id="{E46B3EF2-B93D-4E2D-8ECF-31A1DF927BE9}"/>
              </a:ext>
            </a:extLst>
          </p:cNvPr>
          <p:cNvSpPr>
            <a:spLocks noGrp="1"/>
          </p:cNvSpPr>
          <p:nvPr>
            <p:ph type="body" sz="quarter" idx="14" hasCustomPrompt="1"/>
          </p:nvPr>
        </p:nvSpPr>
        <p:spPr>
          <a:xfrm>
            <a:off x="5024359" y="4562976"/>
            <a:ext cx="3126583" cy="1258935"/>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19" name="Text Placeholder 10">
            <a:extLst>
              <a:ext uri="{FF2B5EF4-FFF2-40B4-BE49-F238E27FC236}">
                <a16:creationId xmlns:a16="http://schemas.microsoft.com/office/drawing/2014/main" id="{35A8C3BD-2930-45A1-B3E0-EC8FA92B65F8}"/>
              </a:ext>
            </a:extLst>
          </p:cNvPr>
          <p:cNvSpPr>
            <a:spLocks noGrp="1"/>
          </p:cNvSpPr>
          <p:nvPr>
            <p:ph type="body" sz="quarter" idx="19" hasCustomPrompt="1"/>
          </p:nvPr>
        </p:nvSpPr>
        <p:spPr>
          <a:xfrm>
            <a:off x="8526986" y="4180976"/>
            <a:ext cx="3281556"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a:t>Click to add subtitle</a:t>
            </a:r>
          </a:p>
        </p:txBody>
      </p:sp>
      <p:sp>
        <p:nvSpPr>
          <p:cNvPr id="14" name="Text Placeholder 10">
            <a:extLst>
              <a:ext uri="{FF2B5EF4-FFF2-40B4-BE49-F238E27FC236}">
                <a16:creationId xmlns:a16="http://schemas.microsoft.com/office/drawing/2014/main" id="{E7A5E528-A349-45DA-A841-E092311D8F76}"/>
              </a:ext>
            </a:extLst>
          </p:cNvPr>
          <p:cNvSpPr>
            <a:spLocks noGrp="1"/>
          </p:cNvSpPr>
          <p:nvPr>
            <p:ph type="body" sz="quarter" idx="15" hasCustomPrompt="1"/>
          </p:nvPr>
        </p:nvSpPr>
        <p:spPr>
          <a:xfrm>
            <a:off x="8526986" y="4562976"/>
            <a:ext cx="3281556" cy="1258935"/>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30" name="Date Placeholder 3">
            <a:extLst>
              <a:ext uri="{FF2B5EF4-FFF2-40B4-BE49-F238E27FC236}">
                <a16:creationId xmlns:a16="http://schemas.microsoft.com/office/drawing/2014/main" id="{61AB9D5A-1951-48B0-9CAE-84FC869BE5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a:t>20XX</a:t>
            </a:r>
          </a:p>
        </p:txBody>
      </p:sp>
      <p:sp>
        <p:nvSpPr>
          <p:cNvPr id="31" name="Footer Placeholder 4">
            <a:extLst>
              <a:ext uri="{FF2B5EF4-FFF2-40B4-BE49-F238E27FC236}">
                <a16:creationId xmlns:a16="http://schemas.microsoft.com/office/drawing/2014/main" id="{3AEF9F4B-0EB4-4C9F-9159-80E393F3A1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a:t>Pitch deck</a:t>
            </a:r>
          </a:p>
        </p:txBody>
      </p:sp>
      <p:sp>
        <p:nvSpPr>
          <p:cNvPr id="32" name="Slide Number Placeholder 5">
            <a:extLst>
              <a:ext uri="{FF2B5EF4-FFF2-40B4-BE49-F238E27FC236}">
                <a16:creationId xmlns:a16="http://schemas.microsoft.com/office/drawing/2014/main" id="{6BC4F905-196D-4DFF-9947-C56088B56F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1031209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oduct Benefits">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E090415B-A73D-4D17-B5FA-F442D6C0EB27}"/>
              </a:ext>
            </a:extLst>
          </p:cNvPr>
          <p:cNvSpPr>
            <a:spLocks noGrp="1"/>
          </p:cNvSpPr>
          <p:nvPr>
            <p:ph type="pic" sz="quarter" idx="10" hasCustomPrompt="1"/>
          </p:nvPr>
        </p:nvSpPr>
        <p:spPr>
          <a:xfrm>
            <a:off x="0" y="0"/>
            <a:ext cx="12192000" cy="3429000"/>
          </a:xfrm>
          <a:prstGeom prst="rect">
            <a:avLst/>
          </a:prstGeom>
        </p:spPr>
        <p:txBody>
          <a:bodyPr/>
          <a:lstStyle>
            <a:lvl1pPr marL="0" indent="0" algn="ctr">
              <a:buNone/>
              <a:defRPr/>
            </a:lvl1pPr>
          </a:lstStyle>
          <a:p>
            <a:r>
              <a:rPr lang="en-US"/>
              <a:t>Click to add photo</a:t>
            </a:r>
          </a:p>
        </p:txBody>
      </p:sp>
      <p:sp>
        <p:nvSpPr>
          <p:cNvPr id="3" name="Title 2">
            <a:extLst>
              <a:ext uri="{FF2B5EF4-FFF2-40B4-BE49-F238E27FC236}">
                <a16:creationId xmlns:a16="http://schemas.microsoft.com/office/drawing/2014/main" id="{AB9CB337-B3D4-443D-99C2-B7AE9EB5D243}"/>
              </a:ext>
            </a:extLst>
          </p:cNvPr>
          <p:cNvSpPr>
            <a:spLocks noGrp="1"/>
          </p:cNvSpPr>
          <p:nvPr>
            <p:ph type="title" hasCustomPrompt="1"/>
          </p:nvPr>
        </p:nvSpPr>
        <p:spPr>
          <a:xfrm>
            <a:off x="81279" y="-136525"/>
            <a:ext cx="4979773" cy="6858000"/>
          </a:xfrm>
          <a:prstGeom prst="rect">
            <a:avLst/>
          </a:prstGeom>
          <a:solidFill>
            <a:schemeClr val="accent2">
              <a:alpha val="92000"/>
            </a:schemeClr>
          </a:solidFill>
        </p:spPr>
        <p:txBody>
          <a:bodyPr tIns="3246120" anchor="ctr"/>
          <a:lstStyle>
            <a:lvl1pPr algn="ctr">
              <a:defRPr sz="2400" cap="all" spc="100" baseline="0">
                <a:solidFill>
                  <a:schemeClr val="bg1"/>
                </a:solidFill>
              </a:defRPr>
            </a:lvl1pPr>
          </a:lstStyle>
          <a:p>
            <a:r>
              <a:rPr lang="en-US"/>
              <a:t>Add title</a:t>
            </a:r>
          </a:p>
        </p:txBody>
      </p:sp>
      <p:sp>
        <p:nvSpPr>
          <p:cNvPr id="8" name="Date Placeholder 3">
            <a:extLst>
              <a:ext uri="{FF2B5EF4-FFF2-40B4-BE49-F238E27FC236}">
                <a16:creationId xmlns:a16="http://schemas.microsoft.com/office/drawing/2014/main" id="{C9AB6E92-BF31-4AA5-B407-78E1D7795A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a:t>20XX</a:t>
            </a:r>
          </a:p>
        </p:txBody>
      </p:sp>
      <p:sp>
        <p:nvSpPr>
          <p:cNvPr id="9" name="Footer Placeholder 4">
            <a:extLst>
              <a:ext uri="{FF2B5EF4-FFF2-40B4-BE49-F238E27FC236}">
                <a16:creationId xmlns:a16="http://schemas.microsoft.com/office/drawing/2014/main" id="{3803124F-8B71-4805-8DBD-A3AB3ED434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a:t>Pitch deck</a:t>
            </a:r>
          </a:p>
        </p:txBody>
      </p:sp>
      <p:sp>
        <p:nvSpPr>
          <p:cNvPr id="10" name="Slide Number Placeholder 5">
            <a:extLst>
              <a:ext uri="{FF2B5EF4-FFF2-40B4-BE49-F238E27FC236}">
                <a16:creationId xmlns:a16="http://schemas.microsoft.com/office/drawing/2014/main" id="{99A9D64C-A9E2-4148-B514-933547C5B9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a:p>
        </p:txBody>
      </p:sp>
      <p:sp>
        <p:nvSpPr>
          <p:cNvPr id="15" name="Text Placeholder 10">
            <a:extLst>
              <a:ext uri="{FF2B5EF4-FFF2-40B4-BE49-F238E27FC236}">
                <a16:creationId xmlns:a16="http://schemas.microsoft.com/office/drawing/2014/main" id="{4218B468-C542-4326-86FA-43DF3A4F3DB9}"/>
              </a:ext>
            </a:extLst>
          </p:cNvPr>
          <p:cNvSpPr>
            <a:spLocks noGrp="1"/>
          </p:cNvSpPr>
          <p:nvPr>
            <p:ph type="body" sz="quarter" idx="16" hasCustomPrompt="1"/>
          </p:nvPr>
        </p:nvSpPr>
        <p:spPr>
          <a:xfrm>
            <a:off x="5743575" y="3972253"/>
            <a:ext cx="5859420" cy="1769419"/>
          </a:xfrm>
          <a:prstGeom prst="rect">
            <a:avLst/>
          </a:prstGeom>
        </p:spPr>
        <p:txBody>
          <a:bodyPr anchor="ctr"/>
          <a:lstStyle>
            <a:lvl1pPr marL="0" indent="0" algn="l">
              <a:lnSpc>
                <a:spcPct val="200000"/>
              </a:lnSpc>
              <a:spcBef>
                <a:spcPts val="0"/>
              </a:spcBef>
              <a:buNone/>
              <a:defRPr sz="1800" cap="none" spc="100" baseline="0">
                <a:solidFill>
                  <a:schemeClr val="tx1"/>
                </a:solidFill>
                <a:latin typeface="+mn-lt"/>
              </a:defRPr>
            </a:lvl1pPr>
          </a:lstStyle>
          <a:p>
            <a:pPr lvl="0"/>
            <a:r>
              <a:rPr lang="en-US"/>
              <a:t>Click to add subtitle</a:t>
            </a:r>
          </a:p>
        </p:txBody>
      </p:sp>
    </p:spTree>
    <p:extLst>
      <p:ext uri="{BB962C8B-B14F-4D97-AF65-F5344CB8AC3E}">
        <p14:creationId xmlns:p14="http://schemas.microsoft.com/office/powerpoint/2010/main" val="4170420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02728A58-8DE2-4B1C-B6CA-F2AED56F4504}"/>
              </a:ext>
            </a:extLst>
          </p:cNvPr>
          <p:cNvSpPr>
            <a:spLocks noGrp="1"/>
          </p:cNvSpPr>
          <p:nvPr>
            <p:ph type="pic" sz="quarter" idx="10" hasCustomPrompt="1"/>
          </p:nvPr>
        </p:nvSpPr>
        <p:spPr>
          <a:xfrm>
            <a:off x="0" y="0"/>
            <a:ext cx="12192000" cy="6858000"/>
          </a:xfrm>
          <a:prstGeom prst="rect">
            <a:avLst/>
          </a:prstGeom>
        </p:spPr>
        <p:txBody>
          <a:bodyPr/>
          <a:lstStyle>
            <a:lvl1pPr marL="0" indent="0" algn="ctr">
              <a:buNone/>
              <a:defRPr/>
            </a:lvl1pPr>
          </a:lstStyle>
          <a:p>
            <a:r>
              <a:rPr lang="en-US"/>
              <a:t>Click to add photo</a:t>
            </a:r>
          </a:p>
        </p:txBody>
      </p:sp>
      <p:sp>
        <p:nvSpPr>
          <p:cNvPr id="2" name="Title 1">
            <a:extLst>
              <a:ext uri="{FF2B5EF4-FFF2-40B4-BE49-F238E27FC236}">
                <a16:creationId xmlns:a16="http://schemas.microsoft.com/office/drawing/2014/main" id="{B69D7CAC-EE78-4BAE-94EA-EBE4BB118115}"/>
              </a:ext>
            </a:extLst>
          </p:cNvPr>
          <p:cNvSpPr>
            <a:spLocks noGrp="1"/>
          </p:cNvSpPr>
          <p:nvPr>
            <p:ph type="title" hasCustomPrompt="1"/>
          </p:nvPr>
        </p:nvSpPr>
        <p:spPr>
          <a:xfrm>
            <a:off x="0" y="2375848"/>
            <a:ext cx="12192000" cy="4491182"/>
          </a:xfrm>
          <a:prstGeom prst="rect">
            <a:avLst/>
          </a:prstGeom>
          <a:solidFill>
            <a:schemeClr val="accent4">
              <a:lumMod val="50000"/>
              <a:alpha val="55000"/>
            </a:schemeClr>
          </a:solidFill>
        </p:spPr>
        <p:txBody>
          <a:bodyPr lIns="3657600" tIns="182880" rIns="3657600"/>
          <a:lstStyle>
            <a:lvl1pPr algn="ctr">
              <a:defRPr sz="6000" cap="all" spc="100" baseline="0">
                <a:solidFill>
                  <a:schemeClr val="accent5"/>
                </a:solidFill>
              </a:defRPr>
            </a:lvl1pPr>
          </a:lstStyle>
          <a:p>
            <a:r>
              <a:rPr lang="en-US"/>
              <a:t>Click to add title</a:t>
            </a:r>
          </a:p>
        </p:txBody>
      </p:sp>
    </p:spTree>
    <p:extLst>
      <p:ext uri="{BB962C8B-B14F-4D97-AF65-F5344CB8AC3E}">
        <p14:creationId xmlns:p14="http://schemas.microsoft.com/office/powerpoint/2010/main" val="1148328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siness Model">
    <p:bg>
      <p:bgPr>
        <a:solidFill>
          <a:schemeClr val="accent5">
            <a:alpha val="10000"/>
          </a:schemeClr>
        </a:solidFill>
        <a:effectLst/>
      </p:bgPr>
    </p:bg>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50298920-F98C-4AFF-A39F-BB5644F96EBA}"/>
              </a:ext>
            </a:extLst>
          </p:cNvPr>
          <p:cNvSpPr>
            <a:spLocks noGrp="1"/>
          </p:cNvSpPr>
          <p:nvPr>
            <p:ph type="pic" sz="quarter" idx="10" hasCustomPrompt="1"/>
          </p:nvPr>
        </p:nvSpPr>
        <p:spPr>
          <a:xfrm>
            <a:off x="-1" y="0"/>
            <a:ext cx="6772276" cy="6858000"/>
          </a:xfrm>
          <a:prstGeom prst="rect">
            <a:avLst/>
          </a:prstGeom>
        </p:spPr>
        <p:txBody>
          <a:bodyPr/>
          <a:lstStyle>
            <a:lvl1pPr marL="0" indent="0" algn="ctr">
              <a:buNone/>
              <a:defRPr/>
            </a:lvl1pPr>
          </a:lstStyle>
          <a:p>
            <a:r>
              <a:rPr lang="en-US"/>
              <a:t>Click to add photo</a:t>
            </a:r>
          </a:p>
        </p:txBody>
      </p:sp>
      <p:sp>
        <p:nvSpPr>
          <p:cNvPr id="2" name="Title 1">
            <a:extLst>
              <a:ext uri="{FF2B5EF4-FFF2-40B4-BE49-F238E27FC236}">
                <a16:creationId xmlns:a16="http://schemas.microsoft.com/office/drawing/2014/main" id="{7D906EC1-D867-4113-B1E4-72ADCC4B1586}"/>
              </a:ext>
            </a:extLst>
          </p:cNvPr>
          <p:cNvSpPr>
            <a:spLocks noGrp="1"/>
          </p:cNvSpPr>
          <p:nvPr>
            <p:ph type="title" hasCustomPrompt="1"/>
          </p:nvPr>
        </p:nvSpPr>
        <p:spPr>
          <a:xfrm>
            <a:off x="1861354" y="790901"/>
            <a:ext cx="3049568" cy="640698"/>
          </a:xfrm>
          <a:prstGeom prst="rect">
            <a:avLst/>
          </a:prstGeom>
          <a:gradFill>
            <a:gsLst>
              <a:gs pos="50000">
                <a:schemeClr val="accent1">
                  <a:lumMod val="5000"/>
                  <a:lumOff val="95000"/>
                  <a:alpha val="0"/>
                </a:schemeClr>
              </a:gs>
              <a:gs pos="50000">
                <a:schemeClr val="accent5">
                  <a:alpha val="10000"/>
                </a:schemeClr>
              </a:gs>
            </a:gsLst>
            <a:lin ang="0" scaled="0"/>
          </a:gradFill>
          <a:ln w="28575">
            <a:solidFill>
              <a:schemeClr val="bg1"/>
            </a:solidFill>
          </a:ln>
        </p:spPr>
        <p:txBody>
          <a:bodyPr anchor="ctr"/>
          <a:lstStyle>
            <a:lvl1pPr algn="ctr">
              <a:defRPr sz="2400" cap="all" spc="100" baseline="0">
                <a:solidFill>
                  <a:schemeClr val="bg1"/>
                </a:solidFill>
              </a:defRPr>
            </a:lvl1pPr>
          </a:lstStyle>
          <a:p>
            <a:r>
              <a:rPr lang="en-US"/>
              <a:t>Add title</a:t>
            </a:r>
          </a:p>
        </p:txBody>
      </p:sp>
      <p:sp>
        <p:nvSpPr>
          <p:cNvPr id="16" name="Text Placeholder 10">
            <a:extLst>
              <a:ext uri="{FF2B5EF4-FFF2-40B4-BE49-F238E27FC236}">
                <a16:creationId xmlns:a16="http://schemas.microsoft.com/office/drawing/2014/main" id="{782CE97E-7FF6-4E8B-AF42-9777A2451F87}"/>
              </a:ext>
            </a:extLst>
          </p:cNvPr>
          <p:cNvSpPr>
            <a:spLocks noGrp="1"/>
          </p:cNvSpPr>
          <p:nvPr>
            <p:ph type="body" sz="quarter" idx="16" hasCustomPrompt="1"/>
          </p:nvPr>
        </p:nvSpPr>
        <p:spPr>
          <a:xfrm>
            <a:off x="7822086" y="826720"/>
            <a:ext cx="3421103" cy="426393"/>
          </a:xfrm>
          <a:prstGeom prst="rect">
            <a:avLst/>
          </a:prstGeom>
        </p:spPr>
        <p:txBody>
          <a:bodyPr anchor="b"/>
          <a:lstStyle>
            <a:lvl1pPr marL="0" indent="0" algn="l">
              <a:buNone/>
              <a:defRPr sz="1800" cap="all" spc="100" baseline="0">
                <a:solidFill>
                  <a:schemeClr val="accent2"/>
                </a:solidFill>
                <a:latin typeface="+mj-lt"/>
              </a:defRPr>
            </a:lvl1pPr>
          </a:lstStyle>
          <a:p>
            <a:pPr lvl="0"/>
            <a:r>
              <a:rPr lang="en-US"/>
              <a:t>Click to add subtitle</a:t>
            </a:r>
          </a:p>
        </p:txBody>
      </p:sp>
      <p:sp>
        <p:nvSpPr>
          <p:cNvPr id="14" name="Text Placeholder 10">
            <a:extLst>
              <a:ext uri="{FF2B5EF4-FFF2-40B4-BE49-F238E27FC236}">
                <a16:creationId xmlns:a16="http://schemas.microsoft.com/office/drawing/2014/main" id="{F57B5FEE-44D7-4F94-A843-EC7BD802D827}"/>
              </a:ext>
            </a:extLst>
          </p:cNvPr>
          <p:cNvSpPr>
            <a:spLocks noGrp="1"/>
          </p:cNvSpPr>
          <p:nvPr>
            <p:ph type="body" sz="quarter" idx="12" hasCustomPrompt="1"/>
          </p:nvPr>
        </p:nvSpPr>
        <p:spPr>
          <a:xfrm>
            <a:off x="7822086" y="1206225"/>
            <a:ext cx="34211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36" name="Text Placeholder 10">
            <a:extLst>
              <a:ext uri="{FF2B5EF4-FFF2-40B4-BE49-F238E27FC236}">
                <a16:creationId xmlns:a16="http://schemas.microsoft.com/office/drawing/2014/main" id="{4250112D-DE79-407A-BBAB-B2BB2CB881C5}"/>
              </a:ext>
            </a:extLst>
          </p:cNvPr>
          <p:cNvSpPr>
            <a:spLocks noGrp="1"/>
          </p:cNvSpPr>
          <p:nvPr>
            <p:ph type="body" sz="quarter" idx="18" hasCustomPrompt="1"/>
          </p:nvPr>
        </p:nvSpPr>
        <p:spPr>
          <a:xfrm>
            <a:off x="7822086" y="2666702"/>
            <a:ext cx="3421103" cy="426393"/>
          </a:xfrm>
          <a:prstGeom prst="rect">
            <a:avLst/>
          </a:prstGeom>
        </p:spPr>
        <p:txBody>
          <a:bodyPr anchor="b"/>
          <a:lstStyle>
            <a:lvl1pPr marL="0" indent="0" algn="l">
              <a:buNone/>
              <a:defRPr sz="1800" cap="all" spc="100" baseline="0">
                <a:solidFill>
                  <a:schemeClr val="accent2"/>
                </a:solidFill>
                <a:latin typeface="+mj-lt"/>
              </a:defRPr>
            </a:lvl1pPr>
          </a:lstStyle>
          <a:p>
            <a:pPr lvl="0"/>
            <a:r>
              <a:rPr lang="en-US"/>
              <a:t>Click to add subtitle</a:t>
            </a:r>
          </a:p>
        </p:txBody>
      </p:sp>
      <p:sp>
        <p:nvSpPr>
          <p:cNvPr id="35" name="Text Placeholder 10">
            <a:extLst>
              <a:ext uri="{FF2B5EF4-FFF2-40B4-BE49-F238E27FC236}">
                <a16:creationId xmlns:a16="http://schemas.microsoft.com/office/drawing/2014/main" id="{1C55DCE1-6E6B-4CDD-A9D8-B2A003485698}"/>
              </a:ext>
            </a:extLst>
          </p:cNvPr>
          <p:cNvSpPr>
            <a:spLocks noGrp="1"/>
          </p:cNvSpPr>
          <p:nvPr>
            <p:ph type="body" sz="quarter" idx="17" hasCustomPrompt="1"/>
          </p:nvPr>
        </p:nvSpPr>
        <p:spPr>
          <a:xfrm>
            <a:off x="7822086" y="3046207"/>
            <a:ext cx="34211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39" name="Text Placeholder 10">
            <a:extLst>
              <a:ext uri="{FF2B5EF4-FFF2-40B4-BE49-F238E27FC236}">
                <a16:creationId xmlns:a16="http://schemas.microsoft.com/office/drawing/2014/main" id="{9CAE3862-A5E9-4B70-8F14-8F5BFEE3AAEC}"/>
              </a:ext>
            </a:extLst>
          </p:cNvPr>
          <p:cNvSpPr>
            <a:spLocks noGrp="1"/>
          </p:cNvSpPr>
          <p:nvPr>
            <p:ph type="body" sz="quarter" idx="20" hasCustomPrompt="1"/>
          </p:nvPr>
        </p:nvSpPr>
        <p:spPr>
          <a:xfrm>
            <a:off x="7822086" y="4536575"/>
            <a:ext cx="3421103" cy="426393"/>
          </a:xfrm>
          <a:prstGeom prst="rect">
            <a:avLst/>
          </a:prstGeom>
        </p:spPr>
        <p:txBody>
          <a:bodyPr anchor="b"/>
          <a:lstStyle>
            <a:lvl1pPr marL="0" indent="0" algn="l">
              <a:buNone/>
              <a:defRPr sz="1800" cap="all" spc="100" baseline="0">
                <a:solidFill>
                  <a:schemeClr val="accent2"/>
                </a:solidFill>
                <a:latin typeface="+mj-lt"/>
              </a:defRPr>
            </a:lvl1pPr>
          </a:lstStyle>
          <a:p>
            <a:pPr lvl="0"/>
            <a:r>
              <a:rPr lang="en-US"/>
              <a:t>Click to add subtitle</a:t>
            </a:r>
          </a:p>
        </p:txBody>
      </p:sp>
      <p:sp>
        <p:nvSpPr>
          <p:cNvPr id="38" name="Text Placeholder 10">
            <a:extLst>
              <a:ext uri="{FF2B5EF4-FFF2-40B4-BE49-F238E27FC236}">
                <a16:creationId xmlns:a16="http://schemas.microsoft.com/office/drawing/2014/main" id="{34C23C4D-3C16-4A17-BF8A-A9C4E2F013E3}"/>
              </a:ext>
            </a:extLst>
          </p:cNvPr>
          <p:cNvSpPr>
            <a:spLocks noGrp="1"/>
          </p:cNvSpPr>
          <p:nvPr>
            <p:ph type="body" sz="quarter" idx="19" hasCustomPrompt="1"/>
          </p:nvPr>
        </p:nvSpPr>
        <p:spPr>
          <a:xfrm>
            <a:off x="7822086" y="4916080"/>
            <a:ext cx="34211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8" name="Date Placeholder 3">
            <a:extLst>
              <a:ext uri="{FF2B5EF4-FFF2-40B4-BE49-F238E27FC236}">
                <a16:creationId xmlns:a16="http://schemas.microsoft.com/office/drawing/2014/main" id="{E0398655-42A6-4DBC-9542-9A8D10B44A63}"/>
              </a:ext>
            </a:extLst>
          </p:cNvPr>
          <p:cNvSpPr>
            <a:spLocks noGrp="1"/>
          </p:cNvSpPr>
          <p:nvPr>
            <p:ph type="dt" sz="half" idx="2"/>
          </p:nvPr>
        </p:nvSpPr>
        <p:spPr>
          <a:xfrm>
            <a:off x="838200" y="6356350"/>
            <a:ext cx="1590675"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a:t>20XX</a:t>
            </a:r>
          </a:p>
        </p:txBody>
      </p:sp>
      <p:sp>
        <p:nvSpPr>
          <p:cNvPr id="9" name="Footer Placeholder 4">
            <a:extLst>
              <a:ext uri="{FF2B5EF4-FFF2-40B4-BE49-F238E27FC236}">
                <a16:creationId xmlns:a16="http://schemas.microsoft.com/office/drawing/2014/main" id="{1FF7C44B-1689-4CA8-B0BC-0671EA12750F}"/>
              </a:ext>
            </a:extLst>
          </p:cNvPr>
          <p:cNvSpPr>
            <a:spLocks noGrp="1"/>
          </p:cNvSpPr>
          <p:nvPr>
            <p:ph type="ftr" sz="quarter" idx="3"/>
          </p:nvPr>
        </p:nvSpPr>
        <p:spPr>
          <a:xfrm>
            <a:off x="6473608" y="6356350"/>
            <a:ext cx="27432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effectLst/>
                <a:latin typeface="+mj-lt"/>
              </a:defRPr>
            </a:lvl1pPr>
          </a:lstStyle>
          <a:p>
            <a:r>
              <a:rPr lang="en-US"/>
              <a:t>Pitch deck</a:t>
            </a:r>
          </a:p>
        </p:txBody>
      </p:sp>
      <p:sp>
        <p:nvSpPr>
          <p:cNvPr id="10" name="Slide Number Placeholder 5">
            <a:extLst>
              <a:ext uri="{FF2B5EF4-FFF2-40B4-BE49-F238E27FC236}">
                <a16:creationId xmlns:a16="http://schemas.microsoft.com/office/drawing/2014/main" id="{7D6105C8-7607-448C-9CD2-9CA33B49B4DB}"/>
              </a:ext>
            </a:extLst>
          </p:cNvPr>
          <p:cNvSpPr>
            <a:spLocks noGrp="1"/>
          </p:cNvSpPr>
          <p:nvPr>
            <p:ph type="sldNum" sz="quarter" idx="4"/>
          </p:nvPr>
        </p:nvSpPr>
        <p:spPr>
          <a:xfrm>
            <a:off x="9791700" y="6356350"/>
            <a:ext cx="15621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20042380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ur Compet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1225E-57F6-4605-A684-F9B30F1F664E}"/>
              </a:ext>
            </a:extLst>
          </p:cNvPr>
          <p:cNvSpPr>
            <a:spLocks noGrp="1"/>
          </p:cNvSpPr>
          <p:nvPr>
            <p:ph type="title" hasCustomPrompt="1"/>
          </p:nvPr>
        </p:nvSpPr>
        <p:spPr>
          <a:xfrm>
            <a:off x="809568" y="2450440"/>
            <a:ext cx="4143432" cy="548711"/>
          </a:xfrm>
          <a:prstGeom prst="rect">
            <a:avLst/>
          </a:prstGeom>
        </p:spPr>
        <p:txBody>
          <a:bodyPr anchor="b"/>
          <a:lstStyle>
            <a:lvl1pPr>
              <a:defRPr sz="2400" cap="all" spc="100" baseline="0">
                <a:solidFill>
                  <a:schemeClr val="accent2"/>
                </a:solidFill>
              </a:defRPr>
            </a:lvl1pPr>
          </a:lstStyle>
          <a:p>
            <a:r>
              <a:rPr lang="en-US"/>
              <a:t>Click to add title</a:t>
            </a:r>
          </a:p>
        </p:txBody>
      </p:sp>
      <p:sp>
        <p:nvSpPr>
          <p:cNvPr id="7" name="Picture Placeholder 8">
            <a:extLst>
              <a:ext uri="{FF2B5EF4-FFF2-40B4-BE49-F238E27FC236}">
                <a16:creationId xmlns:a16="http://schemas.microsoft.com/office/drawing/2014/main" id="{C93927AF-DF09-4CE5-8767-B2ECF0215BF5}"/>
              </a:ext>
            </a:extLst>
          </p:cNvPr>
          <p:cNvSpPr>
            <a:spLocks noGrp="1"/>
          </p:cNvSpPr>
          <p:nvPr>
            <p:ph type="pic" sz="quarter" idx="10" hasCustomPrompt="1"/>
          </p:nvPr>
        </p:nvSpPr>
        <p:spPr>
          <a:xfrm>
            <a:off x="4837756" y="0"/>
            <a:ext cx="7354243" cy="2862470"/>
          </a:xfrm>
          <a:prstGeom prst="rect">
            <a:avLst/>
          </a:prstGeom>
        </p:spPr>
        <p:txBody>
          <a:bodyPr/>
          <a:lstStyle>
            <a:lvl1pPr marL="0" indent="0" algn="ctr">
              <a:buNone/>
              <a:defRPr/>
            </a:lvl1pPr>
          </a:lstStyle>
          <a:p>
            <a:r>
              <a:rPr lang="en-US"/>
              <a:t>Click to add photo</a:t>
            </a:r>
          </a:p>
        </p:txBody>
      </p:sp>
      <p:sp>
        <p:nvSpPr>
          <p:cNvPr id="12" name="Text Placeholder 10">
            <a:extLst>
              <a:ext uri="{FF2B5EF4-FFF2-40B4-BE49-F238E27FC236}">
                <a16:creationId xmlns:a16="http://schemas.microsoft.com/office/drawing/2014/main" id="{AE2342C8-E968-4F49-930C-F5C43F88F0BF}"/>
              </a:ext>
            </a:extLst>
          </p:cNvPr>
          <p:cNvSpPr>
            <a:spLocks noGrp="1"/>
          </p:cNvSpPr>
          <p:nvPr>
            <p:ph type="body" sz="quarter" idx="16" hasCustomPrompt="1"/>
          </p:nvPr>
        </p:nvSpPr>
        <p:spPr>
          <a:xfrm>
            <a:off x="819728" y="3365446"/>
            <a:ext cx="4953000"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a:t>Click to add subtitle</a:t>
            </a:r>
          </a:p>
        </p:txBody>
      </p:sp>
      <p:sp>
        <p:nvSpPr>
          <p:cNvPr id="11" name="Text Placeholder 10">
            <a:extLst>
              <a:ext uri="{FF2B5EF4-FFF2-40B4-BE49-F238E27FC236}">
                <a16:creationId xmlns:a16="http://schemas.microsoft.com/office/drawing/2014/main" id="{FE8D114B-8AAB-41D6-AFCF-750066A65291}"/>
              </a:ext>
            </a:extLst>
          </p:cNvPr>
          <p:cNvSpPr>
            <a:spLocks noGrp="1"/>
          </p:cNvSpPr>
          <p:nvPr>
            <p:ph type="body" sz="quarter" idx="12" hasCustomPrompt="1"/>
          </p:nvPr>
        </p:nvSpPr>
        <p:spPr>
          <a:xfrm>
            <a:off x="819728" y="3744950"/>
            <a:ext cx="4953000" cy="2046251"/>
          </a:xfrm>
          <a:prstGeom prst="rect">
            <a:avLst/>
          </a:prstGeom>
        </p:spPr>
        <p:txBody>
          <a:bodyPr anchor="t"/>
          <a:lstStyle>
            <a:lvl1pPr marL="0" indent="0" algn="l">
              <a:lnSpc>
                <a:spcPct val="100000"/>
              </a:lnSpc>
              <a:spcBef>
                <a:spcPts val="0"/>
              </a:spcBef>
              <a:buNone/>
              <a:defRPr sz="1600" cap="none" spc="100" baseline="0">
                <a:solidFill>
                  <a:schemeClr val="tx1"/>
                </a:solidFill>
                <a:latin typeface="+mn-lt"/>
              </a:defRPr>
            </a:lvl1pPr>
          </a:lstStyle>
          <a:p>
            <a:pPr lvl="0"/>
            <a:r>
              <a:rPr lang="en-US"/>
              <a:t>Click to add text</a:t>
            </a:r>
          </a:p>
        </p:txBody>
      </p:sp>
      <p:sp>
        <p:nvSpPr>
          <p:cNvPr id="15" name="Text Placeholder 10">
            <a:extLst>
              <a:ext uri="{FF2B5EF4-FFF2-40B4-BE49-F238E27FC236}">
                <a16:creationId xmlns:a16="http://schemas.microsoft.com/office/drawing/2014/main" id="{DCCC938D-0BC7-4BBB-BBF2-B830D9D0C13A}"/>
              </a:ext>
            </a:extLst>
          </p:cNvPr>
          <p:cNvSpPr>
            <a:spLocks noGrp="1"/>
          </p:cNvSpPr>
          <p:nvPr>
            <p:ph type="body" sz="quarter" idx="18" hasCustomPrompt="1"/>
          </p:nvPr>
        </p:nvSpPr>
        <p:spPr>
          <a:xfrm>
            <a:off x="6400800" y="3365446"/>
            <a:ext cx="4953000"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a:t>Click to add subtitle</a:t>
            </a:r>
          </a:p>
        </p:txBody>
      </p:sp>
      <p:sp>
        <p:nvSpPr>
          <p:cNvPr id="14" name="Text Placeholder 10">
            <a:extLst>
              <a:ext uri="{FF2B5EF4-FFF2-40B4-BE49-F238E27FC236}">
                <a16:creationId xmlns:a16="http://schemas.microsoft.com/office/drawing/2014/main" id="{796405D2-E28F-41EC-844E-034C5D70725D}"/>
              </a:ext>
            </a:extLst>
          </p:cNvPr>
          <p:cNvSpPr>
            <a:spLocks noGrp="1"/>
          </p:cNvSpPr>
          <p:nvPr>
            <p:ph type="body" sz="quarter" idx="17" hasCustomPrompt="1"/>
          </p:nvPr>
        </p:nvSpPr>
        <p:spPr>
          <a:xfrm>
            <a:off x="6400800" y="3744950"/>
            <a:ext cx="4953000" cy="2046251"/>
          </a:xfrm>
          <a:prstGeom prst="rect">
            <a:avLst/>
          </a:prstGeom>
        </p:spPr>
        <p:txBody>
          <a:bodyPr anchor="t"/>
          <a:lstStyle>
            <a:lvl1pPr marL="0" indent="0" algn="l">
              <a:lnSpc>
                <a:spcPct val="100000"/>
              </a:lnSpc>
              <a:spcBef>
                <a:spcPts val="0"/>
              </a:spcBef>
              <a:buNone/>
              <a:defRPr sz="1600" cap="none" spc="100" baseline="0">
                <a:solidFill>
                  <a:schemeClr val="tx1"/>
                </a:solidFill>
                <a:latin typeface="+mn-lt"/>
              </a:defRPr>
            </a:lvl1pPr>
          </a:lstStyle>
          <a:p>
            <a:pPr lvl="0"/>
            <a:r>
              <a:rPr lang="en-US"/>
              <a:t>Click to add text</a:t>
            </a:r>
          </a:p>
        </p:txBody>
      </p:sp>
      <p:sp>
        <p:nvSpPr>
          <p:cNvPr id="8" name="Date Placeholder 3">
            <a:extLst>
              <a:ext uri="{FF2B5EF4-FFF2-40B4-BE49-F238E27FC236}">
                <a16:creationId xmlns:a16="http://schemas.microsoft.com/office/drawing/2014/main" id="{8751D887-2419-4911-A7CC-9B5A598D71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a:t>20XX</a:t>
            </a:r>
          </a:p>
        </p:txBody>
      </p:sp>
      <p:sp>
        <p:nvSpPr>
          <p:cNvPr id="9" name="Footer Placeholder 4">
            <a:extLst>
              <a:ext uri="{FF2B5EF4-FFF2-40B4-BE49-F238E27FC236}">
                <a16:creationId xmlns:a16="http://schemas.microsoft.com/office/drawing/2014/main" id="{B8B214E0-C574-4CE5-8FF0-E0F965A4A0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a:t>Pitch deck</a:t>
            </a:r>
          </a:p>
        </p:txBody>
      </p:sp>
      <p:sp>
        <p:nvSpPr>
          <p:cNvPr id="10" name="Slide Number Placeholder 5">
            <a:extLst>
              <a:ext uri="{FF2B5EF4-FFF2-40B4-BE49-F238E27FC236}">
                <a16:creationId xmlns:a16="http://schemas.microsoft.com/office/drawing/2014/main" id="{6C033920-FB08-49F3-8A75-14E68EF78D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26519510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00" b="0" i="0">
                <a:solidFill>
                  <a:schemeClr val="bg1"/>
                </a:solidFill>
                <a:latin typeface="Segoe UI"/>
                <a:cs typeface="Segoe UI"/>
              </a:defRPr>
            </a:lvl1pPr>
          </a:lstStyle>
          <a:p>
            <a:endParaRPr/>
          </a:p>
        </p:txBody>
      </p:sp>
      <p:sp>
        <p:nvSpPr>
          <p:cNvPr id="3" name="Holder 3"/>
          <p:cNvSpPr>
            <a:spLocks noGrp="1"/>
          </p:cNvSpPr>
          <p:nvPr>
            <p:ph type="ftr" sz="quarter" idx="5"/>
          </p:nvPr>
        </p:nvSpPr>
        <p:spPr/>
        <p:txBody>
          <a:bodyPr lIns="0" tIns="0" rIns="0" bIns="0"/>
          <a:lstStyle>
            <a:lvl1pPr>
              <a:defRPr sz="1200" b="1" i="0">
                <a:solidFill>
                  <a:srgbClr val="626469"/>
                </a:solidFill>
                <a:latin typeface="Segoe UI"/>
                <a:cs typeface="Segoe UI"/>
              </a:defRPr>
            </a:lvl1pPr>
          </a:lstStyle>
          <a:p>
            <a:pPr marL="12700">
              <a:lnSpc>
                <a:spcPct val="100000"/>
              </a:lnSpc>
              <a:spcBef>
                <a:spcPts val="195"/>
              </a:spcBef>
            </a:pPr>
            <a:r>
              <a:rPr spc="15"/>
              <a:t>P</a:t>
            </a:r>
            <a:r>
              <a:rPr spc="90"/>
              <a:t>A</a:t>
            </a:r>
            <a:r>
              <a:rPr spc="65"/>
              <a:t>L</a:t>
            </a:r>
            <a:r>
              <a:rPr spc="75"/>
              <a:t>C</a:t>
            </a:r>
            <a:r>
              <a:t>O</a:t>
            </a:r>
          </a:p>
        </p:txBody>
      </p:sp>
      <p:sp>
        <p:nvSpPr>
          <p:cNvPr id="4" name="Holder 4"/>
          <p:cNvSpPr>
            <a:spLocks noGrp="1"/>
          </p:cNvSpPr>
          <p:nvPr>
            <p:ph type="dt" sz="half" idx="6"/>
          </p:nvPr>
        </p:nvSpPr>
        <p:spPr/>
        <p:txBody>
          <a:bodyPr lIns="0" tIns="0" rIns="0" bIns="0"/>
          <a:lstStyle>
            <a:lvl1pPr>
              <a:defRPr sz="1200" b="0" i="0">
                <a:solidFill>
                  <a:srgbClr val="626469"/>
                </a:solidFill>
                <a:latin typeface="Segoe UI"/>
                <a:cs typeface="Segoe UI"/>
              </a:defRPr>
            </a:lvl1pPr>
          </a:lstStyle>
          <a:p>
            <a:pPr marL="12700">
              <a:lnSpc>
                <a:spcPct val="100000"/>
              </a:lnSpc>
              <a:spcBef>
                <a:spcPts val="195"/>
              </a:spcBef>
            </a:pPr>
            <a:r>
              <a:rPr spc="95"/>
              <a:t>2023</a:t>
            </a:r>
          </a:p>
        </p:txBody>
      </p:sp>
      <p:sp>
        <p:nvSpPr>
          <p:cNvPr id="5" name="Holder 5"/>
          <p:cNvSpPr>
            <a:spLocks noGrp="1"/>
          </p:cNvSpPr>
          <p:nvPr>
            <p:ph type="sldNum" sz="quarter" idx="7"/>
          </p:nvPr>
        </p:nvSpPr>
        <p:spPr/>
        <p:txBody>
          <a:bodyPr lIns="0" tIns="0" rIns="0" bIns="0"/>
          <a:lstStyle>
            <a:lvl1pPr>
              <a:defRPr sz="1200" b="0" i="0">
                <a:solidFill>
                  <a:srgbClr val="626469"/>
                </a:solidFill>
                <a:latin typeface="Segoe UI"/>
                <a:cs typeface="Segoe UI"/>
              </a:defRPr>
            </a:lvl1pPr>
          </a:lstStyle>
          <a:p>
            <a:pPr marL="67310">
              <a:lnSpc>
                <a:spcPct val="100000"/>
              </a:lnSpc>
              <a:spcBef>
                <a:spcPts val="195"/>
              </a:spcBef>
            </a:pPr>
            <a:fld id="{81D60167-4931-47E6-BA6A-407CBD079E47}" type="slidenum">
              <a:rPr dirty="0"/>
              <a:t>‹#›</a:t>
            </a:fld>
            <a:endParaRPr/>
          </a:p>
        </p:txBody>
      </p:sp>
    </p:spTree>
    <p:extLst>
      <p:ext uri="{BB962C8B-B14F-4D97-AF65-F5344CB8AC3E}">
        <p14:creationId xmlns:p14="http://schemas.microsoft.com/office/powerpoint/2010/main" val="1805075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00" b="0" i="0">
                <a:solidFill>
                  <a:schemeClr val="bg1"/>
                </a:solidFill>
                <a:latin typeface="Segoe UI"/>
                <a:cs typeface="Segoe UI"/>
              </a:defRPr>
            </a:lvl1pPr>
          </a:lstStyle>
          <a:p>
            <a:endParaRPr/>
          </a:p>
        </p:txBody>
      </p:sp>
      <p:sp>
        <p:nvSpPr>
          <p:cNvPr id="3" name="Holder 3"/>
          <p:cNvSpPr>
            <a:spLocks noGrp="1"/>
          </p:cNvSpPr>
          <p:nvPr>
            <p:ph type="body" idx="1"/>
          </p:nvPr>
        </p:nvSpPr>
        <p:spPr/>
        <p:txBody>
          <a:bodyPr lIns="0" tIns="0" rIns="0" bIns="0"/>
          <a:lstStyle>
            <a:lvl1pPr>
              <a:defRPr sz="1800" b="0" i="0">
                <a:solidFill>
                  <a:srgbClr val="1F1F1F"/>
                </a:solidFill>
                <a:latin typeface="Segoe UI"/>
                <a:cs typeface="Segoe UI"/>
              </a:defRPr>
            </a:lvl1pPr>
          </a:lstStyle>
          <a:p>
            <a:endParaRPr/>
          </a:p>
        </p:txBody>
      </p:sp>
      <p:sp>
        <p:nvSpPr>
          <p:cNvPr id="4" name="Holder 4"/>
          <p:cNvSpPr>
            <a:spLocks noGrp="1"/>
          </p:cNvSpPr>
          <p:nvPr>
            <p:ph type="ftr" sz="quarter" idx="5"/>
          </p:nvPr>
        </p:nvSpPr>
        <p:spPr/>
        <p:txBody>
          <a:bodyPr lIns="0" tIns="0" rIns="0" bIns="0"/>
          <a:lstStyle>
            <a:lvl1pPr>
              <a:defRPr sz="1200" b="1" i="0">
                <a:solidFill>
                  <a:srgbClr val="626469"/>
                </a:solidFill>
                <a:latin typeface="Segoe UI"/>
                <a:cs typeface="Segoe UI"/>
              </a:defRPr>
            </a:lvl1pPr>
          </a:lstStyle>
          <a:p>
            <a:pPr marL="12700">
              <a:lnSpc>
                <a:spcPct val="100000"/>
              </a:lnSpc>
              <a:spcBef>
                <a:spcPts val="195"/>
              </a:spcBef>
            </a:pPr>
            <a:r>
              <a:rPr spc="15"/>
              <a:t>P</a:t>
            </a:r>
            <a:r>
              <a:rPr spc="90"/>
              <a:t>A</a:t>
            </a:r>
            <a:r>
              <a:rPr spc="65"/>
              <a:t>L</a:t>
            </a:r>
            <a:r>
              <a:rPr spc="75"/>
              <a:t>C</a:t>
            </a:r>
            <a:r>
              <a:t>O</a:t>
            </a:r>
          </a:p>
        </p:txBody>
      </p:sp>
      <p:sp>
        <p:nvSpPr>
          <p:cNvPr id="5" name="Holder 5"/>
          <p:cNvSpPr>
            <a:spLocks noGrp="1"/>
          </p:cNvSpPr>
          <p:nvPr>
            <p:ph type="dt" sz="half" idx="6"/>
          </p:nvPr>
        </p:nvSpPr>
        <p:spPr/>
        <p:txBody>
          <a:bodyPr lIns="0" tIns="0" rIns="0" bIns="0"/>
          <a:lstStyle>
            <a:lvl1pPr>
              <a:defRPr sz="1200" b="0" i="0">
                <a:solidFill>
                  <a:srgbClr val="626469"/>
                </a:solidFill>
                <a:latin typeface="Segoe UI"/>
                <a:cs typeface="Segoe UI"/>
              </a:defRPr>
            </a:lvl1pPr>
          </a:lstStyle>
          <a:p>
            <a:pPr marL="12700">
              <a:lnSpc>
                <a:spcPct val="100000"/>
              </a:lnSpc>
              <a:spcBef>
                <a:spcPts val="195"/>
              </a:spcBef>
            </a:pPr>
            <a:r>
              <a:rPr spc="95"/>
              <a:t>2023</a:t>
            </a:r>
          </a:p>
        </p:txBody>
      </p:sp>
      <p:sp>
        <p:nvSpPr>
          <p:cNvPr id="6" name="Holder 6"/>
          <p:cNvSpPr>
            <a:spLocks noGrp="1"/>
          </p:cNvSpPr>
          <p:nvPr>
            <p:ph type="sldNum" sz="quarter" idx="7"/>
          </p:nvPr>
        </p:nvSpPr>
        <p:spPr/>
        <p:txBody>
          <a:bodyPr lIns="0" tIns="0" rIns="0" bIns="0"/>
          <a:lstStyle>
            <a:lvl1pPr>
              <a:defRPr sz="1200" b="0" i="0">
                <a:solidFill>
                  <a:srgbClr val="626469"/>
                </a:solidFill>
                <a:latin typeface="Segoe UI"/>
                <a:cs typeface="Segoe UI"/>
              </a:defRPr>
            </a:lvl1pPr>
          </a:lstStyle>
          <a:p>
            <a:pPr marL="67310">
              <a:lnSpc>
                <a:spcPct val="100000"/>
              </a:lnSpc>
              <a:spcBef>
                <a:spcPts val="195"/>
              </a:spcBef>
            </a:pPr>
            <a:fld id="{81D60167-4931-47E6-BA6A-407CBD079E47}" type="slidenum">
              <a:rPr dirty="0"/>
              <a:t>‹#›</a:t>
            </a:fld>
            <a:endParaRPr/>
          </a:p>
        </p:txBody>
      </p:sp>
    </p:spTree>
    <p:extLst>
      <p:ext uri="{BB962C8B-B14F-4D97-AF65-F5344CB8AC3E}">
        <p14:creationId xmlns:p14="http://schemas.microsoft.com/office/powerpoint/2010/main" val="3911856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200" b="1" i="0">
                <a:solidFill>
                  <a:srgbClr val="626469"/>
                </a:solidFill>
                <a:latin typeface="Segoe UI"/>
                <a:cs typeface="Segoe UI"/>
              </a:defRPr>
            </a:lvl1pPr>
          </a:lstStyle>
          <a:p>
            <a:pPr marL="12700">
              <a:lnSpc>
                <a:spcPct val="100000"/>
              </a:lnSpc>
              <a:spcBef>
                <a:spcPts val="195"/>
              </a:spcBef>
            </a:pPr>
            <a:r>
              <a:rPr spc="15"/>
              <a:t>P</a:t>
            </a:r>
            <a:r>
              <a:rPr spc="90"/>
              <a:t>A</a:t>
            </a:r>
            <a:r>
              <a:rPr spc="65"/>
              <a:t>L</a:t>
            </a:r>
            <a:r>
              <a:rPr spc="75"/>
              <a:t>C</a:t>
            </a:r>
            <a:r>
              <a:t>O</a:t>
            </a:r>
          </a:p>
        </p:txBody>
      </p:sp>
      <p:sp>
        <p:nvSpPr>
          <p:cNvPr id="3" name="Holder 3"/>
          <p:cNvSpPr>
            <a:spLocks noGrp="1"/>
          </p:cNvSpPr>
          <p:nvPr>
            <p:ph type="dt" sz="half" idx="6"/>
          </p:nvPr>
        </p:nvSpPr>
        <p:spPr/>
        <p:txBody>
          <a:bodyPr lIns="0" tIns="0" rIns="0" bIns="0"/>
          <a:lstStyle>
            <a:lvl1pPr>
              <a:defRPr sz="1200" b="0" i="0">
                <a:solidFill>
                  <a:srgbClr val="626469"/>
                </a:solidFill>
                <a:latin typeface="Segoe UI"/>
                <a:cs typeface="Segoe UI"/>
              </a:defRPr>
            </a:lvl1pPr>
          </a:lstStyle>
          <a:p>
            <a:pPr marL="12700">
              <a:lnSpc>
                <a:spcPct val="100000"/>
              </a:lnSpc>
              <a:spcBef>
                <a:spcPts val="195"/>
              </a:spcBef>
            </a:pPr>
            <a:r>
              <a:rPr spc="95"/>
              <a:t>2023</a:t>
            </a:r>
          </a:p>
        </p:txBody>
      </p:sp>
      <p:sp>
        <p:nvSpPr>
          <p:cNvPr id="4" name="Holder 4"/>
          <p:cNvSpPr>
            <a:spLocks noGrp="1"/>
          </p:cNvSpPr>
          <p:nvPr>
            <p:ph type="sldNum" sz="quarter" idx="7"/>
          </p:nvPr>
        </p:nvSpPr>
        <p:spPr/>
        <p:txBody>
          <a:bodyPr lIns="0" tIns="0" rIns="0" bIns="0"/>
          <a:lstStyle>
            <a:lvl1pPr>
              <a:defRPr sz="1200" b="0" i="0">
                <a:solidFill>
                  <a:srgbClr val="626469"/>
                </a:solidFill>
                <a:latin typeface="Segoe UI"/>
                <a:cs typeface="Segoe UI"/>
              </a:defRPr>
            </a:lvl1pPr>
          </a:lstStyle>
          <a:p>
            <a:pPr marL="67310">
              <a:lnSpc>
                <a:spcPct val="100000"/>
              </a:lnSpc>
              <a:spcBef>
                <a:spcPts val="195"/>
              </a:spcBef>
            </a:pPr>
            <a:fld id="{81D60167-4931-47E6-BA6A-407CBD079E47}" type="slidenum">
              <a:rPr dirty="0"/>
              <a:t>‹#›</a:t>
            </a:fld>
            <a:endParaRPr/>
          </a:p>
        </p:txBody>
      </p:sp>
    </p:spTree>
    <p:extLst>
      <p:ext uri="{BB962C8B-B14F-4D97-AF65-F5344CB8AC3E}">
        <p14:creationId xmlns:p14="http://schemas.microsoft.com/office/powerpoint/2010/main" val="711599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BE02389-643A-44A3-9E32-4459CAEAC3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a:t>20XX</a:t>
            </a:r>
          </a:p>
        </p:txBody>
      </p:sp>
      <p:sp>
        <p:nvSpPr>
          <p:cNvPr id="5" name="Footer Placeholder 4">
            <a:extLst>
              <a:ext uri="{FF2B5EF4-FFF2-40B4-BE49-F238E27FC236}">
                <a16:creationId xmlns:a16="http://schemas.microsoft.com/office/drawing/2014/main" id="{1E3E221A-6F27-4890-B073-7BA27B8FB5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a:t>Pitch deck</a:t>
            </a:r>
          </a:p>
        </p:txBody>
      </p:sp>
      <p:sp>
        <p:nvSpPr>
          <p:cNvPr id="6" name="Slide Number Placeholder 5">
            <a:extLst>
              <a:ext uri="{FF2B5EF4-FFF2-40B4-BE49-F238E27FC236}">
                <a16:creationId xmlns:a16="http://schemas.microsoft.com/office/drawing/2014/main" id="{40B06CAC-A122-486F-81C6-4299D83E94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4230113875"/>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54" r:id="rId3"/>
    <p:sldLayoutId id="2147483655" r:id="rId4"/>
    <p:sldLayoutId id="2147483656" r:id="rId5"/>
    <p:sldLayoutId id="2147483659" r:id="rId6"/>
    <p:sldLayoutId id="2147483671" r:id="rId7"/>
    <p:sldLayoutId id="2147483672" r:id="rId8"/>
    <p:sldLayoutId id="2147483673" r:id="rId9"/>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7.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customXml" Target="../ink/ink3.xml"/><Relationship Id="rId5" Type="http://schemas.openxmlformats.org/officeDocument/2006/relationships/image" Target="../media/image23.png"/><Relationship Id="rId4" Type="http://schemas.openxmlformats.org/officeDocument/2006/relationships/customXml" Target="../ink/ink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customXml" Target="../ink/ink5.xml"/><Relationship Id="rId5" Type="http://schemas.openxmlformats.org/officeDocument/2006/relationships/image" Target="../media/image23.png"/><Relationship Id="rId4" Type="http://schemas.openxmlformats.org/officeDocument/2006/relationships/customXml" Target="../ink/ink4.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customXml" Target="../ink/ink7.xml"/><Relationship Id="rId5" Type="http://schemas.openxmlformats.org/officeDocument/2006/relationships/image" Target="../media/image23.png"/><Relationship Id="rId4" Type="http://schemas.openxmlformats.org/officeDocument/2006/relationships/customXml" Target="../ink/ink6.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35.jpe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36.jpe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7.png"/><Relationship Id="rId7" Type="http://schemas.openxmlformats.org/officeDocument/2006/relationships/diagramLayout" Target="../diagrams/layout1.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Data" Target="../diagrams/data1.xml"/><Relationship Id="rId11" Type="http://schemas.openxmlformats.org/officeDocument/2006/relationships/image" Target="../media/image61.png"/><Relationship Id="rId5" Type="http://schemas.openxmlformats.org/officeDocument/2006/relationships/image" Target="../media/image23.png"/><Relationship Id="rId10" Type="http://schemas.microsoft.com/office/2007/relationships/diagramDrawing" Target="../diagrams/drawing1.xml"/><Relationship Id="rId4" Type="http://schemas.openxmlformats.org/officeDocument/2006/relationships/customXml" Target="../ink/ink8.xml"/><Relationship Id="rId9" Type="http://schemas.openxmlformats.org/officeDocument/2006/relationships/diagramColors" Target="../diagrams/colors1.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6.xml.rels><?xml version="1.0" encoding="UTF-8" standalone="yes"?>
<Relationships xmlns="http://schemas.openxmlformats.org/package/2006/relationships"><Relationship Id="rId8" Type="http://schemas.openxmlformats.org/officeDocument/2006/relationships/hyperlink" Target="https://technofaq.org/posts/2020/08/dialer-system-options-for-call-centers-what-you-need-to-know/" TargetMode="External"/><Relationship Id="rId3" Type="http://schemas.openxmlformats.org/officeDocument/2006/relationships/diagramLayout" Target="../diagrams/layout3.xml"/><Relationship Id="rId7" Type="http://schemas.openxmlformats.org/officeDocument/2006/relationships/image" Target="../media/image68.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7.xml.rels><?xml version="1.0" encoding="UTF-8" standalone="yes"?>
<Relationships xmlns="http://schemas.openxmlformats.org/package/2006/relationships"><Relationship Id="rId3" Type="http://schemas.microsoft.com/office/2018/10/relationships/comments" Target="../comments/modernComment_176_3AE43CBD.xml"/><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17.png"/></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8.xml"/><Relationship Id="rId5" Type="http://schemas.openxmlformats.org/officeDocument/2006/relationships/image" Target="../media/image72.png"/><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6.png"/><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hyperlink" Target="https://palcofirst.com/kansas/" TargetMode="External"/><Relationship Id="rId5" Type="http://schemas.openxmlformats.org/officeDocument/2006/relationships/image" Target="../media/image75.png"/><Relationship Id="rId4" Type="http://schemas.openxmlformats.org/officeDocument/2006/relationships/image" Target="../media/image74.jpg"/></Relationships>
</file>

<file path=ppt/slides/_rels/slide4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hyperlink" Target="https://www.palcofirst.com/" TargetMode="External"/><Relationship Id="rId5" Type="http://schemas.openxmlformats.org/officeDocument/2006/relationships/image" Target="../media/image3.pn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png"/><Relationship Id="rId7" Type="http://schemas.openxmlformats.org/officeDocument/2006/relationships/image" Target="../media/image12.sv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0.svg"/><Relationship Id="rId10" Type="http://schemas.microsoft.com/office/2007/relationships/hdphoto" Target="../media/hdphoto2.wdp"/><Relationship Id="rId4" Type="http://schemas.openxmlformats.org/officeDocument/2006/relationships/image" Target="../media/image9.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customXml" Target="../ink/ink1.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lose up of green grass&#10;">
            <a:extLst>
              <a:ext uri="{FF2B5EF4-FFF2-40B4-BE49-F238E27FC236}">
                <a16:creationId xmlns:a16="http://schemas.microsoft.com/office/drawing/2014/main" id="{2A7E6CAB-B5FF-46B8-964A-7A01020AAB15}"/>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p:spPr>
      </p:pic>
      <p:pic>
        <p:nvPicPr>
          <p:cNvPr id="3" name="Picture 2">
            <a:extLst>
              <a:ext uri="{FF2B5EF4-FFF2-40B4-BE49-F238E27FC236}">
                <a16:creationId xmlns:a16="http://schemas.microsoft.com/office/drawing/2014/main" id="{76880506-3F1F-9929-2142-F3E5A6787883}"/>
              </a:ext>
            </a:extLst>
          </p:cNvPr>
          <p:cNvPicPr>
            <a:picLocks noChangeAspect="1"/>
          </p:cNvPicPr>
          <p:nvPr/>
        </p:nvPicPr>
        <p:blipFill>
          <a:blip r:embed="rId4"/>
          <a:srcRect/>
          <a:stretch/>
        </p:blipFill>
        <p:spPr>
          <a:xfrm>
            <a:off x="952499" y="0"/>
            <a:ext cx="10287000" cy="6858000"/>
          </a:xfrm>
          <a:prstGeom prst="rect">
            <a:avLst/>
          </a:prstGeom>
        </p:spPr>
      </p:pic>
      <p:sp>
        <p:nvSpPr>
          <p:cNvPr id="7" name="Title 6">
            <a:extLst>
              <a:ext uri="{FF2B5EF4-FFF2-40B4-BE49-F238E27FC236}">
                <a16:creationId xmlns:a16="http://schemas.microsoft.com/office/drawing/2014/main" id="{CF45A9EB-00FC-4DE7-8041-09649EF9B9B6}"/>
              </a:ext>
            </a:extLst>
          </p:cNvPr>
          <p:cNvSpPr>
            <a:spLocks noGrp="1"/>
          </p:cNvSpPr>
          <p:nvPr>
            <p:ph type="title"/>
          </p:nvPr>
        </p:nvSpPr>
        <p:spPr>
          <a:xfrm>
            <a:off x="0" y="2438404"/>
            <a:ext cx="12191998" cy="1425257"/>
          </a:xfrm>
          <a:solidFill>
            <a:srgbClr val="636569">
              <a:alpha val="55000"/>
            </a:srgbClr>
          </a:solidFill>
        </p:spPr>
        <p:txBody>
          <a:bodyPr/>
          <a:lstStyle/>
          <a:p>
            <a:r>
              <a:rPr lang="en-US">
                <a:solidFill>
                  <a:schemeClr val="bg1"/>
                </a:solidFill>
                <a:latin typeface="Segoe UI" panose="020B0502040204020203" pitchFamily="34" charset="0"/>
                <a:cs typeface="Segoe UI" panose="020B0502040204020203" pitchFamily="34" charset="0"/>
              </a:rPr>
              <a:t>Welcome!</a:t>
            </a:r>
          </a:p>
        </p:txBody>
      </p:sp>
      <p:sp>
        <p:nvSpPr>
          <p:cNvPr id="12" name="Rectangle 11">
            <a:extLst>
              <a:ext uri="{FF2B5EF4-FFF2-40B4-BE49-F238E27FC236}">
                <a16:creationId xmlns:a16="http://schemas.microsoft.com/office/drawing/2014/main" id="{619D1BA2-3111-4E03-81E3-0D0F9BA3676D}"/>
              </a:ext>
              <a:ext uri="{C183D7F6-B498-43B3-948B-1728B52AA6E4}">
                <adec:decorative xmlns:adec="http://schemas.microsoft.com/office/drawing/2017/decorative" val="1"/>
              </a:ext>
            </a:extLst>
          </p:cNvPr>
          <p:cNvSpPr>
            <a:spLocks/>
          </p:cNvSpPr>
          <p:nvPr/>
        </p:nvSpPr>
        <p:spPr>
          <a:xfrm>
            <a:off x="-2" y="-4551"/>
            <a:ext cx="12192000" cy="2442051"/>
          </a:xfrm>
          <a:prstGeom prst="rect">
            <a:avLst/>
          </a:prstGeom>
          <a:solidFill>
            <a:srgbClr val="636569">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A4B20A4-BDBA-4ACB-BCCE-1FF6B09FE0A1}"/>
              </a:ext>
              <a:ext uri="{C183D7F6-B498-43B3-948B-1728B52AA6E4}">
                <adec:decorative xmlns:adec="http://schemas.microsoft.com/office/drawing/2017/decorative" val="1"/>
              </a:ext>
            </a:extLst>
          </p:cNvPr>
          <p:cNvSpPr>
            <a:spLocks/>
          </p:cNvSpPr>
          <p:nvPr/>
        </p:nvSpPr>
        <p:spPr>
          <a:xfrm>
            <a:off x="-2" y="3863661"/>
            <a:ext cx="12192000" cy="2993435"/>
          </a:xfrm>
          <a:prstGeom prst="rect">
            <a:avLst/>
          </a:prstGeom>
          <a:solidFill>
            <a:srgbClr val="636569">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chemeClr val="bg1"/>
                </a:solidFill>
                <a:latin typeface="Segoe UI"/>
                <a:cs typeface="Segoe UI"/>
              </a:rPr>
              <a:t>August 2025</a:t>
            </a:r>
            <a:endParaRPr lang="en-US"/>
          </a:p>
        </p:txBody>
      </p:sp>
      <p:sp>
        <p:nvSpPr>
          <p:cNvPr id="25" name="Rectangle 24">
            <a:extLst>
              <a:ext uri="{FF2B5EF4-FFF2-40B4-BE49-F238E27FC236}">
                <a16:creationId xmlns:a16="http://schemas.microsoft.com/office/drawing/2014/main" id="{995DD68C-FEB8-4CF6-883B-1CA9912E417D}"/>
              </a:ext>
              <a:ext uri="{C183D7F6-B498-43B3-948B-1728B52AA6E4}">
                <adec:decorative xmlns:adec="http://schemas.microsoft.com/office/drawing/2017/decorative" val="1"/>
              </a:ext>
            </a:extLst>
          </p:cNvPr>
          <p:cNvSpPr/>
          <p:nvPr/>
        </p:nvSpPr>
        <p:spPr>
          <a:xfrm>
            <a:off x="3192778" y="2352758"/>
            <a:ext cx="5806440" cy="1596549"/>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3F9AFC66-E27D-8C40-F336-7D278D6E22B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22279" y="374343"/>
            <a:ext cx="2227007" cy="529068"/>
          </a:xfrm>
          <a:prstGeom prst="rect">
            <a:avLst/>
          </a:prstGeom>
        </p:spPr>
      </p:pic>
      <p:cxnSp>
        <p:nvCxnSpPr>
          <p:cNvPr id="13" name="Straight Connector 12">
            <a:extLst>
              <a:ext uri="{FF2B5EF4-FFF2-40B4-BE49-F238E27FC236}">
                <a16:creationId xmlns:a16="http://schemas.microsoft.com/office/drawing/2014/main" id="{9AAE1B36-338A-E7DB-24CB-09E94CE8D8F5}"/>
              </a:ext>
            </a:extLst>
          </p:cNvPr>
          <p:cNvCxnSpPr/>
          <p:nvPr/>
        </p:nvCxnSpPr>
        <p:spPr>
          <a:xfrm>
            <a:off x="2588079" y="351063"/>
            <a:ext cx="0" cy="474046"/>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8A919B4-2066-3368-20B2-226D8960017C}"/>
              </a:ext>
            </a:extLst>
          </p:cNvPr>
          <p:cNvSpPr txBox="1"/>
          <p:nvPr/>
        </p:nvSpPr>
        <p:spPr>
          <a:xfrm>
            <a:off x="1781210" y="4689674"/>
            <a:ext cx="8832777" cy="461665"/>
          </a:xfrm>
          <a:prstGeom prst="rect">
            <a:avLst/>
          </a:prstGeom>
          <a:noFill/>
        </p:spPr>
        <p:txBody>
          <a:bodyPr wrap="square" lIns="91440" tIns="45720" rIns="91440" bIns="45720" anchor="t">
            <a:spAutoFit/>
          </a:bodyPr>
          <a:lstStyle/>
          <a:p>
            <a:r>
              <a:rPr lang="en-US" sz="2400" b="1">
                <a:solidFill>
                  <a:schemeClr val="bg1"/>
                </a:solidFill>
                <a:latin typeface="Segoe UI"/>
                <a:cs typeface="Segoe UI"/>
              </a:rPr>
              <a:t>Kansas WORK Electronic Visit Verification (EVV) Training</a:t>
            </a:r>
          </a:p>
        </p:txBody>
      </p:sp>
    </p:spTree>
    <p:extLst>
      <p:ext uri="{BB962C8B-B14F-4D97-AF65-F5344CB8AC3E}">
        <p14:creationId xmlns:p14="http://schemas.microsoft.com/office/powerpoint/2010/main" val="4159462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looking at her phone&#10;&#10;Description automatically generated">
            <a:extLst>
              <a:ext uri="{FF2B5EF4-FFF2-40B4-BE49-F238E27FC236}">
                <a16:creationId xmlns:a16="http://schemas.microsoft.com/office/drawing/2014/main" id="{EDDD9023-43EA-716E-9DF8-5545C316015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240594" y="0"/>
            <a:ext cx="6951406" cy="6858000"/>
          </a:xfrm>
          <a:prstGeom prst="rect">
            <a:avLst/>
          </a:prstGeom>
        </p:spPr>
      </p:pic>
      <p:sp>
        <p:nvSpPr>
          <p:cNvPr id="257" name="Footer Placeholder 256">
            <a:extLst>
              <a:ext uri="{FF2B5EF4-FFF2-40B4-BE49-F238E27FC236}">
                <a16:creationId xmlns:a16="http://schemas.microsoft.com/office/drawing/2014/main" id="{8DBC7823-0B82-44CB-B937-1DAF28C165B4}"/>
              </a:ext>
            </a:extLst>
          </p:cNvPr>
          <p:cNvSpPr>
            <a:spLocks noGrp="1"/>
          </p:cNvSpPr>
          <p:nvPr>
            <p:ph type="ftr" sz="quarter" idx="3"/>
          </p:nvPr>
        </p:nvSpPr>
        <p:spPr>
          <a:xfrm>
            <a:off x="4038600" y="6356350"/>
            <a:ext cx="4114800" cy="365125"/>
          </a:xfrm>
        </p:spPr>
        <p:txBody>
          <a:bodyPr/>
          <a:lstStyle/>
          <a:p>
            <a:r>
              <a:rPr lang="en-US">
                <a:solidFill>
                  <a:srgbClr val="636569"/>
                </a:solidFill>
                <a:latin typeface="Segoe UI" panose="020B0502040204020203" pitchFamily="34" charset="0"/>
                <a:cs typeface="Segoe UI" panose="020B0502040204020203" pitchFamily="34" charset="0"/>
              </a:rPr>
              <a:t>palco</a:t>
            </a:r>
          </a:p>
        </p:txBody>
      </p:sp>
      <p:sp>
        <p:nvSpPr>
          <p:cNvPr id="258" name="Slide Number Placeholder 257">
            <a:extLst>
              <a:ext uri="{FF2B5EF4-FFF2-40B4-BE49-F238E27FC236}">
                <a16:creationId xmlns:a16="http://schemas.microsoft.com/office/drawing/2014/main" id="{A9734560-9D8A-4BBC-A7FA-131A75654DAB}"/>
              </a:ext>
            </a:extLst>
          </p:cNvPr>
          <p:cNvSpPr>
            <a:spLocks noGrp="1"/>
          </p:cNvSpPr>
          <p:nvPr>
            <p:ph type="sldNum" sz="quarter" idx="4"/>
          </p:nvPr>
        </p:nvSpPr>
        <p:spPr>
          <a:xfrm>
            <a:off x="8610600" y="6356350"/>
            <a:ext cx="2743200" cy="365125"/>
          </a:xfrm>
        </p:spPr>
        <p:txBody>
          <a:bodyPr/>
          <a:lstStyle/>
          <a:p>
            <a:fld id="{EA87306C-81BA-4795-A5CA-9392456A8C1E}" type="slidenum">
              <a:rPr lang="en-US" smtClean="0">
                <a:solidFill>
                  <a:srgbClr val="636569"/>
                </a:solidFill>
                <a:latin typeface="Segoe UI" panose="020B0502040204020203" pitchFamily="34" charset="0"/>
                <a:cs typeface="Segoe UI" panose="020B0502040204020203" pitchFamily="34" charset="0"/>
              </a:rPr>
              <a:pPr/>
              <a:t>10</a:t>
            </a:fld>
            <a:endParaRPr lang="en-US">
              <a:solidFill>
                <a:srgbClr val="636569"/>
              </a:solidFill>
              <a:latin typeface="Segoe UI" panose="020B0502040204020203" pitchFamily="34" charset="0"/>
              <a:cs typeface="Segoe UI" panose="020B0502040204020203" pitchFamily="34" charset="0"/>
            </a:endParaRPr>
          </a:p>
        </p:txBody>
      </p:sp>
      <p:sp>
        <p:nvSpPr>
          <p:cNvPr id="2" name="Title 2">
            <a:extLst>
              <a:ext uri="{FF2B5EF4-FFF2-40B4-BE49-F238E27FC236}">
                <a16:creationId xmlns:a16="http://schemas.microsoft.com/office/drawing/2014/main" id="{B7672C66-9710-8AE6-7B23-A25D4D30CFAB}"/>
              </a:ext>
            </a:extLst>
          </p:cNvPr>
          <p:cNvSpPr txBox="1">
            <a:spLocks/>
          </p:cNvSpPr>
          <p:nvPr/>
        </p:nvSpPr>
        <p:spPr>
          <a:xfrm>
            <a:off x="158108" y="1145128"/>
            <a:ext cx="4260753" cy="688211"/>
          </a:xfrm>
          <a:prstGeom prst="rect">
            <a:avLst/>
          </a:prstGeom>
          <a:ln w="28575">
            <a:solidFill>
              <a:schemeClr val="bg1"/>
            </a:solidFill>
          </a:ln>
        </p:spPr>
        <p:txBody>
          <a:bodyPr anchor="ctr"/>
          <a:lstStyle>
            <a:lvl1pPr algn="ctr" defTabSz="914400" rtl="0" eaLnBrk="1" latinLnBrk="0" hangingPunct="1">
              <a:lnSpc>
                <a:spcPct val="90000"/>
              </a:lnSpc>
              <a:spcBef>
                <a:spcPct val="0"/>
              </a:spcBef>
              <a:buNone/>
              <a:defRPr sz="2400" kern="1200" cap="all" spc="100" baseline="0">
                <a:solidFill>
                  <a:schemeClr val="accent2"/>
                </a:solidFill>
                <a:latin typeface="+mj-lt"/>
                <a:ea typeface="+mj-ea"/>
                <a:cs typeface="+mj-cs"/>
              </a:defRPr>
            </a:lvl1pPr>
          </a:lstStyle>
          <a:p>
            <a:r>
              <a:rPr lang="en-US" b="1">
                <a:solidFill>
                  <a:schemeClr val="bg1"/>
                </a:solidFill>
                <a:latin typeface="Segoe UI" panose="020B0502040204020203" pitchFamily="34" charset="0"/>
                <a:cs typeface="Segoe UI" panose="020B0502040204020203" pitchFamily="34" charset="0"/>
              </a:rPr>
              <a:t>Enrollment Reminder</a:t>
            </a:r>
          </a:p>
        </p:txBody>
      </p:sp>
      <p:pic>
        <p:nvPicPr>
          <p:cNvPr id="7" name="Picture 6" descr="Logo&#10;&#10;Description automatically generated">
            <a:extLst>
              <a:ext uri="{FF2B5EF4-FFF2-40B4-BE49-F238E27FC236}">
                <a16:creationId xmlns:a16="http://schemas.microsoft.com/office/drawing/2014/main" id="{568B933C-9D22-DC80-E2B0-236090A2DD4F}"/>
              </a:ext>
            </a:extLst>
          </p:cNvPr>
          <p:cNvPicPr>
            <a:picLocks noChangeAspect="1"/>
          </p:cNvPicPr>
          <p:nvPr/>
        </p:nvPicPr>
        <p:blipFill>
          <a:blip r:embed="rId4" cstate="hqprint">
            <a:biLevel thresh="75000"/>
            <a:extLst>
              <a:ext uri="{28A0092B-C50C-407E-A947-70E740481C1C}">
                <a14:useLocalDpi xmlns:a14="http://schemas.microsoft.com/office/drawing/2010/main"/>
              </a:ext>
            </a:extLst>
          </a:blip>
          <a:stretch>
            <a:fillRect/>
          </a:stretch>
        </p:blipFill>
        <p:spPr>
          <a:xfrm>
            <a:off x="11508623" y="371306"/>
            <a:ext cx="438172" cy="529069"/>
          </a:xfrm>
          <a:prstGeom prst="rect">
            <a:avLst/>
          </a:prstGeom>
        </p:spPr>
      </p:pic>
      <p:sp>
        <p:nvSpPr>
          <p:cNvPr id="3" name="Title 2">
            <a:extLst>
              <a:ext uri="{FF2B5EF4-FFF2-40B4-BE49-F238E27FC236}">
                <a16:creationId xmlns:a16="http://schemas.microsoft.com/office/drawing/2014/main" id="{43F20131-2E66-4147-85FF-C0F1FCA97231}"/>
              </a:ext>
            </a:extLst>
          </p:cNvPr>
          <p:cNvSpPr>
            <a:spLocks noGrp="1"/>
          </p:cNvSpPr>
          <p:nvPr>
            <p:ph type="title"/>
          </p:nvPr>
        </p:nvSpPr>
        <p:spPr>
          <a:xfrm>
            <a:off x="245205" y="180038"/>
            <a:ext cx="4630856" cy="648296"/>
          </a:xfrm>
          <a:ln>
            <a:solidFill>
              <a:srgbClr val="636569"/>
            </a:solidFill>
          </a:ln>
        </p:spPr>
        <p:txBody>
          <a:bodyPr/>
          <a:lstStyle/>
          <a:p>
            <a:r>
              <a:rPr lang="en-US" b="1">
                <a:solidFill>
                  <a:srgbClr val="636569"/>
                </a:solidFill>
                <a:latin typeface="Segoe UI" panose="020B0502040204020203" pitchFamily="34" charset="0"/>
                <a:cs typeface="Segoe UI" panose="020B0502040204020203" pitchFamily="34" charset="0"/>
              </a:rPr>
              <a:t>What is EVV?</a:t>
            </a:r>
          </a:p>
        </p:txBody>
      </p:sp>
      <p:sp>
        <p:nvSpPr>
          <p:cNvPr id="6" name="TextBox 5">
            <a:extLst>
              <a:ext uri="{FF2B5EF4-FFF2-40B4-BE49-F238E27FC236}">
                <a16:creationId xmlns:a16="http://schemas.microsoft.com/office/drawing/2014/main" id="{DEA41DF8-1398-123B-D867-713E7E31CC46}"/>
              </a:ext>
            </a:extLst>
          </p:cNvPr>
          <p:cNvSpPr txBox="1"/>
          <p:nvPr/>
        </p:nvSpPr>
        <p:spPr>
          <a:xfrm>
            <a:off x="241334" y="954112"/>
            <a:ext cx="4657818" cy="4524315"/>
          </a:xfrm>
          <a:prstGeom prst="rect">
            <a:avLst/>
          </a:prstGeom>
          <a:noFill/>
        </p:spPr>
        <p:txBody>
          <a:bodyPr wrap="square" lIns="91440" tIns="45720" rIns="91440" bIns="45720" anchor="t">
            <a:spAutoFit/>
          </a:bodyPr>
          <a:lstStyle/>
          <a:p>
            <a:pPr algn="just"/>
            <a:r>
              <a:rPr lang="en-US" sz="1600">
                <a:solidFill>
                  <a:srgbClr val="636569"/>
                </a:solidFill>
                <a:latin typeface="Segoe UI" panose="020B0502040204020203" pitchFamily="34" charset="0"/>
                <a:cs typeface="Segoe UI" panose="020B0502040204020203" pitchFamily="34" charset="0"/>
              </a:rPr>
              <a:t>Electronic Visit Verification (EVV) i</a:t>
            </a:r>
            <a:r>
              <a:rPr lang="en-US" sz="1600" b="0" i="0">
                <a:solidFill>
                  <a:srgbClr val="636569"/>
                </a:solidFill>
                <a:effectLst/>
                <a:highlight>
                  <a:srgbClr val="FFFFFF"/>
                </a:highlight>
                <a:latin typeface="Segoe UI" panose="020B0502040204020203" pitchFamily="34" charset="0"/>
                <a:cs typeface="Segoe UI" panose="020B0502040204020203" pitchFamily="34" charset="0"/>
              </a:rPr>
              <a:t>s a validation of the date, time, location, type of Personal Care or Home Health Care Services being provided, and the individual</a:t>
            </a:r>
            <a:r>
              <a:rPr lang="en-US" sz="1600">
                <a:solidFill>
                  <a:srgbClr val="636569"/>
                </a:solidFill>
                <a:highlight>
                  <a:srgbClr val="FFFFFF"/>
                </a:highlight>
                <a:latin typeface="Segoe UI" panose="020B0502040204020203" pitchFamily="34" charset="0"/>
                <a:cs typeface="Segoe UI" panose="020B0502040204020203" pitchFamily="34" charset="0"/>
              </a:rPr>
              <a:t>s</a:t>
            </a:r>
            <a:r>
              <a:rPr lang="en-US" sz="1600" b="0" i="0">
                <a:solidFill>
                  <a:srgbClr val="636569"/>
                </a:solidFill>
                <a:effectLst/>
                <a:highlight>
                  <a:srgbClr val="FFFFFF"/>
                </a:highlight>
                <a:latin typeface="Segoe UI" panose="020B0502040204020203" pitchFamily="34" charset="0"/>
                <a:cs typeface="Segoe UI" panose="020B0502040204020203" pitchFamily="34" charset="0"/>
              </a:rPr>
              <a:t> providing and receiving services. This information helps to ensure that </a:t>
            </a:r>
            <a:r>
              <a:rPr lang="en-US" sz="1600">
                <a:solidFill>
                  <a:srgbClr val="636569"/>
                </a:solidFill>
                <a:highlight>
                  <a:srgbClr val="FFFFFF"/>
                </a:highlight>
                <a:latin typeface="Segoe UI" panose="020B0502040204020203" pitchFamily="34" charset="0"/>
                <a:cs typeface="Segoe UI" panose="020B0502040204020203" pitchFamily="34" charset="0"/>
              </a:rPr>
              <a:t>the P</a:t>
            </a:r>
            <a:r>
              <a:rPr lang="en-US" sz="1600" b="0" i="0">
                <a:solidFill>
                  <a:srgbClr val="636569"/>
                </a:solidFill>
                <a:effectLst/>
                <a:highlight>
                  <a:srgbClr val="FFFFFF"/>
                </a:highlight>
                <a:latin typeface="Segoe UI" panose="020B0502040204020203" pitchFamily="34" charset="0"/>
                <a:cs typeface="Segoe UI" panose="020B0502040204020203" pitchFamily="34" charset="0"/>
              </a:rPr>
              <a:t>articipants receive the expected care</a:t>
            </a:r>
            <a:r>
              <a:rPr lang="en-US" sz="1600">
                <a:solidFill>
                  <a:srgbClr val="636569"/>
                </a:solidFill>
                <a:latin typeface="Segoe UI" panose="020B0502040204020203" pitchFamily="34" charset="0"/>
                <a:cs typeface="Segoe UI" panose="020B0502040204020203" pitchFamily="34" charset="0"/>
              </a:rPr>
              <a:t>. EVV is a federal mandate included in section 12006 of the 21</a:t>
            </a:r>
            <a:r>
              <a:rPr lang="en-US" sz="1600" baseline="30000">
                <a:solidFill>
                  <a:srgbClr val="636569"/>
                </a:solidFill>
                <a:latin typeface="Segoe UI" panose="020B0502040204020203" pitchFamily="34" charset="0"/>
                <a:cs typeface="Segoe UI" panose="020B0502040204020203" pitchFamily="34" charset="0"/>
              </a:rPr>
              <a:t>st</a:t>
            </a:r>
            <a:r>
              <a:rPr lang="en-US" sz="1600">
                <a:solidFill>
                  <a:srgbClr val="636569"/>
                </a:solidFill>
                <a:latin typeface="Segoe UI" panose="020B0502040204020203" pitchFamily="34" charset="0"/>
                <a:cs typeface="Segoe UI" panose="020B0502040204020203" pitchFamily="34" charset="0"/>
              </a:rPr>
              <a:t> Century Cures Act.</a:t>
            </a:r>
          </a:p>
          <a:p>
            <a:pPr algn="just"/>
            <a:endParaRPr lang="en-US" sz="1600">
              <a:solidFill>
                <a:srgbClr val="636569"/>
              </a:solidFill>
              <a:latin typeface="Segoe UI" panose="020B0502040204020203" pitchFamily="34" charset="0"/>
              <a:cs typeface="Segoe UI" panose="020B0502040204020203" pitchFamily="34" charset="0"/>
            </a:endParaRPr>
          </a:p>
          <a:p>
            <a:pPr algn="just"/>
            <a:r>
              <a:rPr lang="en-US" sz="1600">
                <a:solidFill>
                  <a:srgbClr val="636569"/>
                </a:solidFill>
                <a:latin typeface="Segoe UI"/>
                <a:cs typeface="Segoe UI"/>
              </a:rPr>
              <a:t>Palco has created a web-based, user-friendly platform to provide our Participants with tools to  remain EVV compliant. The two options for using EVV with Palco are:</a:t>
            </a:r>
          </a:p>
          <a:p>
            <a:pPr algn="just"/>
            <a:endParaRPr lang="en-US" sz="1600">
              <a:solidFill>
                <a:srgbClr val="636569"/>
              </a:solidFill>
              <a:latin typeface="Segoe UI"/>
              <a:cs typeface="Segoe UI"/>
            </a:endParaRPr>
          </a:p>
          <a:p>
            <a:pPr marL="800100" lvl="1" indent="-342900">
              <a:buFont typeface="+mj-lt"/>
              <a:buAutoNum type="arabicPeriod"/>
            </a:pPr>
            <a:r>
              <a:rPr lang="en-US" sz="1600">
                <a:solidFill>
                  <a:srgbClr val="636569"/>
                </a:solidFill>
                <a:latin typeface="Segoe UI"/>
                <a:cs typeface="Segoe UI"/>
              </a:rPr>
              <a:t>Connect </a:t>
            </a:r>
          </a:p>
          <a:p>
            <a:pPr marL="800100" lvl="1" indent="-342900">
              <a:buFont typeface="+mj-lt"/>
              <a:buAutoNum type="arabicPeriod"/>
            </a:pPr>
            <a:r>
              <a:rPr lang="en-US" sz="1600">
                <a:solidFill>
                  <a:srgbClr val="636569"/>
                </a:solidFill>
                <a:latin typeface="Segoe UI"/>
                <a:cs typeface="Segoe UI"/>
              </a:rPr>
              <a:t>Telephony/IVR (Interactive Voice Recognition) via a touchtone phone.</a:t>
            </a:r>
          </a:p>
          <a:p>
            <a:pPr lvl="1"/>
            <a:endParaRPr lang="en-US" sz="1600">
              <a:solidFill>
                <a:srgbClr val="636569"/>
              </a:solidFill>
              <a:latin typeface="Segoe UI"/>
              <a:cs typeface="Segoe UI"/>
            </a:endParaRPr>
          </a:p>
        </p:txBody>
      </p:sp>
      <p:sp>
        <p:nvSpPr>
          <p:cNvPr id="5" name="TextBox 4">
            <a:extLst>
              <a:ext uri="{FF2B5EF4-FFF2-40B4-BE49-F238E27FC236}">
                <a16:creationId xmlns:a16="http://schemas.microsoft.com/office/drawing/2014/main" id="{B7BC78FC-3CB0-8B47-A3AD-7FB34EEAFE9C}"/>
              </a:ext>
            </a:extLst>
          </p:cNvPr>
          <p:cNvSpPr txBox="1"/>
          <p:nvPr/>
        </p:nvSpPr>
        <p:spPr>
          <a:xfrm>
            <a:off x="313182" y="5669443"/>
            <a:ext cx="4657818" cy="646331"/>
          </a:xfrm>
          <a:prstGeom prst="rect">
            <a:avLst/>
          </a:prstGeom>
          <a:noFill/>
        </p:spPr>
        <p:txBody>
          <a:bodyPr wrap="square">
            <a:spAutoFit/>
          </a:bodyPr>
          <a:lstStyle/>
          <a:p>
            <a:r>
              <a:rPr lang="en-US" sz="1800" b="1">
                <a:solidFill>
                  <a:srgbClr val="636569"/>
                </a:solidFill>
                <a:latin typeface="Segoe UI" panose="020B0502040204020203" pitchFamily="34" charset="0"/>
                <a:cs typeface="Segoe UI" panose="020B0502040204020203" pitchFamily="34" charset="0"/>
              </a:rPr>
              <a:t>Electronic Visit Verification (EVV) is a Federal Mandate! Compliance is required. </a:t>
            </a:r>
          </a:p>
        </p:txBody>
      </p:sp>
    </p:spTree>
    <p:extLst>
      <p:ext uri="{BB962C8B-B14F-4D97-AF65-F5344CB8AC3E}">
        <p14:creationId xmlns:p14="http://schemas.microsoft.com/office/powerpoint/2010/main" val="3228342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9E956-BC67-D5A8-E861-F053029E1410}"/>
            </a:ext>
          </a:extLst>
        </p:cNvPr>
        <p:cNvGrpSpPr/>
        <p:nvPr/>
      </p:nvGrpSpPr>
      <p:grpSpPr>
        <a:xfrm>
          <a:off x="0" y="0"/>
          <a:ext cx="0" cy="0"/>
          <a:chOff x="0" y="0"/>
          <a:chExt cx="0" cy="0"/>
        </a:xfrm>
      </p:grpSpPr>
      <p:pic>
        <p:nvPicPr>
          <p:cNvPr id="8" name="Picture 7" descr="Businessman in wheelchair working at desk">
            <a:extLst>
              <a:ext uri="{FF2B5EF4-FFF2-40B4-BE49-F238E27FC236}">
                <a16:creationId xmlns:a16="http://schemas.microsoft.com/office/drawing/2014/main" id="{2FE77F02-5BED-68DE-FB1D-2F9A872E5177}"/>
              </a:ext>
            </a:extLst>
          </p:cNvPr>
          <p:cNvPicPr>
            <a:picLocks noChangeAspect="1"/>
          </p:cNvPicPr>
          <p:nvPr/>
        </p:nvPicPr>
        <p:blipFill>
          <a:blip r:embed="rId2"/>
          <a:srcRect/>
          <a:stretch/>
        </p:blipFill>
        <p:spPr>
          <a:xfrm>
            <a:off x="0" y="3504"/>
            <a:ext cx="12192000" cy="8124825"/>
          </a:xfrm>
          <a:prstGeom prst="rect">
            <a:avLst/>
          </a:prstGeom>
        </p:spPr>
      </p:pic>
      <p:sp>
        <p:nvSpPr>
          <p:cNvPr id="5" name="object 5">
            <a:extLst>
              <a:ext uri="{FF2B5EF4-FFF2-40B4-BE49-F238E27FC236}">
                <a16:creationId xmlns:a16="http://schemas.microsoft.com/office/drawing/2014/main" id="{52CDDA49-73B5-9E6B-CAE6-813A61137921}"/>
              </a:ext>
            </a:extLst>
          </p:cNvPr>
          <p:cNvSpPr/>
          <p:nvPr/>
        </p:nvSpPr>
        <p:spPr>
          <a:xfrm>
            <a:off x="0" y="0"/>
            <a:ext cx="12192000" cy="2510852"/>
          </a:xfrm>
          <a:custGeom>
            <a:avLst/>
            <a:gdLst/>
            <a:ahLst/>
            <a:cxnLst/>
            <a:rect l="l" t="t" r="r" b="b"/>
            <a:pathLst>
              <a:path w="12192000" h="2376170">
                <a:moveTo>
                  <a:pt x="0" y="2375916"/>
                </a:moveTo>
                <a:lnTo>
                  <a:pt x="12192000" y="2375916"/>
                </a:lnTo>
                <a:lnTo>
                  <a:pt x="12192000" y="0"/>
                </a:lnTo>
                <a:lnTo>
                  <a:pt x="0" y="0"/>
                </a:lnTo>
                <a:lnTo>
                  <a:pt x="0" y="2375916"/>
                </a:lnTo>
                <a:close/>
              </a:path>
            </a:pathLst>
          </a:custGeom>
          <a:solidFill>
            <a:srgbClr val="626469">
              <a:alpha val="54901"/>
            </a:srgbClr>
          </a:solidFill>
        </p:spPr>
        <p:txBody>
          <a:bodyPr wrap="square" lIns="0" tIns="0" rIns="0" bIns="0" rtlCol="0"/>
          <a:lstStyle/>
          <a:p>
            <a:endParaRPr/>
          </a:p>
        </p:txBody>
      </p:sp>
      <p:sp>
        <p:nvSpPr>
          <p:cNvPr id="3" name="object 3">
            <a:extLst>
              <a:ext uri="{FF2B5EF4-FFF2-40B4-BE49-F238E27FC236}">
                <a16:creationId xmlns:a16="http://schemas.microsoft.com/office/drawing/2014/main" id="{CCC8DC00-40C5-0215-03FC-F3A788040D95}"/>
              </a:ext>
            </a:extLst>
          </p:cNvPr>
          <p:cNvSpPr/>
          <p:nvPr/>
        </p:nvSpPr>
        <p:spPr>
          <a:xfrm>
            <a:off x="0" y="2510852"/>
            <a:ext cx="12192000" cy="5728908"/>
          </a:xfrm>
          <a:custGeom>
            <a:avLst/>
            <a:gdLst/>
            <a:ahLst/>
            <a:cxnLst/>
            <a:rect l="l" t="t" r="r" b="b"/>
            <a:pathLst>
              <a:path w="12192000" h="4482465">
                <a:moveTo>
                  <a:pt x="12192000" y="0"/>
                </a:moveTo>
                <a:lnTo>
                  <a:pt x="0" y="0"/>
                </a:lnTo>
                <a:lnTo>
                  <a:pt x="0" y="4482082"/>
                </a:lnTo>
                <a:lnTo>
                  <a:pt x="12192000" y="4482082"/>
                </a:lnTo>
                <a:lnTo>
                  <a:pt x="12192000" y="0"/>
                </a:lnTo>
                <a:close/>
              </a:path>
            </a:pathLst>
          </a:custGeom>
          <a:solidFill>
            <a:srgbClr val="626469">
              <a:alpha val="54901"/>
            </a:srgbClr>
          </a:solidFill>
        </p:spPr>
        <p:txBody>
          <a:bodyPr wrap="square" lIns="0" tIns="0" rIns="0" bIns="0" rtlCol="0"/>
          <a:lstStyle/>
          <a:p>
            <a:endParaRPr/>
          </a:p>
        </p:txBody>
      </p:sp>
      <p:sp>
        <p:nvSpPr>
          <p:cNvPr id="4" name="object 4">
            <a:extLst>
              <a:ext uri="{FF2B5EF4-FFF2-40B4-BE49-F238E27FC236}">
                <a16:creationId xmlns:a16="http://schemas.microsoft.com/office/drawing/2014/main" id="{C3C3A92B-9E5B-2BF5-FF6B-1E40DB41C507}"/>
              </a:ext>
            </a:extLst>
          </p:cNvPr>
          <p:cNvSpPr txBox="1">
            <a:spLocks noGrp="1"/>
          </p:cNvSpPr>
          <p:nvPr>
            <p:ph type="title"/>
          </p:nvPr>
        </p:nvSpPr>
        <p:spPr>
          <a:xfrm>
            <a:off x="2300748" y="2271583"/>
            <a:ext cx="7272163" cy="3029676"/>
          </a:xfrm>
          <a:prstGeom prst="rect">
            <a:avLst/>
          </a:prstGeom>
          <a:noFill/>
          <a:ln w="38100">
            <a:solidFill>
              <a:srgbClr val="FFFFFF"/>
            </a:solidFill>
          </a:ln>
        </p:spPr>
        <p:txBody>
          <a:bodyPr vert="horz" wrap="square" lIns="0" tIns="257175" rIns="0" bIns="0" rtlCol="0">
            <a:spAutoFit/>
          </a:bodyPr>
          <a:lstStyle/>
          <a:p>
            <a:pPr marR="9525" algn="ctr">
              <a:lnSpc>
                <a:spcPct val="100000"/>
              </a:lnSpc>
              <a:spcBef>
                <a:spcPts val="2025"/>
              </a:spcBef>
            </a:pPr>
            <a:r>
              <a:rPr lang="en-US" spc="190">
                <a:latin typeface="Segoe UI" panose="020B0502040204020203" pitchFamily="34" charset="0"/>
                <a:cs typeface="Segoe UI" panose="020B0502040204020203" pitchFamily="34" charset="0"/>
              </a:rPr>
              <a:t>EMPLOYER WORKSITE LOCATIONS</a:t>
            </a:r>
          </a:p>
        </p:txBody>
      </p:sp>
      <p:sp>
        <p:nvSpPr>
          <p:cNvPr id="6" name="object 6">
            <a:extLst>
              <a:ext uri="{FF2B5EF4-FFF2-40B4-BE49-F238E27FC236}">
                <a16:creationId xmlns:a16="http://schemas.microsoft.com/office/drawing/2014/main" id="{7A7FB4CF-A266-C143-CD1E-C15F6A57A639}"/>
              </a:ext>
            </a:extLst>
          </p:cNvPr>
          <p:cNvSpPr/>
          <p:nvPr/>
        </p:nvSpPr>
        <p:spPr>
          <a:xfrm>
            <a:off x="222504" y="374904"/>
            <a:ext cx="2226564" cy="528827"/>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8105642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Slide Number Placeholder 257">
            <a:extLst>
              <a:ext uri="{FF2B5EF4-FFF2-40B4-BE49-F238E27FC236}">
                <a16:creationId xmlns:a16="http://schemas.microsoft.com/office/drawing/2014/main" id="{A9734560-9D8A-4BBC-A7FA-131A75654DAB}"/>
              </a:ext>
            </a:extLst>
          </p:cNvPr>
          <p:cNvSpPr>
            <a:spLocks noGrp="1"/>
          </p:cNvSpPr>
          <p:nvPr>
            <p:ph type="sldNum" sz="quarter" idx="4"/>
          </p:nvPr>
        </p:nvSpPr>
        <p:spPr>
          <a:xfrm>
            <a:off x="8610600" y="6356350"/>
            <a:ext cx="2743200" cy="365125"/>
          </a:xfrm>
        </p:spPr>
        <p:txBody>
          <a:bodyPr/>
          <a:lstStyle/>
          <a:p>
            <a:fld id="{EA87306C-81BA-4795-A5CA-9392456A8C1E}" type="slidenum">
              <a:rPr lang="en-US" smtClean="0">
                <a:solidFill>
                  <a:srgbClr val="636569"/>
                </a:solidFill>
                <a:latin typeface="Segoe UI" panose="020B0502040204020203" pitchFamily="34" charset="0"/>
                <a:cs typeface="Segoe UI" panose="020B0502040204020203" pitchFamily="34" charset="0"/>
              </a:rPr>
              <a:pPr/>
              <a:t>12</a:t>
            </a:fld>
            <a:endParaRPr lang="en-US">
              <a:solidFill>
                <a:srgbClr val="636569"/>
              </a:solidFill>
              <a:latin typeface="Segoe UI" panose="020B0502040204020203" pitchFamily="34" charset="0"/>
              <a:cs typeface="Segoe UI" panose="020B0502040204020203" pitchFamily="34" charset="0"/>
            </a:endParaRPr>
          </a:p>
        </p:txBody>
      </p:sp>
      <p:pic>
        <p:nvPicPr>
          <p:cNvPr id="7" name="Picture 6" descr="Logo&#10;&#10;Description automatically generated">
            <a:extLst>
              <a:ext uri="{FF2B5EF4-FFF2-40B4-BE49-F238E27FC236}">
                <a16:creationId xmlns:a16="http://schemas.microsoft.com/office/drawing/2014/main" id="{568B933C-9D22-DC80-E2B0-236090A2DD4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508623" y="371306"/>
            <a:ext cx="438172" cy="529069"/>
          </a:xfrm>
          <a:prstGeom prst="rect">
            <a:avLst/>
          </a:prstGeom>
        </p:spPr>
      </p:pic>
      <p:sp>
        <p:nvSpPr>
          <p:cNvPr id="3" name="Title 2">
            <a:extLst>
              <a:ext uri="{FF2B5EF4-FFF2-40B4-BE49-F238E27FC236}">
                <a16:creationId xmlns:a16="http://schemas.microsoft.com/office/drawing/2014/main" id="{43F20131-2E66-4147-85FF-C0F1FCA97231}"/>
              </a:ext>
            </a:extLst>
          </p:cNvPr>
          <p:cNvSpPr>
            <a:spLocks noGrp="1"/>
          </p:cNvSpPr>
          <p:nvPr>
            <p:ph type="title"/>
          </p:nvPr>
        </p:nvSpPr>
        <p:spPr>
          <a:xfrm>
            <a:off x="333298" y="200028"/>
            <a:ext cx="5762702" cy="871623"/>
          </a:xfrm>
          <a:ln>
            <a:solidFill>
              <a:srgbClr val="636569"/>
            </a:solidFill>
          </a:ln>
        </p:spPr>
        <p:txBody>
          <a:bodyPr/>
          <a:lstStyle/>
          <a:p>
            <a:r>
              <a:rPr lang="en-US" b="1">
                <a:solidFill>
                  <a:srgbClr val="2A9A92"/>
                </a:solidFill>
                <a:latin typeface="Segoe UI" panose="020B0502040204020203" pitchFamily="34" charset="0"/>
                <a:cs typeface="Segoe UI" panose="020B0502040204020203" pitchFamily="34" charset="0"/>
              </a:rPr>
              <a:t>Employer worksite locations</a:t>
            </a:r>
          </a:p>
        </p:txBody>
      </p:sp>
      <p:sp>
        <p:nvSpPr>
          <p:cNvPr id="8" name="TextBox 7">
            <a:extLst>
              <a:ext uri="{FF2B5EF4-FFF2-40B4-BE49-F238E27FC236}">
                <a16:creationId xmlns:a16="http://schemas.microsoft.com/office/drawing/2014/main" id="{288C268F-1F3C-6109-4FEA-833D06B47D88}"/>
              </a:ext>
            </a:extLst>
          </p:cNvPr>
          <p:cNvSpPr txBox="1"/>
          <p:nvPr/>
        </p:nvSpPr>
        <p:spPr>
          <a:xfrm>
            <a:off x="424430" y="1201596"/>
            <a:ext cx="10897496" cy="923330"/>
          </a:xfrm>
          <a:prstGeom prst="rect">
            <a:avLst/>
          </a:prstGeom>
          <a:noFill/>
        </p:spPr>
        <p:txBody>
          <a:bodyPr wrap="square" lIns="91440" tIns="45720" rIns="91440" bIns="45720" anchor="t">
            <a:spAutoFit/>
          </a:bodyPr>
          <a:lstStyle/>
          <a:p>
            <a:r>
              <a:rPr lang="en-US" b="1">
                <a:solidFill>
                  <a:srgbClr val="636569"/>
                </a:solidFill>
                <a:latin typeface="Segoe UI"/>
                <a:cs typeface="Segoe UI"/>
              </a:rPr>
              <a:t>One of the most important parts of EVV is location reporting. The system records the worker’s geocoordinates when they clock in and out. This is done to verify that the worker is where they should be when providing services. </a:t>
            </a:r>
          </a:p>
        </p:txBody>
      </p:sp>
      <p:sp>
        <p:nvSpPr>
          <p:cNvPr id="11" name="TextBox 10">
            <a:extLst>
              <a:ext uri="{FF2B5EF4-FFF2-40B4-BE49-F238E27FC236}">
                <a16:creationId xmlns:a16="http://schemas.microsoft.com/office/drawing/2014/main" id="{F3360184-D4B4-817B-EFBF-C44E32001FFD}"/>
              </a:ext>
            </a:extLst>
          </p:cNvPr>
          <p:cNvSpPr txBox="1"/>
          <p:nvPr/>
        </p:nvSpPr>
        <p:spPr>
          <a:xfrm>
            <a:off x="424430" y="2122268"/>
            <a:ext cx="11243117" cy="3139321"/>
          </a:xfrm>
          <a:prstGeom prst="rect">
            <a:avLst/>
          </a:prstGeom>
          <a:noFill/>
        </p:spPr>
        <p:txBody>
          <a:bodyPr wrap="square">
            <a:spAutoFit/>
          </a:bodyPr>
          <a:lstStyle/>
          <a:p>
            <a:r>
              <a:rPr lang="en-US" b="1">
                <a:solidFill>
                  <a:srgbClr val="636569"/>
                </a:solidFill>
                <a:latin typeface="Segoe UI" panose="020B0502040204020203" pitchFamily="34" charset="0"/>
                <a:cs typeface="Segoe UI" panose="020B0502040204020203" pitchFamily="34" charset="0"/>
              </a:rPr>
              <a:t>The employer needs to add these worksite locations to their profile. The area surrounding a worksite location is a geofence. If a worker is reporting time shifts outside of the geofence area, it can be a cause for concern. </a:t>
            </a:r>
          </a:p>
          <a:p>
            <a:endParaRPr lang="en-US" b="1">
              <a:solidFill>
                <a:srgbClr val="636569"/>
              </a:solidFill>
              <a:latin typeface="Segoe UI" panose="020B0502040204020203" pitchFamily="34" charset="0"/>
              <a:cs typeface="Segoe UI" panose="020B0502040204020203" pitchFamily="34" charset="0"/>
            </a:endParaRPr>
          </a:p>
          <a:p>
            <a:r>
              <a:rPr lang="en-US" b="1">
                <a:solidFill>
                  <a:srgbClr val="636569"/>
                </a:solidFill>
                <a:latin typeface="Segoe UI" panose="020B0502040204020203" pitchFamily="34" charset="0"/>
                <a:cs typeface="Segoe UI" panose="020B0502040204020203" pitchFamily="34" charset="0"/>
              </a:rPr>
              <a:t>Please add all locations to the Profile Settings Page </a:t>
            </a:r>
          </a:p>
          <a:p>
            <a:r>
              <a:rPr lang="en-US" b="1">
                <a:solidFill>
                  <a:srgbClr val="636569"/>
                </a:solidFill>
                <a:latin typeface="Segoe UI" panose="020B0502040204020203" pitchFamily="34" charset="0"/>
                <a:cs typeface="Segoe UI" panose="020B0502040204020203" pitchFamily="34" charset="0"/>
              </a:rPr>
              <a:t>where either: The employer may receive services or</a:t>
            </a:r>
          </a:p>
          <a:p>
            <a:r>
              <a:rPr lang="en-US" b="1">
                <a:solidFill>
                  <a:srgbClr val="636569"/>
                </a:solidFill>
                <a:latin typeface="Segoe UI" panose="020B0502040204020203" pitchFamily="34" charset="0"/>
                <a:cs typeface="Segoe UI" panose="020B0502040204020203" pitchFamily="34" charset="0"/>
              </a:rPr>
              <a:t>the worker may provide services.</a:t>
            </a:r>
            <a:br>
              <a:rPr lang="en-US" b="1">
                <a:solidFill>
                  <a:srgbClr val="636569"/>
                </a:solidFill>
                <a:latin typeface="Segoe UI" panose="020B0502040204020203" pitchFamily="34" charset="0"/>
                <a:cs typeface="Segoe UI" panose="020B0502040204020203" pitchFamily="34" charset="0"/>
              </a:rPr>
            </a:br>
            <a:endParaRPr lang="en-US" b="1">
              <a:solidFill>
                <a:srgbClr val="636569"/>
              </a:solidFill>
              <a:latin typeface="Segoe UI" panose="020B0502040204020203" pitchFamily="34" charset="0"/>
              <a:cs typeface="Segoe UI" panose="020B0502040204020203" pitchFamily="34" charset="0"/>
            </a:endParaRPr>
          </a:p>
          <a:p>
            <a:endParaRPr lang="en-US" b="1">
              <a:solidFill>
                <a:srgbClr val="636569"/>
              </a:solidFill>
              <a:latin typeface="Segoe UI" panose="020B0502040204020203" pitchFamily="34" charset="0"/>
              <a:cs typeface="Segoe UI" panose="020B0502040204020203" pitchFamily="34" charset="0"/>
            </a:endParaRPr>
          </a:p>
          <a:p>
            <a:endParaRPr lang="en-US" b="1">
              <a:solidFill>
                <a:srgbClr val="636569"/>
              </a:solidFill>
              <a:latin typeface="Segoe UI" panose="020B0502040204020203" pitchFamily="34" charset="0"/>
              <a:cs typeface="Segoe UI" panose="020B0502040204020203" pitchFamily="34" charset="0"/>
            </a:endParaRPr>
          </a:p>
          <a:p>
            <a:endParaRPr lang="en-US" b="1">
              <a:solidFill>
                <a:srgbClr val="636569"/>
              </a:solidFill>
              <a:latin typeface="Segoe UI" panose="020B0502040204020203" pitchFamily="34" charset="0"/>
              <a:cs typeface="Segoe UI" panose="020B0502040204020203" pitchFamily="34" charset="0"/>
            </a:endParaRPr>
          </a:p>
        </p:txBody>
      </p:sp>
      <p:sp>
        <p:nvSpPr>
          <p:cNvPr id="13" name="TextBox 12">
            <a:extLst>
              <a:ext uri="{FF2B5EF4-FFF2-40B4-BE49-F238E27FC236}">
                <a16:creationId xmlns:a16="http://schemas.microsoft.com/office/drawing/2014/main" id="{03F85B01-3290-D0E5-B95C-65D9FEDFA264}"/>
              </a:ext>
            </a:extLst>
          </p:cNvPr>
          <p:cNvSpPr txBox="1"/>
          <p:nvPr/>
        </p:nvSpPr>
        <p:spPr>
          <a:xfrm>
            <a:off x="524453" y="4228339"/>
            <a:ext cx="1494177" cy="369332"/>
          </a:xfrm>
          <a:prstGeom prst="rect">
            <a:avLst/>
          </a:prstGeom>
          <a:noFill/>
        </p:spPr>
        <p:txBody>
          <a:bodyPr wrap="square">
            <a:spAutoFit/>
          </a:bodyPr>
          <a:lstStyle/>
          <a:p>
            <a:r>
              <a:rPr lang="en-US" b="1">
                <a:solidFill>
                  <a:srgbClr val="2A9A92"/>
                </a:solidFill>
                <a:latin typeface="Segoe UI" panose="020B0502040204020203" pitchFamily="34" charset="0"/>
                <a:cs typeface="Segoe UI" panose="020B0502040204020203" pitchFamily="34" charset="0"/>
              </a:rPr>
              <a:t>Step 1</a:t>
            </a:r>
          </a:p>
        </p:txBody>
      </p:sp>
      <p:sp>
        <p:nvSpPr>
          <p:cNvPr id="15" name="TextBox 14">
            <a:extLst>
              <a:ext uri="{FF2B5EF4-FFF2-40B4-BE49-F238E27FC236}">
                <a16:creationId xmlns:a16="http://schemas.microsoft.com/office/drawing/2014/main" id="{6C1FD8D7-13B8-90E3-3448-DE0BEF460322}"/>
              </a:ext>
            </a:extLst>
          </p:cNvPr>
          <p:cNvSpPr txBox="1"/>
          <p:nvPr/>
        </p:nvSpPr>
        <p:spPr>
          <a:xfrm>
            <a:off x="709995" y="4616621"/>
            <a:ext cx="3867830" cy="1754326"/>
          </a:xfrm>
          <a:prstGeom prst="rect">
            <a:avLst/>
          </a:prstGeom>
          <a:solidFill>
            <a:srgbClr val="7ADBD4"/>
          </a:solidFill>
        </p:spPr>
        <p:txBody>
          <a:bodyPr wrap="square">
            <a:spAutoFit/>
          </a:bodyPr>
          <a:lstStyle/>
          <a:p>
            <a:r>
              <a:rPr lang="en-US" b="1">
                <a:solidFill>
                  <a:sysClr val="windowText" lastClr="000000"/>
                </a:solidFill>
              </a:rPr>
              <a:t>Go to the Profile Settings Page and </a:t>
            </a:r>
            <a:r>
              <a:rPr lang="en-US" sz="1600" b="1">
                <a:solidFill>
                  <a:sysClr val="windowText" lastClr="000000"/>
                </a:solidFill>
              </a:rPr>
              <a:t>Click Add Location</a:t>
            </a:r>
          </a:p>
          <a:p>
            <a:endParaRPr lang="en-US">
              <a:solidFill>
                <a:sysClr val="windowText" lastClr="000000"/>
              </a:solidFill>
            </a:endParaRPr>
          </a:p>
          <a:p>
            <a:r>
              <a:rPr lang="en-US">
                <a:solidFill>
                  <a:sysClr val="windowText" lastClr="000000"/>
                </a:solidFill>
              </a:rPr>
              <a:t>It is in the Worksite Locations section, which is below the Contact section.</a:t>
            </a:r>
          </a:p>
        </p:txBody>
      </p:sp>
      <p:pic>
        <p:nvPicPr>
          <p:cNvPr id="2" name="Picture 1">
            <a:extLst>
              <a:ext uri="{FF2B5EF4-FFF2-40B4-BE49-F238E27FC236}">
                <a16:creationId xmlns:a16="http://schemas.microsoft.com/office/drawing/2014/main" id="{95C2C7F1-EF2F-6F3A-4738-52958E75E4DA}"/>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867" t="-5821"/>
          <a:stretch/>
        </p:blipFill>
        <p:spPr>
          <a:xfrm>
            <a:off x="6418572" y="3194377"/>
            <a:ext cx="5440129" cy="3359920"/>
          </a:xfrm>
          <a:prstGeom prst="rect">
            <a:avLst/>
          </a:prstGeom>
        </p:spPr>
      </p:pic>
      <p:sp>
        <p:nvSpPr>
          <p:cNvPr id="4" name="Rectangle 3">
            <a:extLst>
              <a:ext uri="{FF2B5EF4-FFF2-40B4-BE49-F238E27FC236}">
                <a16:creationId xmlns:a16="http://schemas.microsoft.com/office/drawing/2014/main" id="{3E0D0D16-CFB6-75F7-DDF7-1ACB93BD7470}"/>
              </a:ext>
            </a:extLst>
          </p:cNvPr>
          <p:cNvSpPr/>
          <p:nvPr/>
        </p:nvSpPr>
        <p:spPr>
          <a:xfrm>
            <a:off x="6604907" y="5380264"/>
            <a:ext cx="2277836" cy="1175657"/>
          </a:xfrm>
          <a:prstGeom prst="rect">
            <a:avLst/>
          </a:prstGeom>
          <a:noFill/>
          <a:ln w="57150">
            <a:solidFill>
              <a:srgbClr val="2A9A9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74444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Slide Number Placeholder 257">
            <a:extLst>
              <a:ext uri="{FF2B5EF4-FFF2-40B4-BE49-F238E27FC236}">
                <a16:creationId xmlns:a16="http://schemas.microsoft.com/office/drawing/2014/main" id="{A9734560-9D8A-4BBC-A7FA-131A75654DAB}"/>
              </a:ext>
            </a:extLst>
          </p:cNvPr>
          <p:cNvSpPr>
            <a:spLocks noGrp="1"/>
          </p:cNvSpPr>
          <p:nvPr>
            <p:ph type="sldNum" sz="quarter" idx="4"/>
          </p:nvPr>
        </p:nvSpPr>
        <p:spPr>
          <a:xfrm>
            <a:off x="8610600" y="6356350"/>
            <a:ext cx="2743200" cy="365125"/>
          </a:xfrm>
        </p:spPr>
        <p:txBody>
          <a:bodyPr/>
          <a:lstStyle/>
          <a:p>
            <a:fld id="{EA87306C-81BA-4795-A5CA-9392456A8C1E}" type="slidenum">
              <a:rPr lang="en-US" smtClean="0">
                <a:solidFill>
                  <a:srgbClr val="636569"/>
                </a:solidFill>
                <a:latin typeface="Segoe UI" panose="020B0502040204020203" pitchFamily="34" charset="0"/>
                <a:cs typeface="Segoe UI" panose="020B0502040204020203" pitchFamily="34" charset="0"/>
              </a:rPr>
              <a:pPr/>
              <a:t>13</a:t>
            </a:fld>
            <a:endParaRPr lang="en-US">
              <a:solidFill>
                <a:srgbClr val="636569"/>
              </a:solidFill>
              <a:latin typeface="Segoe UI" panose="020B0502040204020203" pitchFamily="34" charset="0"/>
              <a:cs typeface="Segoe UI" panose="020B0502040204020203" pitchFamily="34" charset="0"/>
            </a:endParaRPr>
          </a:p>
        </p:txBody>
      </p:sp>
      <p:pic>
        <p:nvPicPr>
          <p:cNvPr id="7" name="Picture 6" descr="Logo&#10;&#10;Description automatically generated">
            <a:extLst>
              <a:ext uri="{FF2B5EF4-FFF2-40B4-BE49-F238E27FC236}">
                <a16:creationId xmlns:a16="http://schemas.microsoft.com/office/drawing/2014/main" id="{568B933C-9D22-DC80-E2B0-236090A2DD4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508623" y="371306"/>
            <a:ext cx="438172" cy="529069"/>
          </a:xfrm>
          <a:prstGeom prst="rect">
            <a:avLst/>
          </a:prstGeom>
        </p:spPr>
      </p:pic>
      <p:sp>
        <p:nvSpPr>
          <p:cNvPr id="3" name="Title 2">
            <a:extLst>
              <a:ext uri="{FF2B5EF4-FFF2-40B4-BE49-F238E27FC236}">
                <a16:creationId xmlns:a16="http://schemas.microsoft.com/office/drawing/2014/main" id="{43F20131-2E66-4147-85FF-C0F1FCA97231}"/>
              </a:ext>
            </a:extLst>
          </p:cNvPr>
          <p:cNvSpPr>
            <a:spLocks noGrp="1"/>
          </p:cNvSpPr>
          <p:nvPr>
            <p:ph type="title"/>
          </p:nvPr>
        </p:nvSpPr>
        <p:spPr>
          <a:xfrm>
            <a:off x="375752" y="183939"/>
            <a:ext cx="5762702" cy="871623"/>
          </a:xfrm>
          <a:ln>
            <a:solidFill>
              <a:srgbClr val="636569"/>
            </a:solidFill>
          </a:ln>
        </p:spPr>
        <p:txBody>
          <a:bodyPr/>
          <a:lstStyle/>
          <a:p>
            <a:r>
              <a:rPr lang="en-US" b="1">
                <a:solidFill>
                  <a:srgbClr val="2A9A92"/>
                </a:solidFill>
                <a:latin typeface="Segoe UI" panose="020B0502040204020203" pitchFamily="34" charset="0"/>
                <a:cs typeface="Segoe UI" panose="020B0502040204020203" pitchFamily="34" charset="0"/>
              </a:rPr>
              <a:t>Employer worksite locations</a:t>
            </a: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8D666750-EB65-C49C-E87D-29D593DB577E}"/>
                  </a:ext>
                </a:extLst>
              </p14:cNvPr>
              <p14:cNvContentPartPr/>
              <p14:nvPr/>
            </p14:nvContentPartPr>
            <p14:xfrm>
              <a:off x="3820693" y="652963"/>
              <a:ext cx="360" cy="360"/>
            </p14:xfrm>
          </p:contentPart>
        </mc:Choice>
        <mc:Fallback xmlns="">
          <p:pic>
            <p:nvPicPr>
              <p:cNvPr id="2" name="Ink 1">
                <a:extLst>
                  <a:ext uri="{FF2B5EF4-FFF2-40B4-BE49-F238E27FC236}">
                    <a16:creationId xmlns:a16="http://schemas.microsoft.com/office/drawing/2014/main" id="{8D666750-EB65-C49C-E87D-29D593DB577E}"/>
                  </a:ext>
                </a:extLst>
              </p:cNvPr>
              <p:cNvPicPr/>
              <p:nvPr/>
            </p:nvPicPr>
            <p:blipFill>
              <a:blip r:embed="rId5"/>
              <a:stretch>
                <a:fillRect/>
              </a:stretch>
            </p:blipFill>
            <p:spPr>
              <a:xfrm>
                <a:off x="3814573" y="646843"/>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4BF9019C-549B-39C1-8F1B-0C6AFA9115AA}"/>
                  </a:ext>
                </a:extLst>
              </p14:cNvPr>
              <p14:cNvContentPartPr/>
              <p14:nvPr/>
            </p14:nvContentPartPr>
            <p14:xfrm>
              <a:off x="3183853" y="457123"/>
              <a:ext cx="360" cy="360"/>
            </p14:xfrm>
          </p:contentPart>
        </mc:Choice>
        <mc:Fallback xmlns="">
          <p:pic>
            <p:nvPicPr>
              <p:cNvPr id="5" name="Ink 4">
                <a:extLst>
                  <a:ext uri="{FF2B5EF4-FFF2-40B4-BE49-F238E27FC236}">
                    <a16:creationId xmlns:a16="http://schemas.microsoft.com/office/drawing/2014/main" id="{4BF9019C-549B-39C1-8F1B-0C6AFA9115AA}"/>
                  </a:ext>
                </a:extLst>
              </p:cNvPr>
              <p:cNvPicPr/>
              <p:nvPr/>
            </p:nvPicPr>
            <p:blipFill>
              <a:blip r:embed="rId5"/>
              <a:stretch>
                <a:fillRect/>
              </a:stretch>
            </p:blipFill>
            <p:spPr>
              <a:xfrm>
                <a:off x="3177733" y="451003"/>
                <a:ext cx="12600" cy="12600"/>
              </a:xfrm>
              <a:prstGeom prst="rect">
                <a:avLst/>
              </a:prstGeom>
            </p:spPr>
          </p:pic>
        </mc:Fallback>
      </mc:AlternateContent>
      <p:sp>
        <p:nvSpPr>
          <p:cNvPr id="11" name="TextBox 10">
            <a:extLst>
              <a:ext uri="{FF2B5EF4-FFF2-40B4-BE49-F238E27FC236}">
                <a16:creationId xmlns:a16="http://schemas.microsoft.com/office/drawing/2014/main" id="{F3360184-D4B4-817B-EFBF-C44E32001FFD}"/>
              </a:ext>
            </a:extLst>
          </p:cNvPr>
          <p:cNvSpPr txBox="1"/>
          <p:nvPr/>
        </p:nvSpPr>
        <p:spPr>
          <a:xfrm>
            <a:off x="7383950" y="1846416"/>
            <a:ext cx="3530527" cy="954107"/>
          </a:xfrm>
          <a:prstGeom prst="rect">
            <a:avLst/>
          </a:prstGeom>
          <a:noFill/>
        </p:spPr>
        <p:txBody>
          <a:bodyPr wrap="square">
            <a:spAutoFit/>
          </a:bodyPr>
          <a:lstStyle/>
          <a:p>
            <a:r>
              <a:rPr lang="en-US" sz="1400" b="1">
                <a:solidFill>
                  <a:srgbClr val="636569"/>
                </a:solidFill>
                <a:latin typeface="Segoe UI" panose="020B0502040204020203" pitchFamily="34" charset="0"/>
                <a:cs typeface="Segoe UI" panose="020B0502040204020203" pitchFamily="34" charset="0"/>
              </a:rPr>
              <a:t>When typing the street address, several options may appear. If you see the correct one, you can click it, and the remaining fields will autofill.</a:t>
            </a:r>
          </a:p>
        </p:txBody>
      </p:sp>
      <p:sp>
        <p:nvSpPr>
          <p:cNvPr id="13" name="TextBox 12">
            <a:extLst>
              <a:ext uri="{FF2B5EF4-FFF2-40B4-BE49-F238E27FC236}">
                <a16:creationId xmlns:a16="http://schemas.microsoft.com/office/drawing/2014/main" id="{03F85B01-3290-D0E5-B95C-65D9FEDFA264}"/>
              </a:ext>
            </a:extLst>
          </p:cNvPr>
          <p:cNvSpPr txBox="1"/>
          <p:nvPr/>
        </p:nvSpPr>
        <p:spPr>
          <a:xfrm>
            <a:off x="3073604" y="4144287"/>
            <a:ext cx="1494177" cy="369332"/>
          </a:xfrm>
          <a:prstGeom prst="rect">
            <a:avLst/>
          </a:prstGeom>
          <a:noFill/>
        </p:spPr>
        <p:txBody>
          <a:bodyPr wrap="square">
            <a:spAutoFit/>
          </a:bodyPr>
          <a:lstStyle/>
          <a:p>
            <a:r>
              <a:rPr lang="en-US" b="1">
                <a:solidFill>
                  <a:srgbClr val="2A9A92"/>
                </a:solidFill>
                <a:latin typeface="Segoe UI" panose="020B0502040204020203" pitchFamily="34" charset="0"/>
                <a:cs typeface="Segoe UI" panose="020B0502040204020203" pitchFamily="34" charset="0"/>
              </a:rPr>
              <a:t>Step 3.</a:t>
            </a:r>
          </a:p>
        </p:txBody>
      </p:sp>
      <p:sp>
        <p:nvSpPr>
          <p:cNvPr id="15" name="TextBox 14">
            <a:extLst>
              <a:ext uri="{FF2B5EF4-FFF2-40B4-BE49-F238E27FC236}">
                <a16:creationId xmlns:a16="http://schemas.microsoft.com/office/drawing/2014/main" id="{6C1FD8D7-13B8-90E3-3448-DE0BEF460322}"/>
              </a:ext>
            </a:extLst>
          </p:cNvPr>
          <p:cNvSpPr txBox="1"/>
          <p:nvPr/>
        </p:nvSpPr>
        <p:spPr>
          <a:xfrm>
            <a:off x="3073604" y="4581008"/>
            <a:ext cx="3233466" cy="584775"/>
          </a:xfrm>
          <a:prstGeom prst="rect">
            <a:avLst/>
          </a:prstGeom>
          <a:noFill/>
        </p:spPr>
        <p:txBody>
          <a:bodyPr wrap="square">
            <a:spAutoFit/>
          </a:bodyPr>
          <a:lstStyle/>
          <a:p>
            <a:r>
              <a:rPr lang="en-US" sz="1600" b="1">
                <a:solidFill>
                  <a:srgbClr val="2A9A92"/>
                </a:solidFill>
                <a:latin typeface="Segoe UI" panose="020B0502040204020203" pitchFamily="34" charset="0"/>
                <a:cs typeface="Segoe UI" panose="020B0502040204020203" pitchFamily="34" charset="0"/>
              </a:rPr>
              <a:t>Verify Information is Correct, then click Save</a:t>
            </a:r>
          </a:p>
        </p:txBody>
      </p:sp>
      <p:sp>
        <p:nvSpPr>
          <p:cNvPr id="9" name="TextBox 8">
            <a:extLst>
              <a:ext uri="{FF2B5EF4-FFF2-40B4-BE49-F238E27FC236}">
                <a16:creationId xmlns:a16="http://schemas.microsoft.com/office/drawing/2014/main" id="{18411120-CD1E-CFC6-16EA-E09BF9B5DEB7}"/>
              </a:ext>
            </a:extLst>
          </p:cNvPr>
          <p:cNvSpPr txBox="1"/>
          <p:nvPr/>
        </p:nvSpPr>
        <p:spPr>
          <a:xfrm>
            <a:off x="4849645" y="1474611"/>
            <a:ext cx="1175770" cy="369332"/>
          </a:xfrm>
          <a:prstGeom prst="rect">
            <a:avLst/>
          </a:prstGeom>
          <a:noFill/>
        </p:spPr>
        <p:txBody>
          <a:bodyPr wrap="square">
            <a:spAutoFit/>
          </a:bodyPr>
          <a:lstStyle/>
          <a:p>
            <a:r>
              <a:rPr lang="en-US" b="1">
                <a:solidFill>
                  <a:srgbClr val="2A9A92"/>
                </a:solidFill>
                <a:latin typeface="Segoe UI" panose="020B0502040204020203" pitchFamily="34" charset="0"/>
                <a:cs typeface="Segoe UI" panose="020B0502040204020203" pitchFamily="34" charset="0"/>
              </a:rPr>
              <a:t>Step 2.</a:t>
            </a:r>
          </a:p>
        </p:txBody>
      </p:sp>
      <p:sp>
        <p:nvSpPr>
          <p:cNvPr id="12" name="TextBox 11">
            <a:extLst>
              <a:ext uri="{FF2B5EF4-FFF2-40B4-BE49-F238E27FC236}">
                <a16:creationId xmlns:a16="http://schemas.microsoft.com/office/drawing/2014/main" id="{255FB9D5-9E73-23F7-4338-A96DE9E435CC}"/>
              </a:ext>
            </a:extLst>
          </p:cNvPr>
          <p:cNvSpPr txBox="1"/>
          <p:nvPr/>
        </p:nvSpPr>
        <p:spPr>
          <a:xfrm>
            <a:off x="4849645" y="1946551"/>
            <a:ext cx="3311938" cy="646331"/>
          </a:xfrm>
          <a:prstGeom prst="rect">
            <a:avLst/>
          </a:prstGeom>
          <a:noFill/>
        </p:spPr>
        <p:txBody>
          <a:bodyPr wrap="square">
            <a:spAutoFit/>
          </a:bodyPr>
          <a:lstStyle/>
          <a:p>
            <a:r>
              <a:rPr lang="en-US" b="1">
                <a:solidFill>
                  <a:srgbClr val="2A9A92"/>
                </a:solidFill>
                <a:latin typeface="Segoe UI" panose="020B0502040204020203" pitchFamily="34" charset="0"/>
                <a:cs typeface="Segoe UI" panose="020B0502040204020203" pitchFamily="34" charset="0"/>
              </a:rPr>
              <a:t>Input the Location Information</a:t>
            </a:r>
          </a:p>
        </p:txBody>
      </p:sp>
      <p:sp>
        <p:nvSpPr>
          <p:cNvPr id="17" name="TextBox 16">
            <a:extLst>
              <a:ext uri="{FF2B5EF4-FFF2-40B4-BE49-F238E27FC236}">
                <a16:creationId xmlns:a16="http://schemas.microsoft.com/office/drawing/2014/main" id="{0493E937-5E37-B580-3622-A0014193A50F}"/>
              </a:ext>
            </a:extLst>
          </p:cNvPr>
          <p:cNvSpPr txBox="1"/>
          <p:nvPr/>
        </p:nvSpPr>
        <p:spPr>
          <a:xfrm>
            <a:off x="3103956" y="5165783"/>
            <a:ext cx="3469821" cy="738664"/>
          </a:xfrm>
          <a:prstGeom prst="rect">
            <a:avLst/>
          </a:prstGeom>
          <a:solidFill>
            <a:srgbClr val="7ADBD4"/>
          </a:solidFill>
        </p:spPr>
        <p:txBody>
          <a:bodyPr wrap="square" rtlCol="0">
            <a:spAutoFit/>
          </a:bodyPr>
          <a:lstStyle/>
          <a:p>
            <a:r>
              <a:rPr lang="en-US" sz="1400" b="1">
                <a:solidFill>
                  <a:sysClr val="windowText" lastClr="000000"/>
                </a:solidFill>
                <a:latin typeface="Segoe UI" panose="020B0502040204020203" pitchFamily="34" charset="0"/>
                <a:cs typeface="Segoe UI" panose="020B0502040204020203" pitchFamily="34" charset="0"/>
              </a:rPr>
              <a:t>The system will make sure the address is valid. If it is not recognized, you will be alerted. </a:t>
            </a:r>
          </a:p>
        </p:txBody>
      </p:sp>
      <p:pic>
        <p:nvPicPr>
          <p:cNvPr id="4" name="Picture 3">
            <a:extLst>
              <a:ext uri="{FF2B5EF4-FFF2-40B4-BE49-F238E27FC236}">
                <a16:creationId xmlns:a16="http://schemas.microsoft.com/office/drawing/2014/main" id="{FBE1CF4F-76BB-3797-E28F-0D3F83C392F1}"/>
              </a:ext>
            </a:extLst>
          </p:cNvPr>
          <p:cNvPicPr>
            <a:picLocks noChangeAspect="1"/>
          </p:cNvPicPr>
          <p:nvPr/>
        </p:nvPicPr>
        <p:blipFill>
          <a:blip r:embed="rId7"/>
          <a:stretch>
            <a:fillRect/>
          </a:stretch>
        </p:blipFill>
        <p:spPr>
          <a:xfrm>
            <a:off x="165031" y="1414756"/>
            <a:ext cx="4494176" cy="2088372"/>
          </a:xfrm>
          <a:prstGeom prst="rect">
            <a:avLst/>
          </a:prstGeom>
        </p:spPr>
      </p:pic>
      <p:pic>
        <p:nvPicPr>
          <p:cNvPr id="6" name="Picture 5">
            <a:extLst>
              <a:ext uri="{FF2B5EF4-FFF2-40B4-BE49-F238E27FC236}">
                <a16:creationId xmlns:a16="http://schemas.microsoft.com/office/drawing/2014/main" id="{2718A1F8-7AED-523E-E521-8780A7ECADCF}"/>
              </a:ext>
            </a:extLst>
          </p:cNvPr>
          <p:cNvPicPr>
            <a:picLocks noChangeAspect="1"/>
          </p:cNvPicPr>
          <p:nvPr/>
        </p:nvPicPr>
        <p:blipFill>
          <a:blip r:embed="rId8"/>
          <a:stretch>
            <a:fillRect/>
          </a:stretch>
        </p:blipFill>
        <p:spPr>
          <a:xfrm>
            <a:off x="7064774" y="4144287"/>
            <a:ext cx="4882021" cy="2254628"/>
          </a:xfrm>
          <a:prstGeom prst="rect">
            <a:avLst/>
          </a:prstGeom>
        </p:spPr>
      </p:pic>
    </p:spTree>
    <p:extLst>
      <p:ext uri="{BB962C8B-B14F-4D97-AF65-F5344CB8AC3E}">
        <p14:creationId xmlns:p14="http://schemas.microsoft.com/office/powerpoint/2010/main" val="17904030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Slide Number Placeholder 257">
            <a:extLst>
              <a:ext uri="{FF2B5EF4-FFF2-40B4-BE49-F238E27FC236}">
                <a16:creationId xmlns:a16="http://schemas.microsoft.com/office/drawing/2014/main" id="{A9734560-9D8A-4BBC-A7FA-131A75654DAB}"/>
              </a:ext>
            </a:extLst>
          </p:cNvPr>
          <p:cNvSpPr>
            <a:spLocks noGrp="1"/>
          </p:cNvSpPr>
          <p:nvPr>
            <p:ph type="sldNum" sz="quarter" idx="4"/>
          </p:nvPr>
        </p:nvSpPr>
        <p:spPr>
          <a:xfrm>
            <a:off x="8610600" y="6356350"/>
            <a:ext cx="2743200" cy="365125"/>
          </a:xfrm>
        </p:spPr>
        <p:txBody>
          <a:bodyPr/>
          <a:lstStyle/>
          <a:p>
            <a:fld id="{EA87306C-81BA-4795-A5CA-9392456A8C1E}" type="slidenum">
              <a:rPr lang="en-US" smtClean="0">
                <a:solidFill>
                  <a:srgbClr val="636569"/>
                </a:solidFill>
                <a:latin typeface="Segoe UI" panose="020B0502040204020203" pitchFamily="34" charset="0"/>
                <a:cs typeface="Segoe UI" panose="020B0502040204020203" pitchFamily="34" charset="0"/>
              </a:rPr>
              <a:pPr/>
              <a:t>14</a:t>
            </a:fld>
            <a:endParaRPr lang="en-US">
              <a:solidFill>
                <a:srgbClr val="636569"/>
              </a:solidFill>
              <a:latin typeface="Segoe UI" panose="020B0502040204020203" pitchFamily="34" charset="0"/>
              <a:cs typeface="Segoe UI" panose="020B0502040204020203" pitchFamily="34" charset="0"/>
            </a:endParaRPr>
          </a:p>
        </p:txBody>
      </p:sp>
      <p:pic>
        <p:nvPicPr>
          <p:cNvPr id="7" name="Picture 6" descr="Logo&#10;&#10;Description automatically generated">
            <a:extLst>
              <a:ext uri="{FF2B5EF4-FFF2-40B4-BE49-F238E27FC236}">
                <a16:creationId xmlns:a16="http://schemas.microsoft.com/office/drawing/2014/main" id="{568B933C-9D22-DC80-E2B0-236090A2DD4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508623" y="371306"/>
            <a:ext cx="438172" cy="529069"/>
          </a:xfrm>
          <a:prstGeom prst="rect">
            <a:avLst/>
          </a:prstGeom>
        </p:spPr>
      </p:pic>
      <p:sp>
        <p:nvSpPr>
          <p:cNvPr id="3" name="Title 2">
            <a:extLst>
              <a:ext uri="{FF2B5EF4-FFF2-40B4-BE49-F238E27FC236}">
                <a16:creationId xmlns:a16="http://schemas.microsoft.com/office/drawing/2014/main" id="{43F20131-2E66-4147-85FF-C0F1FCA97231}"/>
              </a:ext>
            </a:extLst>
          </p:cNvPr>
          <p:cNvSpPr>
            <a:spLocks noGrp="1"/>
          </p:cNvSpPr>
          <p:nvPr>
            <p:ph type="title"/>
          </p:nvPr>
        </p:nvSpPr>
        <p:spPr>
          <a:xfrm>
            <a:off x="333298" y="217151"/>
            <a:ext cx="5762702" cy="871623"/>
          </a:xfrm>
          <a:ln>
            <a:solidFill>
              <a:srgbClr val="636569"/>
            </a:solidFill>
          </a:ln>
        </p:spPr>
        <p:txBody>
          <a:bodyPr/>
          <a:lstStyle/>
          <a:p>
            <a:r>
              <a:rPr lang="en-US" b="1">
                <a:solidFill>
                  <a:srgbClr val="2A9A92"/>
                </a:solidFill>
                <a:latin typeface="Segoe UI" panose="020B0502040204020203" pitchFamily="34" charset="0"/>
                <a:cs typeface="Segoe UI" panose="020B0502040204020203" pitchFamily="34" charset="0"/>
              </a:rPr>
              <a:t>Employer worksite locations</a:t>
            </a: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8D666750-EB65-C49C-E87D-29D593DB577E}"/>
                  </a:ext>
                </a:extLst>
              </p14:cNvPr>
              <p14:cNvContentPartPr/>
              <p14:nvPr/>
            </p14:nvContentPartPr>
            <p14:xfrm>
              <a:off x="3820693" y="652963"/>
              <a:ext cx="360" cy="360"/>
            </p14:xfrm>
          </p:contentPart>
        </mc:Choice>
        <mc:Fallback xmlns="">
          <p:pic>
            <p:nvPicPr>
              <p:cNvPr id="2" name="Ink 1">
                <a:extLst>
                  <a:ext uri="{FF2B5EF4-FFF2-40B4-BE49-F238E27FC236}">
                    <a16:creationId xmlns:a16="http://schemas.microsoft.com/office/drawing/2014/main" id="{8D666750-EB65-C49C-E87D-29D593DB577E}"/>
                  </a:ext>
                </a:extLst>
              </p:cNvPr>
              <p:cNvPicPr/>
              <p:nvPr/>
            </p:nvPicPr>
            <p:blipFill>
              <a:blip r:embed="rId5"/>
              <a:stretch>
                <a:fillRect/>
              </a:stretch>
            </p:blipFill>
            <p:spPr>
              <a:xfrm>
                <a:off x="3814573" y="646843"/>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4BF9019C-549B-39C1-8F1B-0C6AFA9115AA}"/>
                  </a:ext>
                </a:extLst>
              </p14:cNvPr>
              <p14:cNvContentPartPr/>
              <p14:nvPr/>
            </p14:nvContentPartPr>
            <p14:xfrm>
              <a:off x="3183853" y="457123"/>
              <a:ext cx="360" cy="360"/>
            </p14:xfrm>
          </p:contentPart>
        </mc:Choice>
        <mc:Fallback xmlns="">
          <p:pic>
            <p:nvPicPr>
              <p:cNvPr id="5" name="Ink 4">
                <a:extLst>
                  <a:ext uri="{FF2B5EF4-FFF2-40B4-BE49-F238E27FC236}">
                    <a16:creationId xmlns:a16="http://schemas.microsoft.com/office/drawing/2014/main" id="{4BF9019C-549B-39C1-8F1B-0C6AFA9115AA}"/>
                  </a:ext>
                </a:extLst>
              </p:cNvPr>
              <p:cNvPicPr/>
              <p:nvPr/>
            </p:nvPicPr>
            <p:blipFill>
              <a:blip r:embed="rId5"/>
              <a:stretch>
                <a:fillRect/>
              </a:stretch>
            </p:blipFill>
            <p:spPr>
              <a:xfrm>
                <a:off x="3177733" y="451003"/>
                <a:ext cx="12600" cy="12600"/>
              </a:xfrm>
              <a:prstGeom prst="rect">
                <a:avLst/>
              </a:prstGeom>
            </p:spPr>
          </p:pic>
        </mc:Fallback>
      </mc:AlternateContent>
      <p:sp>
        <p:nvSpPr>
          <p:cNvPr id="11" name="TextBox 10">
            <a:extLst>
              <a:ext uri="{FF2B5EF4-FFF2-40B4-BE49-F238E27FC236}">
                <a16:creationId xmlns:a16="http://schemas.microsoft.com/office/drawing/2014/main" id="{F3360184-D4B4-817B-EFBF-C44E32001FFD}"/>
              </a:ext>
            </a:extLst>
          </p:cNvPr>
          <p:cNvSpPr txBox="1"/>
          <p:nvPr/>
        </p:nvSpPr>
        <p:spPr>
          <a:xfrm>
            <a:off x="5707461" y="2192846"/>
            <a:ext cx="4991019" cy="738664"/>
          </a:xfrm>
          <a:prstGeom prst="rect">
            <a:avLst/>
          </a:prstGeom>
          <a:noFill/>
        </p:spPr>
        <p:txBody>
          <a:bodyPr wrap="square">
            <a:spAutoFit/>
          </a:bodyPr>
          <a:lstStyle/>
          <a:p>
            <a:r>
              <a:rPr lang="en-US" sz="1400" b="1">
                <a:solidFill>
                  <a:srgbClr val="636569"/>
                </a:solidFill>
                <a:latin typeface="Segoe UI" panose="020B0502040204020203" pitchFamily="34" charset="0"/>
                <a:cs typeface="Segoe UI" panose="020B0502040204020203" pitchFamily="34" charset="0"/>
              </a:rPr>
              <a:t>If the save was successful, you will see “Worksite location successfully added” pop up. You will also see the address under Worksite Locations.</a:t>
            </a:r>
          </a:p>
        </p:txBody>
      </p:sp>
      <p:sp>
        <p:nvSpPr>
          <p:cNvPr id="13" name="TextBox 12">
            <a:extLst>
              <a:ext uri="{FF2B5EF4-FFF2-40B4-BE49-F238E27FC236}">
                <a16:creationId xmlns:a16="http://schemas.microsoft.com/office/drawing/2014/main" id="{03F85B01-3290-D0E5-B95C-65D9FEDFA264}"/>
              </a:ext>
            </a:extLst>
          </p:cNvPr>
          <p:cNvSpPr txBox="1"/>
          <p:nvPr/>
        </p:nvSpPr>
        <p:spPr>
          <a:xfrm>
            <a:off x="1962110" y="3952208"/>
            <a:ext cx="1175770" cy="369332"/>
          </a:xfrm>
          <a:prstGeom prst="rect">
            <a:avLst/>
          </a:prstGeom>
          <a:noFill/>
        </p:spPr>
        <p:txBody>
          <a:bodyPr wrap="square">
            <a:spAutoFit/>
          </a:bodyPr>
          <a:lstStyle/>
          <a:p>
            <a:r>
              <a:rPr lang="en-US" b="1">
                <a:solidFill>
                  <a:srgbClr val="2A9A92"/>
                </a:solidFill>
                <a:latin typeface="Segoe UI" panose="020B0502040204020203" pitchFamily="34" charset="0"/>
                <a:cs typeface="Segoe UI" panose="020B0502040204020203" pitchFamily="34" charset="0"/>
              </a:rPr>
              <a:t>Step 5.</a:t>
            </a:r>
          </a:p>
        </p:txBody>
      </p:sp>
      <p:sp>
        <p:nvSpPr>
          <p:cNvPr id="15" name="TextBox 14">
            <a:extLst>
              <a:ext uri="{FF2B5EF4-FFF2-40B4-BE49-F238E27FC236}">
                <a16:creationId xmlns:a16="http://schemas.microsoft.com/office/drawing/2014/main" id="{6C1FD8D7-13B8-90E3-3448-DE0BEF460322}"/>
              </a:ext>
            </a:extLst>
          </p:cNvPr>
          <p:cNvSpPr txBox="1"/>
          <p:nvPr/>
        </p:nvSpPr>
        <p:spPr>
          <a:xfrm>
            <a:off x="1962110" y="4321540"/>
            <a:ext cx="4328962" cy="584775"/>
          </a:xfrm>
          <a:prstGeom prst="rect">
            <a:avLst/>
          </a:prstGeom>
          <a:noFill/>
        </p:spPr>
        <p:txBody>
          <a:bodyPr wrap="square">
            <a:spAutoFit/>
          </a:bodyPr>
          <a:lstStyle/>
          <a:p>
            <a:r>
              <a:rPr lang="en-US" sz="1600" b="1">
                <a:solidFill>
                  <a:srgbClr val="2A9A92"/>
                </a:solidFill>
                <a:latin typeface="Segoe UI" panose="020B0502040204020203" pitchFamily="34" charset="0"/>
                <a:cs typeface="Segoe UI" panose="020B0502040204020203" pitchFamily="34" charset="0"/>
              </a:rPr>
              <a:t>To Make Changes to Existing Locations, Use Edit and Delete</a:t>
            </a:r>
          </a:p>
        </p:txBody>
      </p:sp>
      <p:sp>
        <p:nvSpPr>
          <p:cNvPr id="9" name="TextBox 8">
            <a:extLst>
              <a:ext uri="{FF2B5EF4-FFF2-40B4-BE49-F238E27FC236}">
                <a16:creationId xmlns:a16="http://schemas.microsoft.com/office/drawing/2014/main" id="{18411120-CD1E-CFC6-16EA-E09BF9B5DEB7}"/>
              </a:ext>
            </a:extLst>
          </p:cNvPr>
          <p:cNvSpPr txBox="1"/>
          <p:nvPr/>
        </p:nvSpPr>
        <p:spPr>
          <a:xfrm>
            <a:off x="5707461" y="1420712"/>
            <a:ext cx="1175770" cy="369332"/>
          </a:xfrm>
          <a:prstGeom prst="rect">
            <a:avLst/>
          </a:prstGeom>
          <a:noFill/>
        </p:spPr>
        <p:txBody>
          <a:bodyPr wrap="square">
            <a:spAutoFit/>
          </a:bodyPr>
          <a:lstStyle/>
          <a:p>
            <a:r>
              <a:rPr lang="en-US" b="1">
                <a:solidFill>
                  <a:srgbClr val="2A9A92"/>
                </a:solidFill>
                <a:latin typeface="Segoe UI" panose="020B0502040204020203" pitchFamily="34" charset="0"/>
                <a:cs typeface="Segoe UI" panose="020B0502040204020203" pitchFamily="34" charset="0"/>
              </a:rPr>
              <a:t>Step 4.</a:t>
            </a:r>
          </a:p>
        </p:txBody>
      </p:sp>
      <p:sp>
        <p:nvSpPr>
          <p:cNvPr id="12" name="TextBox 11">
            <a:extLst>
              <a:ext uri="{FF2B5EF4-FFF2-40B4-BE49-F238E27FC236}">
                <a16:creationId xmlns:a16="http://schemas.microsoft.com/office/drawing/2014/main" id="{255FB9D5-9E73-23F7-4338-A96DE9E435CC}"/>
              </a:ext>
            </a:extLst>
          </p:cNvPr>
          <p:cNvSpPr txBox="1"/>
          <p:nvPr/>
        </p:nvSpPr>
        <p:spPr>
          <a:xfrm>
            <a:off x="5707461" y="1806779"/>
            <a:ext cx="4991019" cy="369332"/>
          </a:xfrm>
          <a:prstGeom prst="rect">
            <a:avLst/>
          </a:prstGeom>
          <a:noFill/>
        </p:spPr>
        <p:txBody>
          <a:bodyPr wrap="square">
            <a:spAutoFit/>
          </a:bodyPr>
          <a:lstStyle/>
          <a:p>
            <a:r>
              <a:rPr lang="en-US" b="1">
                <a:solidFill>
                  <a:srgbClr val="2A9A92"/>
                </a:solidFill>
                <a:latin typeface="Segoe UI" panose="020B0502040204020203" pitchFamily="34" charset="0"/>
                <a:cs typeface="Segoe UI" panose="020B0502040204020203" pitchFamily="34" charset="0"/>
              </a:rPr>
              <a:t>Make Sure The New Location Appears</a:t>
            </a:r>
          </a:p>
        </p:txBody>
      </p:sp>
      <p:sp>
        <p:nvSpPr>
          <p:cNvPr id="17" name="TextBox 16">
            <a:extLst>
              <a:ext uri="{FF2B5EF4-FFF2-40B4-BE49-F238E27FC236}">
                <a16:creationId xmlns:a16="http://schemas.microsoft.com/office/drawing/2014/main" id="{0493E937-5E37-B580-3622-A0014193A50F}"/>
              </a:ext>
            </a:extLst>
          </p:cNvPr>
          <p:cNvSpPr txBox="1"/>
          <p:nvPr/>
        </p:nvSpPr>
        <p:spPr>
          <a:xfrm>
            <a:off x="1962110" y="4938474"/>
            <a:ext cx="3990634" cy="1384995"/>
          </a:xfrm>
          <a:prstGeom prst="rect">
            <a:avLst/>
          </a:prstGeom>
          <a:noFill/>
        </p:spPr>
        <p:txBody>
          <a:bodyPr wrap="square" rtlCol="0">
            <a:spAutoFit/>
          </a:bodyPr>
          <a:lstStyle/>
          <a:p>
            <a:r>
              <a:rPr lang="en-US" sz="1400" b="1">
                <a:solidFill>
                  <a:srgbClr val="636569"/>
                </a:solidFill>
                <a:latin typeface="Segoe UI" panose="020B0502040204020203" pitchFamily="34" charset="0"/>
                <a:cs typeface="Segoe UI" panose="020B0502040204020203" pitchFamily="34" charset="0"/>
              </a:rPr>
              <a:t>It’s easy to make changes to a saved worksite location. Simply click Edit under the location you wish to change. If you will no longer be receiving services at a saved address, you can use the Delete button to remove it from your profile.</a:t>
            </a:r>
          </a:p>
        </p:txBody>
      </p:sp>
      <p:pic>
        <p:nvPicPr>
          <p:cNvPr id="4" name="Picture 3">
            <a:extLst>
              <a:ext uri="{FF2B5EF4-FFF2-40B4-BE49-F238E27FC236}">
                <a16:creationId xmlns:a16="http://schemas.microsoft.com/office/drawing/2014/main" id="{F40632F3-3E7A-F0D0-9C6D-4A68A11DCBC4}"/>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t="1" b="593"/>
          <a:stretch/>
        </p:blipFill>
        <p:spPr>
          <a:xfrm>
            <a:off x="327847" y="1270997"/>
            <a:ext cx="5298028" cy="2419252"/>
          </a:xfrm>
          <a:prstGeom prst="rect">
            <a:avLst/>
          </a:prstGeom>
        </p:spPr>
      </p:pic>
      <p:pic>
        <p:nvPicPr>
          <p:cNvPr id="8" name="Picture 7">
            <a:extLst>
              <a:ext uri="{FF2B5EF4-FFF2-40B4-BE49-F238E27FC236}">
                <a16:creationId xmlns:a16="http://schemas.microsoft.com/office/drawing/2014/main" id="{27866499-CBB2-7A0E-0C52-FCD9E0F4B2BF}"/>
              </a:ext>
            </a:extLst>
          </p:cNvPr>
          <p:cNvPicPr>
            <a:picLocks noChangeAspect="1"/>
          </p:cNvPicPr>
          <p:nvPr/>
        </p:nvPicPr>
        <p:blipFill>
          <a:blip r:embed="rId7"/>
          <a:stretch>
            <a:fillRect/>
          </a:stretch>
        </p:blipFill>
        <p:spPr>
          <a:xfrm>
            <a:off x="6103043" y="3511845"/>
            <a:ext cx="5953814" cy="2734928"/>
          </a:xfrm>
          <a:prstGeom prst="rect">
            <a:avLst/>
          </a:prstGeom>
        </p:spPr>
      </p:pic>
    </p:spTree>
    <p:extLst>
      <p:ext uri="{BB962C8B-B14F-4D97-AF65-F5344CB8AC3E}">
        <p14:creationId xmlns:p14="http://schemas.microsoft.com/office/powerpoint/2010/main" val="33793850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1385822-812C-E350-CBCA-A30EC2D55868}"/>
              </a:ext>
            </a:extLst>
          </p:cNvPr>
          <p:cNvSpPr/>
          <p:nvPr/>
        </p:nvSpPr>
        <p:spPr>
          <a:xfrm>
            <a:off x="424403" y="4747255"/>
            <a:ext cx="3534154" cy="1006970"/>
          </a:xfrm>
          <a:prstGeom prst="rect">
            <a:avLst/>
          </a:prstGeom>
          <a:solidFill>
            <a:srgbClr val="7ADB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818E00D-8E0B-6CCB-B8DB-EB87F2036D6D}"/>
              </a:ext>
            </a:extLst>
          </p:cNvPr>
          <p:cNvSpPr/>
          <p:nvPr/>
        </p:nvSpPr>
        <p:spPr>
          <a:xfrm>
            <a:off x="495508" y="2522714"/>
            <a:ext cx="3391943" cy="954107"/>
          </a:xfrm>
          <a:prstGeom prst="rect">
            <a:avLst/>
          </a:prstGeom>
          <a:solidFill>
            <a:srgbClr val="7ADBD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258" name="Slide Number Placeholder 257">
            <a:extLst>
              <a:ext uri="{FF2B5EF4-FFF2-40B4-BE49-F238E27FC236}">
                <a16:creationId xmlns:a16="http://schemas.microsoft.com/office/drawing/2014/main" id="{A9734560-9D8A-4BBC-A7FA-131A75654DAB}"/>
              </a:ext>
            </a:extLst>
          </p:cNvPr>
          <p:cNvSpPr>
            <a:spLocks noGrp="1"/>
          </p:cNvSpPr>
          <p:nvPr>
            <p:ph type="sldNum" sz="quarter" idx="4"/>
          </p:nvPr>
        </p:nvSpPr>
        <p:spPr>
          <a:xfrm>
            <a:off x="8610600" y="6356350"/>
            <a:ext cx="2743200" cy="365125"/>
          </a:xfrm>
        </p:spPr>
        <p:txBody>
          <a:bodyPr/>
          <a:lstStyle/>
          <a:p>
            <a:fld id="{EA87306C-81BA-4795-A5CA-9392456A8C1E}" type="slidenum">
              <a:rPr lang="en-US" smtClean="0">
                <a:solidFill>
                  <a:srgbClr val="636569"/>
                </a:solidFill>
                <a:latin typeface="Segoe UI" panose="020B0502040204020203" pitchFamily="34" charset="0"/>
                <a:cs typeface="Segoe UI" panose="020B0502040204020203" pitchFamily="34" charset="0"/>
              </a:rPr>
              <a:pPr/>
              <a:t>15</a:t>
            </a:fld>
            <a:endParaRPr lang="en-US">
              <a:solidFill>
                <a:srgbClr val="636569"/>
              </a:solidFill>
              <a:latin typeface="Segoe UI" panose="020B0502040204020203" pitchFamily="34" charset="0"/>
              <a:cs typeface="Segoe UI" panose="020B0502040204020203" pitchFamily="34" charset="0"/>
            </a:endParaRPr>
          </a:p>
        </p:txBody>
      </p:sp>
      <p:pic>
        <p:nvPicPr>
          <p:cNvPr id="7" name="Picture 6" descr="Logo&#10;&#10;Description automatically generated">
            <a:extLst>
              <a:ext uri="{FF2B5EF4-FFF2-40B4-BE49-F238E27FC236}">
                <a16:creationId xmlns:a16="http://schemas.microsoft.com/office/drawing/2014/main" id="{568B933C-9D22-DC80-E2B0-236090A2DD4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508623" y="371306"/>
            <a:ext cx="438172" cy="529069"/>
          </a:xfrm>
          <a:prstGeom prst="rect">
            <a:avLst/>
          </a:prstGeom>
        </p:spPr>
      </p:pic>
      <p:sp>
        <p:nvSpPr>
          <p:cNvPr id="3" name="Title 2">
            <a:extLst>
              <a:ext uri="{FF2B5EF4-FFF2-40B4-BE49-F238E27FC236}">
                <a16:creationId xmlns:a16="http://schemas.microsoft.com/office/drawing/2014/main" id="{43F20131-2E66-4147-85FF-C0F1FCA97231}"/>
              </a:ext>
            </a:extLst>
          </p:cNvPr>
          <p:cNvSpPr>
            <a:spLocks noGrp="1"/>
          </p:cNvSpPr>
          <p:nvPr>
            <p:ph type="title"/>
          </p:nvPr>
        </p:nvSpPr>
        <p:spPr>
          <a:xfrm>
            <a:off x="424403" y="319755"/>
            <a:ext cx="5762702" cy="871623"/>
          </a:xfrm>
          <a:ln>
            <a:solidFill>
              <a:srgbClr val="636569"/>
            </a:solidFill>
          </a:ln>
        </p:spPr>
        <p:txBody>
          <a:bodyPr/>
          <a:lstStyle/>
          <a:p>
            <a:r>
              <a:rPr lang="en-US" b="1">
                <a:solidFill>
                  <a:srgbClr val="2A9A92"/>
                </a:solidFill>
                <a:latin typeface="Segoe UI" panose="020B0502040204020203" pitchFamily="34" charset="0"/>
                <a:cs typeface="Segoe UI" panose="020B0502040204020203" pitchFamily="34" charset="0"/>
              </a:rPr>
              <a:t>Employer worksite locations</a:t>
            </a: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8D666750-EB65-C49C-E87D-29D593DB577E}"/>
                  </a:ext>
                </a:extLst>
              </p14:cNvPr>
              <p14:cNvContentPartPr/>
              <p14:nvPr/>
            </p14:nvContentPartPr>
            <p14:xfrm>
              <a:off x="3820693" y="652963"/>
              <a:ext cx="360" cy="360"/>
            </p14:xfrm>
          </p:contentPart>
        </mc:Choice>
        <mc:Fallback xmlns="">
          <p:pic>
            <p:nvPicPr>
              <p:cNvPr id="2" name="Ink 1">
                <a:extLst>
                  <a:ext uri="{FF2B5EF4-FFF2-40B4-BE49-F238E27FC236}">
                    <a16:creationId xmlns:a16="http://schemas.microsoft.com/office/drawing/2014/main" id="{8D666750-EB65-C49C-E87D-29D593DB577E}"/>
                  </a:ext>
                </a:extLst>
              </p:cNvPr>
              <p:cNvPicPr/>
              <p:nvPr/>
            </p:nvPicPr>
            <p:blipFill>
              <a:blip r:embed="rId5"/>
              <a:stretch>
                <a:fillRect/>
              </a:stretch>
            </p:blipFill>
            <p:spPr>
              <a:xfrm>
                <a:off x="3814573" y="646843"/>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4BF9019C-549B-39C1-8F1B-0C6AFA9115AA}"/>
                  </a:ext>
                </a:extLst>
              </p14:cNvPr>
              <p14:cNvContentPartPr/>
              <p14:nvPr/>
            </p14:nvContentPartPr>
            <p14:xfrm>
              <a:off x="3183853" y="457123"/>
              <a:ext cx="360" cy="360"/>
            </p14:xfrm>
          </p:contentPart>
        </mc:Choice>
        <mc:Fallback xmlns="">
          <p:pic>
            <p:nvPicPr>
              <p:cNvPr id="5" name="Ink 4">
                <a:extLst>
                  <a:ext uri="{FF2B5EF4-FFF2-40B4-BE49-F238E27FC236}">
                    <a16:creationId xmlns:a16="http://schemas.microsoft.com/office/drawing/2014/main" id="{4BF9019C-549B-39C1-8F1B-0C6AFA9115AA}"/>
                  </a:ext>
                </a:extLst>
              </p:cNvPr>
              <p:cNvPicPr/>
              <p:nvPr/>
            </p:nvPicPr>
            <p:blipFill>
              <a:blip r:embed="rId5"/>
              <a:stretch>
                <a:fillRect/>
              </a:stretch>
            </p:blipFill>
            <p:spPr>
              <a:xfrm>
                <a:off x="3177733" y="451003"/>
                <a:ext cx="12600" cy="12600"/>
              </a:xfrm>
              <a:prstGeom prst="rect">
                <a:avLst/>
              </a:prstGeom>
            </p:spPr>
          </p:pic>
        </mc:Fallback>
      </mc:AlternateContent>
      <p:sp>
        <p:nvSpPr>
          <p:cNvPr id="11" name="TextBox 10">
            <a:extLst>
              <a:ext uri="{FF2B5EF4-FFF2-40B4-BE49-F238E27FC236}">
                <a16:creationId xmlns:a16="http://schemas.microsoft.com/office/drawing/2014/main" id="{F3360184-D4B4-817B-EFBF-C44E32001FFD}"/>
              </a:ext>
            </a:extLst>
          </p:cNvPr>
          <p:cNvSpPr txBox="1"/>
          <p:nvPr/>
        </p:nvSpPr>
        <p:spPr>
          <a:xfrm>
            <a:off x="467277" y="2649614"/>
            <a:ext cx="3530527" cy="738664"/>
          </a:xfrm>
          <a:prstGeom prst="rect">
            <a:avLst/>
          </a:prstGeom>
          <a:noFill/>
        </p:spPr>
        <p:txBody>
          <a:bodyPr wrap="square">
            <a:spAutoFit/>
          </a:bodyPr>
          <a:lstStyle/>
          <a:p>
            <a:r>
              <a:rPr lang="en-US" sz="1400" b="1">
                <a:solidFill>
                  <a:sysClr val="windowText" lastClr="000000"/>
                </a:solidFill>
                <a:latin typeface="Segoe UI" panose="020B0502040204020203" pitchFamily="34" charset="0"/>
                <a:cs typeface="Segoe UI" panose="020B0502040204020203" pitchFamily="34" charset="0"/>
              </a:rPr>
              <a:t>Double-check the spelling of each line.  Make sure the house number and ZIP code are also correct.</a:t>
            </a:r>
          </a:p>
        </p:txBody>
      </p:sp>
      <p:sp>
        <p:nvSpPr>
          <p:cNvPr id="13" name="TextBox 12">
            <a:extLst>
              <a:ext uri="{FF2B5EF4-FFF2-40B4-BE49-F238E27FC236}">
                <a16:creationId xmlns:a16="http://schemas.microsoft.com/office/drawing/2014/main" id="{03F85B01-3290-D0E5-B95C-65D9FEDFA264}"/>
              </a:ext>
            </a:extLst>
          </p:cNvPr>
          <p:cNvSpPr txBox="1"/>
          <p:nvPr/>
        </p:nvSpPr>
        <p:spPr>
          <a:xfrm>
            <a:off x="412645" y="3861494"/>
            <a:ext cx="1175770" cy="369332"/>
          </a:xfrm>
          <a:prstGeom prst="rect">
            <a:avLst/>
          </a:prstGeom>
          <a:noFill/>
        </p:spPr>
        <p:txBody>
          <a:bodyPr wrap="square">
            <a:spAutoFit/>
          </a:bodyPr>
          <a:lstStyle/>
          <a:p>
            <a:r>
              <a:rPr lang="en-US" b="1">
                <a:solidFill>
                  <a:srgbClr val="2A9A92"/>
                </a:solidFill>
                <a:latin typeface="Segoe UI" panose="020B0502040204020203" pitchFamily="34" charset="0"/>
                <a:cs typeface="Segoe UI" panose="020B0502040204020203" pitchFamily="34" charset="0"/>
              </a:rPr>
              <a:t>Step 2.</a:t>
            </a:r>
          </a:p>
        </p:txBody>
      </p:sp>
      <p:sp>
        <p:nvSpPr>
          <p:cNvPr id="15" name="TextBox 14">
            <a:extLst>
              <a:ext uri="{FF2B5EF4-FFF2-40B4-BE49-F238E27FC236}">
                <a16:creationId xmlns:a16="http://schemas.microsoft.com/office/drawing/2014/main" id="{6C1FD8D7-13B8-90E3-3448-DE0BEF460322}"/>
              </a:ext>
            </a:extLst>
          </p:cNvPr>
          <p:cNvSpPr txBox="1"/>
          <p:nvPr/>
        </p:nvSpPr>
        <p:spPr>
          <a:xfrm>
            <a:off x="412645" y="4161282"/>
            <a:ext cx="3233466" cy="584775"/>
          </a:xfrm>
          <a:prstGeom prst="rect">
            <a:avLst/>
          </a:prstGeom>
          <a:noFill/>
        </p:spPr>
        <p:txBody>
          <a:bodyPr wrap="square">
            <a:spAutoFit/>
          </a:bodyPr>
          <a:lstStyle/>
          <a:p>
            <a:r>
              <a:rPr lang="en-US" sz="1600" b="1">
                <a:solidFill>
                  <a:srgbClr val="2A9A92"/>
                </a:solidFill>
                <a:latin typeface="Segoe UI" panose="020B0502040204020203" pitchFamily="34" charset="0"/>
                <a:cs typeface="Segoe UI" panose="020B0502040204020203" pitchFamily="34" charset="0"/>
              </a:rPr>
              <a:t>Decide to Use As-Is or Edit Address</a:t>
            </a:r>
          </a:p>
        </p:txBody>
      </p:sp>
      <p:sp>
        <p:nvSpPr>
          <p:cNvPr id="9" name="TextBox 8">
            <a:extLst>
              <a:ext uri="{FF2B5EF4-FFF2-40B4-BE49-F238E27FC236}">
                <a16:creationId xmlns:a16="http://schemas.microsoft.com/office/drawing/2014/main" id="{18411120-CD1E-CFC6-16EA-E09BF9B5DEB7}"/>
              </a:ext>
            </a:extLst>
          </p:cNvPr>
          <p:cNvSpPr txBox="1"/>
          <p:nvPr/>
        </p:nvSpPr>
        <p:spPr>
          <a:xfrm>
            <a:off x="428029" y="1648899"/>
            <a:ext cx="1175770" cy="369332"/>
          </a:xfrm>
          <a:prstGeom prst="rect">
            <a:avLst/>
          </a:prstGeom>
          <a:noFill/>
        </p:spPr>
        <p:txBody>
          <a:bodyPr wrap="square">
            <a:spAutoFit/>
          </a:bodyPr>
          <a:lstStyle/>
          <a:p>
            <a:r>
              <a:rPr lang="en-US" b="1">
                <a:solidFill>
                  <a:srgbClr val="2A9A92"/>
                </a:solidFill>
                <a:latin typeface="Segoe UI" panose="020B0502040204020203" pitchFamily="34" charset="0"/>
                <a:cs typeface="Segoe UI" panose="020B0502040204020203" pitchFamily="34" charset="0"/>
              </a:rPr>
              <a:t>Step 1.</a:t>
            </a:r>
          </a:p>
        </p:txBody>
      </p:sp>
      <p:sp>
        <p:nvSpPr>
          <p:cNvPr id="12" name="TextBox 11">
            <a:extLst>
              <a:ext uri="{FF2B5EF4-FFF2-40B4-BE49-F238E27FC236}">
                <a16:creationId xmlns:a16="http://schemas.microsoft.com/office/drawing/2014/main" id="{255FB9D5-9E73-23F7-4338-A96DE9E435CC}"/>
              </a:ext>
            </a:extLst>
          </p:cNvPr>
          <p:cNvSpPr txBox="1"/>
          <p:nvPr/>
        </p:nvSpPr>
        <p:spPr>
          <a:xfrm>
            <a:off x="424403" y="1953375"/>
            <a:ext cx="3390863" cy="646331"/>
          </a:xfrm>
          <a:prstGeom prst="rect">
            <a:avLst/>
          </a:prstGeom>
          <a:noFill/>
        </p:spPr>
        <p:txBody>
          <a:bodyPr wrap="square">
            <a:spAutoFit/>
          </a:bodyPr>
          <a:lstStyle/>
          <a:p>
            <a:r>
              <a:rPr lang="en-US" b="1">
                <a:solidFill>
                  <a:srgbClr val="2A9A92"/>
                </a:solidFill>
                <a:latin typeface="Segoe UI" panose="020B0502040204020203" pitchFamily="34" charset="0"/>
                <a:cs typeface="Segoe UI" panose="020B0502040204020203" pitchFamily="34" charset="0"/>
              </a:rPr>
              <a:t>Review the Address for Accuracy</a:t>
            </a:r>
          </a:p>
        </p:txBody>
      </p:sp>
      <p:sp>
        <p:nvSpPr>
          <p:cNvPr id="17" name="TextBox 16">
            <a:extLst>
              <a:ext uri="{FF2B5EF4-FFF2-40B4-BE49-F238E27FC236}">
                <a16:creationId xmlns:a16="http://schemas.microsoft.com/office/drawing/2014/main" id="{0493E937-5E37-B580-3622-A0014193A50F}"/>
              </a:ext>
            </a:extLst>
          </p:cNvPr>
          <p:cNvSpPr txBox="1"/>
          <p:nvPr/>
        </p:nvSpPr>
        <p:spPr>
          <a:xfrm>
            <a:off x="424403" y="4770676"/>
            <a:ext cx="3469821" cy="954107"/>
          </a:xfrm>
          <a:prstGeom prst="rect">
            <a:avLst/>
          </a:prstGeom>
          <a:noFill/>
        </p:spPr>
        <p:txBody>
          <a:bodyPr wrap="square" rtlCol="0">
            <a:spAutoFit/>
          </a:bodyPr>
          <a:lstStyle/>
          <a:p>
            <a:r>
              <a:rPr lang="en-US" sz="1400" b="1">
                <a:solidFill>
                  <a:sysClr val="windowText" lastClr="000000"/>
                </a:solidFill>
                <a:latin typeface="Segoe UI" panose="020B0502040204020203" pitchFamily="34" charset="0"/>
                <a:cs typeface="Segoe UI" panose="020B0502040204020203" pitchFamily="34" charset="0"/>
              </a:rPr>
              <a:t>If the address is correct, you can choose to “Use address as-is.” If a correction is needed, choose Edit Address to make changes.</a:t>
            </a:r>
          </a:p>
        </p:txBody>
      </p:sp>
      <p:pic>
        <p:nvPicPr>
          <p:cNvPr id="4" name="Picture 3">
            <a:extLst>
              <a:ext uri="{FF2B5EF4-FFF2-40B4-BE49-F238E27FC236}">
                <a16:creationId xmlns:a16="http://schemas.microsoft.com/office/drawing/2014/main" id="{271CAC9D-D522-BF5D-2AD9-A80820C6BED0}"/>
              </a:ext>
            </a:extLst>
          </p:cNvPr>
          <p:cNvPicPr>
            <a:picLocks noChangeAspect="1"/>
          </p:cNvPicPr>
          <p:nvPr/>
        </p:nvPicPr>
        <p:blipFill>
          <a:blip r:embed="rId7"/>
          <a:stretch>
            <a:fillRect/>
          </a:stretch>
        </p:blipFill>
        <p:spPr>
          <a:xfrm>
            <a:off x="5525752" y="1782697"/>
            <a:ext cx="6421043" cy="4111998"/>
          </a:xfrm>
          <a:prstGeom prst="rect">
            <a:avLst/>
          </a:prstGeom>
        </p:spPr>
      </p:pic>
    </p:spTree>
    <p:extLst>
      <p:ext uri="{BB962C8B-B14F-4D97-AF65-F5344CB8AC3E}">
        <p14:creationId xmlns:p14="http://schemas.microsoft.com/office/powerpoint/2010/main" val="29747071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ED8A8-E744-A12C-3CD8-D95DE7BF899D}"/>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4C14C267-A6CB-6D2D-8580-E067D413CA1E}"/>
              </a:ext>
            </a:extLst>
          </p:cNvPr>
          <p:cNvPicPr>
            <a:picLocks noChangeAspect="1"/>
          </p:cNvPicPr>
          <p:nvPr/>
        </p:nvPicPr>
        <p:blipFill>
          <a:blip r:embed="rId2"/>
          <a:srcRect/>
          <a:stretch/>
        </p:blipFill>
        <p:spPr>
          <a:xfrm>
            <a:off x="2381" y="3504"/>
            <a:ext cx="12187237" cy="8124825"/>
          </a:xfrm>
          <a:prstGeom prst="rect">
            <a:avLst/>
          </a:prstGeom>
        </p:spPr>
      </p:pic>
      <p:sp>
        <p:nvSpPr>
          <p:cNvPr id="5" name="object 5">
            <a:extLst>
              <a:ext uri="{FF2B5EF4-FFF2-40B4-BE49-F238E27FC236}">
                <a16:creationId xmlns:a16="http://schemas.microsoft.com/office/drawing/2014/main" id="{A84896A7-6AE8-16E3-1B08-A86B4B5F1540}"/>
              </a:ext>
            </a:extLst>
          </p:cNvPr>
          <p:cNvSpPr/>
          <p:nvPr/>
        </p:nvSpPr>
        <p:spPr>
          <a:xfrm>
            <a:off x="0" y="0"/>
            <a:ext cx="12192000" cy="2510852"/>
          </a:xfrm>
          <a:custGeom>
            <a:avLst/>
            <a:gdLst/>
            <a:ahLst/>
            <a:cxnLst/>
            <a:rect l="l" t="t" r="r" b="b"/>
            <a:pathLst>
              <a:path w="12192000" h="2376170">
                <a:moveTo>
                  <a:pt x="0" y="2375916"/>
                </a:moveTo>
                <a:lnTo>
                  <a:pt x="12192000" y="2375916"/>
                </a:lnTo>
                <a:lnTo>
                  <a:pt x="12192000" y="0"/>
                </a:lnTo>
                <a:lnTo>
                  <a:pt x="0" y="0"/>
                </a:lnTo>
                <a:lnTo>
                  <a:pt x="0" y="2375916"/>
                </a:lnTo>
                <a:close/>
              </a:path>
            </a:pathLst>
          </a:custGeom>
          <a:solidFill>
            <a:srgbClr val="626469">
              <a:alpha val="54901"/>
            </a:srgbClr>
          </a:solidFill>
        </p:spPr>
        <p:txBody>
          <a:bodyPr wrap="square" lIns="0" tIns="0" rIns="0" bIns="0" rtlCol="0"/>
          <a:lstStyle/>
          <a:p>
            <a:endParaRPr/>
          </a:p>
        </p:txBody>
      </p:sp>
      <p:sp>
        <p:nvSpPr>
          <p:cNvPr id="3" name="object 3">
            <a:extLst>
              <a:ext uri="{FF2B5EF4-FFF2-40B4-BE49-F238E27FC236}">
                <a16:creationId xmlns:a16="http://schemas.microsoft.com/office/drawing/2014/main" id="{54EA97B4-4908-05CF-A966-677149550AD2}"/>
              </a:ext>
            </a:extLst>
          </p:cNvPr>
          <p:cNvSpPr/>
          <p:nvPr/>
        </p:nvSpPr>
        <p:spPr>
          <a:xfrm>
            <a:off x="-2382" y="2510852"/>
            <a:ext cx="12192000" cy="5728908"/>
          </a:xfrm>
          <a:custGeom>
            <a:avLst/>
            <a:gdLst/>
            <a:ahLst/>
            <a:cxnLst/>
            <a:rect l="l" t="t" r="r" b="b"/>
            <a:pathLst>
              <a:path w="12192000" h="4482465">
                <a:moveTo>
                  <a:pt x="12192000" y="0"/>
                </a:moveTo>
                <a:lnTo>
                  <a:pt x="0" y="0"/>
                </a:lnTo>
                <a:lnTo>
                  <a:pt x="0" y="4482082"/>
                </a:lnTo>
                <a:lnTo>
                  <a:pt x="12192000" y="4482082"/>
                </a:lnTo>
                <a:lnTo>
                  <a:pt x="12192000" y="0"/>
                </a:lnTo>
                <a:close/>
              </a:path>
            </a:pathLst>
          </a:custGeom>
          <a:solidFill>
            <a:srgbClr val="626469">
              <a:alpha val="54901"/>
            </a:srgbClr>
          </a:solidFill>
        </p:spPr>
        <p:txBody>
          <a:bodyPr wrap="square" lIns="0" tIns="0" rIns="0" bIns="0" rtlCol="0"/>
          <a:lstStyle/>
          <a:p>
            <a:endParaRPr/>
          </a:p>
        </p:txBody>
      </p:sp>
      <p:sp>
        <p:nvSpPr>
          <p:cNvPr id="4" name="object 4">
            <a:extLst>
              <a:ext uri="{FF2B5EF4-FFF2-40B4-BE49-F238E27FC236}">
                <a16:creationId xmlns:a16="http://schemas.microsoft.com/office/drawing/2014/main" id="{9234B7B3-8937-A2C9-A10B-E05160606389}"/>
              </a:ext>
            </a:extLst>
          </p:cNvPr>
          <p:cNvSpPr txBox="1">
            <a:spLocks noGrp="1"/>
          </p:cNvSpPr>
          <p:nvPr>
            <p:ph type="title"/>
          </p:nvPr>
        </p:nvSpPr>
        <p:spPr>
          <a:xfrm>
            <a:off x="2300748" y="2271583"/>
            <a:ext cx="7272163" cy="2106346"/>
          </a:xfrm>
          <a:prstGeom prst="rect">
            <a:avLst/>
          </a:prstGeom>
          <a:noFill/>
          <a:ln w="38100">
            <a:solidFill>
              <a:srgbClr val="FFFFFF"/>
            </a:solidFill>
          </a:ln>
        </p:spPr>
        <p:txBody>
          <a:bodyPr vert="horz" wrap="square" lIns="0" tIns="257175" rIns="0" bIns="0" rtlCol="0">
            <a:spAutoFit/>
          </a:bodyPr>
          <a:lstStyle/>
          <a:p>
            <a:pPr marR="9525" algn="ctr">
              <a:lnSpc>
                <a:spcPct val="100000"/>
              </a:lnSpc>
              <a:spcBef>
                <a:spcPts val="2025"/>
              </a:spcBef>
            </a:pPr>
            <a:r>
              <a:rPr lang="en-US" spc="190">
                <a:latin typeface="Segoe UI" panose="020B0502040204020203" pitchFamily="34" charset="0"/>
                <a:cs typeface="Segoe UI" panose="020B0502040204020203" pitchFamily="34" charset="0"/>
              </a:rPr>
              <a:t>GETTING WORKERS STARTED WITH EVV</a:t>
            </a:r>
          </a:p>
        </p:txBody>
      </p:sp>
      <p:sp>
        <p:nvSpPr>
          <p:cNvPr id="6" name="object 6">
            <a:extLst>
              <a:ext uri="{FF2B5EF4-FFF2-40B4-BE49-F238E27FC236}">
                <a16:creationId xmlns:a16="http://schemas.microsoft.com/office/drawing/2014/main" id="{B94FAD22-FDE5-DCEE-344B-BE09C97D2FF3}"/>
              </a:ext>
            </a:extLst>
          </p:cNvPr>
          <p:cNvSpPr/>
          <p:nvPr/>
        </p:nvSpPr>
        <p:spPr>
          <a:xfrm>
            <a:off x="222504" y="374904"/>
            <a:ext cx="2226564" cy="528827"/>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7830643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A5259B6-9592-490D-9692-23A6DD900E14}"/>
              </a:ext>
            </a:extLst>
          </p:cNvPr>
          <p:cNvSpPr>
            <a:spLocks noGrp="1"/>
          </p:cNvSpPr>
          <p:nvPr>
            <p:ph type="body" sz="quarter" idx="16"/>
          </p:nvPr>
        </p:nvSpPr>
        <p:spPr>
          <a:xfrm>
            <a:off x="105238" y="2699768"/>
            <a:ext cx="7141868" cy="720072"/>
          </a:xfrm>
        </p:spPr>
        <p:txBody>
          <a:bodyPr/>
          <a:lstStyle/>
          <a:p>
            <a:r>
              <a:rPr lang="en-US" sz="1600" b="1">
                <a:solidFill>
                  <a:srgbClr val="636569"/>
                </a:solidFill>
                <a:latin typeface="Segoe UI" panose="020B0502040204020203" pitchFamily="34" charset="0"/>
                <a:cs typeface="Segoe UI" panose="020B0502040204020203" pitchFamily="34" charset="0"/>
              </a:rPr>
              <a:t>To submit time to Palco, you will need a mobile device that can connect to the Internet, such as a phone or tablet OR YOU CAN INSTALL THE APPLICATION ON YOUR LAPTOP OR DESKTOP COMPUTER USING A WEB BROWSER. Follow these steps to access Palco’s EVV application.</a:t>
            </a:r>
          </a:p>
        </p:txBody>
      </p:sp>
      <p:sp>
        <p:nvSpPr>
          <p:cNvPr id="3" name="Text Placeholder 2">
            <a:extLst>
              <a:ext uri="{FF2B5EF4-FFF2-40B4-BE49-F238E27FC236}">
                <a16:creationId xmlns:a16="http://schemas.microsoft.com/office/drawing/2014/main" id="{2640E91D-18E5-4731-B64D-89FA6D338F8D}"/>
              </a:ext>
            </a:extLst>
          </p:cNvPr>
          <p:cNvSpPr>
            <a:spLocks noGrp="1"/>
          </p:cNvSpPr>
          <p:nvPr>
            <p:ph type="body" sz="quarter" idx="12"/>
          </p:nvPr>
        </p:nvSpPr>
        <p:spPr>
          <a:xfrm>
            <a:off x="226209" y="3296499"/>
            <a:ext cx="10975373" cy="2888377"/>
          </a:xfrm>
        </p:spPr>
        <p:txBody>
          <a:bodyPr lIns="91440" tIns="45720" rIns="91440" bIns="45720" anchor="t"/>
          <a:lstStyle/>
          <a:p>
            <a:pPr marL="285750" indent="-285750">
              <a:buClr>
                <a:srgbClr val="636569"/>
              </a:buClr>
              <a:buFont typeface="Arial" panose="05040102010807070707" pitchFamily="18" charset="2"/>
              <a:buChar char="•"/>
            </a:pPr>
            <a:endParaRPr lang="en-US" sz="1500">
              <a:solidFill>
                <a:srgbClr val="636569"/>
              </a:solidFill>
              <a:latin typeface="Segoe UI"/>
              <a:cs typeface="Segoe UI"/>
            </a:endParaRPr>
          </a:p>
          <a:p>
            <a:pPr>
              <a:buClr>
                <a:srgbClr val="636569"/>
              </a:buClr>
            </a:pPr>
            <a:r>
              <a:rPr lang="en-US" sz="1800" b="1">
                <a:solidFill>
                  <a:srgbClr val="2A9A92"/>
                </a:solidFill>
                <a:latin typeface="Segoe UI"/>
                <a:cs typeface="Segoe UI"/>
              </a:rPr>
              <a:t>Step 1</a:t>
            </a:r>
            <a:r>
              <a:rPr lang="en-US" sz="1500" b="1">
                <a:solidFill>
                  <a:srgbClr val="2A9A92"/>
                </a:solidFill>
                <a:latin typeface="Segoe UI"/>
                <a:cs typeface="Segoe UI"/>
              </a:rPr>
              <a:t>. </a:t>
            </a:r>
            <a:r>
              <a:rPr lang="en-US" sz="1500" b="1">
                <a:solidFill>
                  <a:srgbClr val="636569"/>
                </a:solidFill>
                <a:latin typeface="Segoe UI"/>
                <a:cs typeface="Segoe UI"/>
              </a:rPr>
              <a:t>Open the browser on your internet-connected device</a:t>
            </a:r>
          </a:p>
          <a:p>
            <a:pPr>
              <a:buClr>
                <a:srgbClr val="636569"/>
              </a:buClr>
            </a:pPr>
            <a:r>
              <a:rPr lang="en-US" sz="1500">
                <a:solidFill>
                  <a:srgbClr val="636569"/>
                </a:solidFill>
                <a:latin typeface="Segoe UI"/>
                <a:cs typeface="Segoe UI"/>
              </a:rPr>
              <a:t>You can use a phone or tablet. Depending on your device, your browser may be called Safari, Chrome, or simply Internet. </a:t>
            </a:r>
          </a:p>
          <a:p>
            <a:pPr>
              <a:buClr>
                <a:srgbClr val="636569"/>
              </a:buClr>
            </a:pPr>
            <a:endParaRPr lang="en-US" sz="1800">
              <a:solidFill>
                <a:srgbClr val="636569"/>
              </a:solidFill>
              <a:latin typeface="Segoe UI"/>
              <a:cs typeface="Segoe UI"/>
            </a:endParaRPr>
          </a:p>
          <a:p>
            <a:pPr>
              <a:buClr>
                <a:srgbClr val="636569"/>
              </a:buClr>
            </a:pPr>
            <a:r>
              <a:rPr lang="en-US" sz="1800" b="1">
                <a:solidFill>
                  <a:srgbClr val="2A9A92"/>
                </a:solidFill>
                <a:latin typeface="Segoe UI"/>
                <a:cs typeface="Segoe UI"/>
              </a:rPr>
              <a:t>Step 2. </a:t>
            </a:r>
            <a:r>
              <a:rPr lang="en-US" sz="1500" b="1">
                <a:solidFill>
                  <a:srgbClr val="636569"/>
                </a:solidFill>
                <a:latin typeface="Segoe UI"/>
                <a:cs typeface="Segoe UI"/>
              </a:rPr>
              <a:t>Go to </a:t>
            </a:r>
            <a:r>
              <a:rPr lang="en-US" sz="1500" b="1">
                <a:solidFill>
                  <a:srgbClr val="2A9A92"/>
                </a:solidFill>
                <a:latin typeface="Segoe UI"/>
                <a:cs typeface="Segoe UI"/>
              </a:rPr>
              <a:t>connect.palcofirst.com</a:t>
            </a:r>
          </a:p>
          <a:p>
            <a:pPr>
              <a:buClr>
                <a:srgbClr val="636569"/>
              </a:buClr>
            </a:pPr>
            <a:endParaRPr lang="en-US" sz="1500">
              <a:solidFill>
                <a:srgbClr val="636569"/>
              </a:solidFill>
              <a:latin typeface="Segoe UI"/>
              <a:cs typeface="Segoe UI"/>
            </a:endParaRPr>
          </a:p>
          <a:p>
            <a:pPr>
              <a:buClr>
                <a:srgbClr val="636569"/>
              </a:buClr>
            </a:pPr>
            <a:r>
              <a:rPr lang="en-US" sz="1800" b="1">
                <a:solidFill>
                  <a:srgbClr val="2A9A92"/>
                </a:solidFill>
                <a:latin typeface="Segoe UI"/>
                <a:cs typeface="Segoe UI"/>
              </a:rPr>
              <a:t>Step 3. </a:t>
            </a:r>
            <a:r>
              <a:rPr lang="en-US" sz="1500" b="1">
                <a:solidFill>
                  <a:srgbClr val="636569"/>
                </a:solidFill>
                <a:latin typeface="Segoe UI"/>
                <a:cs typeface="Segoe UI"/>
              </a:rPr>
              <a:t>Sign in to Connect</a:t>
            </a:r>
          </a:p>
          <a:p>
            <a:pPr>
              <a:buClr>
                <a:srgbClr val="636569"/>
              </a:buClr>
            </a:pPr>
            <a:endParaRPr lang="en-US" sz="1500">
              <a:solidFill>
                <a:srgbClr val="636569"/>
              </a:solidFill>
              <a:latin typeface="Segoe UI"/>
              <a:cs typeface="Segoe UI"/>
            </a:endParaRPr>
          </a:p>
          <a:p>
            <a:pPr>
              <a:buClr>
                <a:srgbClr val="636569"/>
              </a:buClr>
            </a:pPr>
            <a:r>
              <a:rPr lang="en-US" sz="1500">
                <a:solidFill>
                  <a:srgbClr val="636569"/>
                </a:solidFill>
                <a:latin typeface="Segoe UI"/>
                <a:cs typeface="Segoe UI"/>
              </a:rPr>
              <a:t>If you do not already have a Connect account, you will need to create one. Use the </a:t>
            </a:r>
            <a:r>
              <a:rPr lang="en-US" sz="1500" b="1">
                <a:solidFill>
                  <a:srgbClr val="636569"/>
                </a:solidFill>
                <a:latin typeface="Segoe UI"/>
                <a:cs typeface="Segoe UI"/>
              </a:rPr>
              <a:t>Register Now </a:t>
            </a:r>
            <a:r>
              <a:rPr lang="en-US" sz="1500">
                <a:solidFill>
                  <a:srgbClr val="636569"/>
                </a:solidFill>
                <a:latin typeface="Segoe UI"/>
                <a:cs typeface="Segoe UI"/>
              </a:rPr>
              <a:t>button to create an account. Come back to this step once that is done.</a:t>
            </a:r>
          </a:p>
        </p:txBody>
      </p:sp>
      <p:sp>
        <p:nvSpPr>
          <p:cNvPr id="35" name="Footer Placeholder 34">
            <a:extLst>
              <a:ext uri="{FF2B5EF4-FFF2-40B4-BE49-F238E27FC236}">
                <a16:creationId xmlns:a16="http://schemas.microsoft.com/office/drawing/2014/main" id="{359ECB67-53CE-46F0-8F4C-CF75ABD549B6}"/>
              </a:ext>
            </a:extLst>
          </p:cNvPr>
          <p:cNvSpPr>
            <a:spLocks noGrp="1"/>
          </p:cNvSpPr>
          <p:nvPr>
            <p:ph type="ftr" sz="quarter" idx="3"/>
          </p:nvPr>
        </p:nvSpPr>
        <p:spPr>
          <a:xfrm>
            <a:off x="4038600" y="6275078"/>
            <a:ext cx="4114800" cy="365125"/>
          </a:xfrm>
        </p:spPr>
        <p:txBody>
          <a:bodyPr/>
          <a:lstStyle/>
          <a:p>
            <a:r>
              <a:rPr lang="en-US">
                <a:solidFill>
                  <a:srgbClr val="636569"/>
                </a:solidFill>
                <a:latin typeface="Segoe UI" panose="020B0502040204020203" pitchFamily="34" charset="0"/>
                <a:cs typeface="Segoe UI" panose="020B0502040204020203" pitchFamily="34" charset="0"/>
              </a:rPr>
              <a:t>palco</a:t>
            </a:r>
          </a:p>
        </p:txBody>
      </p:sp>
      <p:sp>
        <p:nvSpPr>
          <p:cNvPr id="36" name="Slide Number Placeholder 35">
            <a:extLst>
              <a:ext uri="{FF2B5EF4-FFF2-40B4-BE49-F238E27FC236}">
                <a16:creationId xmlns:a16="http://schemas.microsoft.com/office/drawing/2014/main" id="{4224E8B4-C6BD-4998-8E02-7B2861BBB464}"/>
              </a:ext>
            </a:extLst>
          </p:cNvPr>
          <p:cNvSpPr>
            <a:spLocks noGrp="1"/>
          </p:cNvSpPr>
          <p:nvPr>
            <p:ph type="sldNum" sz="quarter" idx="4"/>
          </p:nvPr>
        </p:nvSpPr>
        <p:spPr>
          <a:xfrm>
            <a:off x="8610600" y="6275077"/>
            <a:ext cx="2743200" cy="365125"/>
          </a:xfrm>
        </p:spPr>
        <p:txBody>
          <a:bodyPr/>
          <a:lstStyle/>
          <a:p>
            <a:fld id="{EA87306C-81BA-4795-A5CA-9392456A8C1E}" type="slidenum">
              <a:rPr lang="en-US" smtClean="0">
                <a:solidFill>
                  <a:srgbClr val="636569"/>
                </a:solidFill>
                <a:latin typeface="Segoe UI" panose="020B0502040204020203" pitchFamily="34" charset="0"/>
                <a:cs typeface="Segoe UI" panose="020B0502040204020203" pitchFamily="34" charset="0"/>
              </a:rPr>
              <a:pPr/>
              <a:t>17</a:t>
            </a:fld>
            <a:endParaRPr lang="en-US">
              <a:solidFill>
                <a:srgbClr val="636569"/>
              </a:solidFill>
              <a:latin typeface="Segoe UI" panose="020B0502040204020203" pitchFamily="34" charset="0"/>
              <a:cs typeface="Segoe UI" panose="020B0502040204020203" pitchFamily="34" charset="0"/>
            </a:endParaRPr>
          </a:p>
        </p:txBody>
      </p:sp>
      <p:sp>
        <p:nvSpPr>
          <p:cNvPr id="56" name="Rectangle 55">
            <a:extLst>
              <a:ext uri="{FF2B5EF4-FFF2-40B4-BE49-F238E27FC236}">
                <a16:creationId xmlns:a16="http://schemas.microsoft.com/office/drawing/2014/main" id="{B1A47241-52E5-4D60-BFBB-CDEA5AE2B29A}"/>
              </a:ext>
              <a:ext uri="{C183D7F6-B498-43B3-948B-1728B52AA6E4}">
                <adec:decorative xmlns:adec="http://schemas.microsoft.com/office/drawing/2017/decorative" val="1"/>
              </a:ext>
            </a:extLst>
          </p:cNvPr>
          <p:cNvSpPr/>
          <p:nvPr/>
        </p:nvSpPr>
        <p:spPr>
          <a:xfrm>
            <a:off x="0" y="-1"/>
            <a:ext cx="6095999" cy="2139951"/>
          </a:xfrm>
          <a:prstGeom prst="rect">
            <a:avLst/>
          </a:prstGeom>
          <a:solidFill>
            <a:srgbClr val="7ADBD4">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itle 25">
            <a:extLst>
              <a:ext uri="{FF2B5EF4-FFF2-40B4-BE49-F238E27FC236}">
                <a16:creationId xmlns:a16="http://schemas.microsoft.com/office/drawing/2014/main" id="{1D9B171E-A37E-4DB5-A2AC-F8C4778DB6C6}"/>
              </a:ext>
            </a:extLst>
          </p:cNvPr>
          <p:cNvSpPr>
            <a:spLocks noGrp="1"/>
          </p:cNvSpPr>
          <p:nvPr>
            <p:ph type="title"/>
          </p:nvPr>
        </p:nvSpPr>
        <p:spPr>
          <a:xfrm>
            <a:off x="356721" y="1509906"/>
            <a:ext cx="4143432" cy="548711"/>
          </a:xfrm>
        </p:spPr>
        <p:txBody>
          <a:bodyPr/>
          <a:lstStyle/>
          <a:p>
            <a:r>
              <a:rPr lang="en-US" b="1">
                <a:solidFill>
                  <a:schemeClr val="bg1"/>
                </a:solidFill>
                <a:latin typeface="Segoe UI" panose="020B0502040204020203" pitchFamily="34" charset="0"/>
                <a:cs typeface="Segoe UI" panose="020B0502040204020203" pitchFamily="34" charset="0"/>
              </a:rPr>
              <a:t>Getting Started</a:t>
            </a:r>
          </a:p>
        </p:txBody>
      </p:sp>
      <p:pic>
        <p:nvPicPr>
          <p:cNvPr id="14" name="Picture 13">
            <a:extLst>
              <a:ext uri="{FF2B5EF4-FFF2-40B4-BE49-F238E27FC236}">
                <a16:creationId xmlns:a16="http://schemas.microsoft.com/office/drawing/2014/main" id="{B4D04101-7AB0-5975-7197-6B75146D246F}"/>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11508623" y="371306"/>
            <a:ext cx="438171" cy="529069"/>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259E23B3-0F50-B328-A24F-893E0206FF4B}"/>
              </a:ext>
            </a:extLst>
          </p:cNvPr>
          <p:cNvPicPr>
            <a:picLocks noChangeAspect="1"/>
          </p:cNvPicPr>
          <p:nvPr/>
        </p:nvPicPr>
        <p:blipFill rotWithShape="1">
          <a:blip r:embed="rId4"/>
          <a:srcRect/>
          <a:stretch/>
        </p:blipFill>
        <p:spPr>
          <a:xfrm>
            <a:off x="9134856" y="2058617"/>
            <a:ext cx="1060704" cy="2230064"/>
          </a:xfrm>
          <a:prstGeom prst="rect">
            <a:avLst/>
          </a:prstGeom>
        </p:spPr>
      </p:pic>
      <p:pic>
        <p:nvPicPr>
          <p:cNvPr id="10" name="Picture 9">
            <a:extLst>
              <a:ext uri="{FF2B5EF4-FFF2-40B4-BE49-F238E27FC236}">
                <a16:creationId xmlns:a16="http://schemas.microsoft.com/office/drawing/2014/main" id="{9FEB8F33-0229-0CAD-33DB-CB38647F2666}"/>
              </a:ext>
            </a:extLst>
          </p:cNvPr>
          <p:cNvPicPr>
            <a:picLocks noChangeAspect="1"/>
          </p:cNvPicPr>
          <p:nvPr/>
        </p:nvPicPr>
        <p:blipFill>
          <a:blip r:embed="rId5"/>
          <a:stretch>
            <a:fillRect/>
          </a:stretch>
        </p:blipFill>
        <p:spPr>
          <a:xfrm>
            <a:off x="7082654" y="60520"/>
            <a:ext cx="3661545" cy="2780652"/>
          </a:xfrm>
          <a:prstGeom prst="rect">
            <a:avLst/>
          </a:prstGeom>
          <a:ln>
            <a:noFill/>
          </a:ln>
          <a:effectLst>
            <a:softEdge rad="112500"/>
          </a:effectLst>
        </p:spPr>
      </p:pic>
    </p:spTree>
    <p:extLst>
      <p:ext uri="{BB962C8B-B14F-4D97-AF65-F5344CB8AC3E}">
        <p14:creationId xmlns:p14="http://schemas.microsoft.com/office/powerpoint/2010/main" val="29175281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79C22-E0AD-EC53-9057-724FF6EFDD9A}"/>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E2914ACF-7C3E-7104-65ED-723764757E80}"/>
              </a:ext>
            </a:extLst>
          </p:cNvPr>
          <p:cNvSpPr>
            <a:spLocks noGrp="1"/>
          </p:cNvSpPr>
          <p:nvPr>
            <p:ph type="body" sz="quarter" idx="12"/>
          </p:nvPr>
        </p:nvSpPr>
        <p:spPr>
          <a:xfrm>
            <a:off x="209048" y="2364441"/>
            <a:ext cx="8253879" cy="2983653"/>
          </a:xfrm>
        </p:spPr>
        <p:txBody>
          <a:bodyPr lIns="91440" tIns="45720" rIns="91440" bIns="45720" anchor="t"/>
          <a:lstStyle/>
          <a:p>
            <a:pPr>
              <a:buClr>
                <a:srgbClr val="636569"/>
              </a:buClr>
            </a:pPr>
            <a:r>
              <a:rPr lang="en-US" sz="1800" b="1">
                <a:solidFill>
                  <a:srgbClr val="2A9A92"/>
                </a:solidFill>
                <a:latin typeface="Segoe UI"/>
                <a:cs typeface="Segoe UI"/>
              </a:rPr>
              <a:t>Step 4. </a:t>
            </a:r>
            <a:r>
              <a:rPr lang="en-US" sz="1800" b="1">
                <a:solidFill>
                  <a:srgbClr val="636569"/>
                </a:solidFill>
                <a:latin typeface="Segoe UI"/>
                <a:cs typeface="Segoe UI"/>
              </a:rPr>
              <a:t>Click the blue “Add to Home Screen” button</a:t>
            </a:r>
          </a:p>
          <a:p>
            <a:pPr marL="285750" indent="-285750">
              <a:buClr>
                <a:srgbClr val="636569"/>
              </a:buClr>
              <a:buFont typeface="Arial" panose="05040102010807070707" pitchFamily="18" charset="2"/>
              <a:buChar char="•"/>
            </a:pPr>
            <a:endParaRPr lang="en-US" sz="1800">
              <a:solidFill>
                <a:srgbClr val="636569"/>
              </a:solidFill>
              <a:latin typeface="Segoe UI"/>
              <a:cs typeface="Segoe UI"/>
            </a:endParaRPr>
          </a:p>
          <a:p>
            <a:pPr>
              <a:buClr>
                <a:srgbClr val="636569"/>
              </a:buClr>
            </a:pPr>
            <a:r>
              <a:rPr lang="en-US" sz="1800">
                <a:solidFill>
                  <a:srgbClr val="636569"/>
                </a:solidFill>
                <a:latin typeface="Segoe UI"/>
                <a:cs typeface="Segoe UI"/>
              </a:rPr>
              <a:t>On the Connect home screen, click the blue button that says </a:t>
            </a:r>
          </a:p>
          <a:p>
            <a:pPr>
              <a:buClr>
                <a:srgbClr val="636569"/>
              </a:buClr>
            </a:pPr>
            <a:r>
              <a:rPr lang="en-US" sz="1800">
                <a:solidFill>
                  <a:srgbClr val="636569"/>
                </a:solidFill>
                <a:latin typeface="Segoe UI"/>
                <a:cs typeface="Segoe UI"/>
              </a:rPr>
              <a:t>“Add to Home Screen”</a:t>
            </a:r>
          </a:p>
          <a:p>
            <a:pPr>
              <a:buClr>
                <a:srgbClr val="636569"/>
              </a:buClr>
            </a:pPr>
            <a:endParaRPr lang="en-US" sz="1500">
              <a:solidFill>
                <a:srgbClr val="636569"/>
              </a:solidFill>
              <a:latin typeface="Segoe UI"/>
              <a:cs typeface="Segoe UI"/>
            </a:endParaRPr>
          </a:p>
          <a:p>
            <a:pPr>
              <a:buClr>
                <a:srgbClr val="636569"/>
              </a:buClr>
            </a:pPr>
            <a:r>
              <a:rPr lang="en-US" sz="2000" b="1">
                <a:solidFill>
                  <a:srgbClr val="2A9A92"/>
                </a:solidFill>
                <a:latin typeface="Segoe UI"/>
                <a:cs typeface="Segoe UI"/>
              </a:rPr>
              <a:t>Step 5. </a:t>
            </a:r>
            <a:r>
              <a:rPr lang="en-US" sz="1800" b="1">
                <a:solidFill>
                  <a:srgbClr val="636569"/>
                </a:solidFill>
                <a:latin typeface="Segoe UI"/>
                <a:cs typeface="Segoe UI"/>
              </a:rPr>
              <a:t>Tap the          icon. </a:t>
            </a:r>
          </a:p>
          <a:p>
            <a:pPr marL="285750" indent="-285750">
              <a:buClr>
                <a:srgbClr val="636569"/>
              </a:buClr>
              <a:buFont typeface="Arial" panose="05040102010807070707" pitchFamily="18" charset="2"/>
              <a:buChar char="•"/>
            </a:pPr>
            <a:endParaRPr lang="en-US" sz="1800" b="1">
              <a:solidFill>
                <a:srgbClr val="2A9A92"/>
              </a:solidFill>
              <a:latin typeface="Segoe UI"/>
              <a:cs typeface="Segoe UI"/>
            </a:endParaRPr>
          </a:p>
          <a:p>
            <a:pPr>
              <a:buClr>
                <a:srgbClr val="636569"/>
              </a:buClr>
            </a:pPr>
            <a:r>
              <a:rPr lang="en-US" sz="1800">
                <a:solidFill>
                  <a:srgbClr val="636569"/>
                </a:solidFill>
                <a:latin typeface="Segoe UI"/>
                <a:cs typeface="Segoe UI"/>
              </a:rPr>
              <a:t>Following the on-screen instructions, tap the icon. Then, tap “Add to Home Screen” within the on-screen menu. </a:t>
            </a:r>
          </a:p>
        </p:txBody>
      </p:sp>
      <p:sp>
        <p:nvSpPr>
          <p:cNvPr id="35" name="Footer Placeholder 34">
            <a:extLst>
              <a:ext uri="{FF2B5EF4-FFF2-40B4-BE49-F238E27FC236}">
                <a16:creationId xmlns:a16="http://schemas.microsoft.com/office/drawing/2014/main" id="{E6E08C23-0210-F98F-0B56-3236BCF8EC18}"/>
              </a:ext>
            </a:extLst>
          </p:cNvPr>
          <p:cNvSpPr>
            <a:spLocks noGrp="1"/>
          </p:cNvSpPr>
          <p:nvPr>
            <p:ph type="ftr" sz="quarter" idx="3"/>
          </p:nvPr>
        </p:nvSpPr>
        <p:spPr>
          <a:xfrm>
            <a:off x="4038600" y="6242742"/>
            <a:ext cx="4114800" cy="365125"/>
          </a:xfrm>
        </p:spPr>
        <p:txBody>
          <a:bodyPr/>
          <a:lstStyle/>
          <a:p>
            <a:r>
              <a:rPr lang="en-US">
                <a:solidFill>
                  <a:srgbClr val="636569"/>
                </a:solidFill>
                <a:latin typeface="Segoe UI" panose="020B0502040204020203" pitchFamily="34" charset="0"/>
                <a:cs typeface="Segoe UI" panose="020B0502040204020203" pitchFamily="34" charset="0"/>
              </a:rPr>
              <a:t>palco</a:t>
            </a:r>
          </a:p>
        </p:txBody>
      </p:sp>
      <p:sp>
        <p:nvSpPr>
          <p:cNvPr id="36" name="Slide Number Placeholder 35">
            <a:extLst>
              <a:ext uri="{FF2B5EF4-FFF2-40B4-BE49-F238E27FC236}">
                <a16:creationId xmlns:a16="http://schemas.microsoft.com/office/drawing/2014/main" id="{0DCADFAB-C61A-B3AE-E20E-B224DDAF8ACF}"/>
              </a:ext>
            </a:extLst>
          </p:cNvPr>
          <p:cNvSpPr>
            <a:spLocks noGrp="1"/>
          </p:cNvSpPr>
          <p:nvPr>
            <p:ph type="sldNum" sz="quarter" idx="4"/>
          </p:nvPr>
        </p:nvSpPr>
        <p:spPr>
          <a:xfrm>
            <a:off x="8610600" y="6254425"/>
            <a:ext cx="2743200" cy="365125"/>
          </a:xfrm>
        </p:spPr>
        <p:txBody>
          <a:bodyPr/>
          <a:lstStyle/>
          <a:p>
            <a:fld id="{EA87306C-81BA-4795-A5CA-9392456A8C1E}" type="slidenum">
              <a:rPr lang="en-US" smtClean="0">
                <a:solidFill>
                  <a:srgbClr val="636569"/>
                </a:solidFill>
                <a:latin typeface="Segoe UI" panose="020B0502040204020203" pitchFamily="34" charset="0"/>
                <a:cs typeface="Segoe UI" panose="020B0502040204020203" pitchFamily="34" charset="0"/>
              </a:rPr>
              <a:pPr/>
              <a:t>18</a:t>
            </a:fld>
            <a:endParaRPr lang="en-US">
              <a:solidFill>
                <a:srgbClr val="636569"/>
              </a:solidFill>
              <a:latin typeface="Segoe UI" panose="020B0502040204020203" pitchFamily="34" charset="0"/>
              <a:cs typeface="Segoe UI" panose="020B0502040204020203" pitchFamily="34" charset="0"/>
            </a:endParaRPr>
          </a:p>
        </p:txBody>
      </p:sp>
      <p:sp>
        <p:nvSpPr>
          <p:cNvPr id="56" name="Rectangle 55">
            <a:extLst>
              <a:ext uri="{FF2B5EF4-FFF2-40B4-BE49-F238E27FC236}">
                <a16:creationId xmlns:a16="http://schemas.microsoft.com/office/drawing/2014/main" id="{DDE84FF0-A82D-CE59-8227-314C15877BA8}"/>
              </a:ext>
              <a:ext uri="{C183D7F6-B498-43B3-948B-1728B52AA6E4}">
                <adec:decorative xmlns:adec="http://schemas.microsoft.com/office/drawing/2017/decorative" val="1"/>
              </a:ext>
            </a:extLst>
          </p:cNvPr>
          <p:cNvSpPr/>
          <p:nvPr/>
        </p:nvSpPr>
        <p:spPr>
          <a:xfrm>
            <a:off x="0" y="-1"/>
            <a:ext cx="6095999" cy="2139951"/>
          </a:xfrm>
          <a:prstGeom prst="rect">
            <a:avLst/>
          </a:prstGeom>
          <a:solidFill>
            <a:srgbClr val="7ADBD4">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itle 25">
            <a:extLst>
              <a:ext uri="{FF2B5EF4-FFF2-40B4-BE49-F238E27FC236}">
                <a16:creationId xmlns:a16="http://schemas.microsoft.com/office/drawing/2014/main" id="{5F4919B0-AB2D-D959-F4FE-69164BC18070}"/>
              </a:ext>
            </a:extLst>
          </p:cNvPr>
          <p:cNvSpPr>
            <a:spLocks noGrp="1"/>
          </p:cNvSpPr>
          <p:nvPr>
            <p:ph type="title"/>
          </p:nvPr>
        </p:nvSpPr>
        <p:spPr>
          <a:xfrm>
            <a:off x="356721" y="1509906"/>
            <a:ext cx="5665388" cy="438967"/>
          </a:xfrm>
        </p:spPr>
        <p:txBody>
          <a:bodyPr/>
          <a:lstStyle/>
          <a:p>
            <a:r>
              <a:rPr lang="en-US" b="1">
                <a:solidFill>
                  <a:schemeClr val="bg1"/>
                </a:solidFill>
                <a:latin typeface="Segoe UI" panose="020B0502040204020203" pitchFamily="34" charset="0"/>
                <a:cs typeface="Segoe UI" panose="020B0502040204020203" pitchFamily="34" charset="0"/>
              </a:rPr>
              <a:t>Getting Started Continued</a:t>
            </a:r>
          </a:p>
        </p:txBody>
      </p:sp>
      <p:pic>
        <p:nvPicPr>
          <p:cNvPr id="14" name="Picture 13">
            <a:extLst>
              <a:ext uri="{FF2B5EF4-FFF2-40B4-BE49-F238E27FC236}">
                <a16:creationId xmlns:a16="http://schemas.microsoft.com/office/drawing/2014/main" id="{40B1620F-6608-3019-46AC-8206663C3630}"/>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11508623" y="371306"/>
            <a:ext cx="438171" cy="529069"/>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08583079-7B72-2BEA-4211-B495ECC05B61}"/>
              </a:ext>
            </a:extLst>
          </p:cNvPr>
          <p:cNvPicPr>
            <a:picLocks noChangeAspect="1"/>
          </p:cNvPicPr>
          <p:nvPr/>
        </p:nvPicPr>
        <p:blipFill rotWithShape="1">
          <a:blip r:embed="rId4"/>
          <a:srcRect/>
          <a:stretch/>
        </p:blipFill>
        <p:spPr>
          <a:xfrm>
            <a:off x="9134856" y="2058617"/>
            <a:ext cx="1060704" cy="2230064"/>
          </a:xfrm>
          <a:prstGeom prst="rect">
            <a:avLst/>
          </a:prstGeom>
        </p:spPr>
      </p:pic>
      <p:pic>
        <p:nvPicPr>
          <p:cNvPr id="5" name="Picture 4">
            <a:extLst>
              <a:ext uri="{FF2B5EF4-FFF2-40B4-BE49-F238E27FC236}">
                <a16:creationId xmlns:a16="http://schemas.microsoft.com/office/drawing/2014/main" id="{312C6A87-17F8-888D-822A-8496B59EBFE8}"/>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8530041" y="371306"/>
            <a:ext cx="2731573" cy="5277325"/>
          </a:xfrm>
          <a:prstGeom prst="rect">
            <a:avLst/>
          </a:prstGeom>
        </p:spPr>
      </p:pic>
      <p:pic>
        <p:nvPicPr>
          <p:cNvPr id="11" name="Picture 10">
            <a:extLst>
              <a:ext uri="{FF2B5EF4-FFF2-40B4-BE49-F238E27FC236}">
                <a16:creationId xmlns:a16="http://schemas.microsoft.com/office/drawing/2014/main" id="{C2F514FB-4ECE-317E-099E-329B692634DF}"/>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280495" y="3592511"/>
            <a:ext cx="482364" cy="527511"/>
          </a:xfrm>
          <a:prstGeom prst="rect">
            <a:avLst/>
          </a:prstGeom>
        </p:spPr>
      </p:pic>
      <p:cxnSp>
        <p:nvCxnSpPr>
          <p:cNvPr id="12" name="Connector: Elbow 11">
            <a:extLst>
              <a:ext uri="{FF2B5EF4-FFF2-40B4-BE49-F238E27FC236}">
                <a16:creationId xmlns:a16="http://schemas.microsoft.com/office/drawing/2014/main" id="{38172F74-E666-2A96-BDF9-66B4FA946328}"/>
              </a:ext>
            </a:extLst>
          </p:cNvPr>
          <p:cNvCxnSpPr>
            <a:cxnSpLocks/>
          </p:cNvCxnSpPr>
          <p:nvPr/>
        </p:nvCxnSpPr>
        <p:spPr>
          <a:xfrm flipV="1">
            <a:off x="7429649" y="2139950"/>
            <a:ext cx="1705207" cy="895962"/>
          </a:xfrm>
          <a:prstGeom prst="bentConnector3">
            <a:avLst>
              <a:gd name="adj1" fmla="val 50000"/>
            </a:avLst>
          </a:prstGeom>
          <a:ln w="76200">
            <a:solidFill>
              <a:srgbClr val="2A9A9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or: Elbow 15">
            <a:extLst>
              <a:ext uri="{FF2B5EF4-FFF2-40B4-BE49-F238E27FC236}">
                <a16:creationId xmlns:a16="http://schemas.microsoft.com/office/drawing/2014/main" id="{F9DAA5AA-3C28-E274-F457-821C4B559E67}"/>
              </a:ext>
            </a:extLst>
          </p:cNvPr>
          <p:cNvCxnSpPr>
            <a:cxnSpLocks/>
          </p:cNvCxnSpPr>
          <p:nvPr/>
        </p:nvCxnSpPr>
        <p:spPr>
          <a:xfrm>
            <a:off x="6228772" y="4867603"/>
            <a:ext cx="3436436" cy="356150"/>
          </a:xfrm>
          <a:prstGeom prst="bentConnector3">
            <a:avLst>
              <a:gd name="adj1" fmla="val 50000"/>
            </a:avLst>
          </a:prstGeom>
          <a:ln w="76200">
            <a:solidFill>
              <a:srgbClr val="2A9A9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93632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813CFD-488C-5784-2944-55895DE1288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5A58187A-142A-617C-A356-DEA61445F04F}"/>
              </a:ext>
            </a:extLst>
          </p:cNvPr>
          <p:cNvSpPr>
            <a:spLocks noGrp="1"/>
          </p:cNvSpPr>
          <p:nvPr>
            <p:ph type="body" sz="quarter" idx="12"/>
          </p:nvPr>
        </p:nvSpPr>
        <p:spPr>
          <a:xfrm>
            <a:off x="209048" y="2364441"/>
            <a:ext cx="8253879" cy="2983653"/>
          </a:xfrm>
        </p:spPr>
        <p:txBody>
          <a:bodyPr lIns="91440" tIns="45720" rIns="91440" bIns="45720" anchor="t"/>
          <a:lstStyle/>
          <a:p>
            <a:pPr>
              <a:buClr>
                <a:srgbClr val="636569"/>
              </a:buClr>
            </a:pPr>
            <a:r>
              <a:rPr lang="en-US" sz="1800" b="1">
                <a:solidFill>
                  <a:srgbClr val="2A9A92"/>
                </a:solidFill>
                <a:latin typeface="Segoe UI"/>
                <a:cs typeface="Segoe UI"/>
              </a:rPr>
              <a:t>Step 6. </a:t>
            </a:r>
            <a:r>
              <a:rPr lang="en-US" sz="1800" b="1">
                <a:solidFill>
                  <a:srgbClr val="636569"/>
                </a:solidFill>
                <a:latin typeface="Segoe UI"/>
                <a:cs typeface="Segoe UI"/>
              </a:rPr>
              <a:t>Review and Confirm</a:t>
            </a:r>
          </a:p>
          <a:p>
            <a:pPr marL="285750" indent="-285750">
              <a:buClr>
                <a:srgbClr val="636569"/>
              </a:buClr>
              <a:buFont typeface="Arial" panose="05040102010807070707" pitchFamily="18" charset="2"/>
              <a:buChar char="•"/>
            </a:pPr>
            <a:endParaRPr lang="en-US" sz="1800">
              <a:solidFill>
                <a:srgbClr val="636569"/>
              </a:solidFill>
              <a:latin typeface="Segoe UI"/>
              <a:cs typeface="Segoe UI"/>
            </a:endParaRPr>
          </a:p>
          <a:p>
            <a:pPr>
              <a:buClr>
                <a:srgbClr val="636569"/>
              </a:buClr>
            </a:pPr>
            <a:r>
              <a:rPr lang="en-US" sz="1800">
                <a:solidFill>
                  <a:srgbClr val="636569"/>
                </a:solidFill>
                <a:latin typeface="Segoe UI"/>
                <a:cs typeface="Segoe UI"/>
              </a:rPr>
              <a:t>By default, the Palco application shortcut will be added to your device with the name Connect. You can choose to change this name, or leave it as is. Then, click Add. </a:t>
            </a:r>
          </a:p>
          <a:p>
            <a:pPr>
              <a:buClr>
                <a:srgbClr val="636569"/>
              </a:buClr>
            </a:pPr>
            <a:endParaRPr lang="en-US" sz="1500">
              <a:solidFill>
                <a:srgbClr val="636569"/>
              </a:solidFill>
              <a:latin typeface="Segoe UI"/>
              <a:cs typeface="Segoe UI"/>
            </a:endParaRPr>
          </a:p>
        </p:txBody>
      </p:sp>
      <p:sp>
        <p:nvSpPr>
          <p:cNvPr id="35" name="Footer Placeholder 34">
            <a:extLst>
              <a:ext uri="{FF2B5EF4-FFF2-40B4-BE49-F238E27FC236}">
                <a16:creationId xmlns:a16="http://schemas.microsoft.com/office/drawing/2014/main" id="{9D2E49FE-F44F-EFE9-2571-97B5C214F3AF}"/>
              </a:ext>
            </a:extLst>
          </p:cNvPr>
          <p:cNvSpPr>
            <a:spLocks noGrp="1"/>
          </p:cNvSpPr>
          <p:nvPr>
            <p:ph type="ftr" sz="quarter" idx="3"/>
          </p:nvPr>
        </p:nvSpPr>
        <p:spPr>
          <a:xfrm>
            <a:off x="4038600" y="6242742"/>
            <a:ext cx="4114800" cy="365125"/>
          </a:xfrm>
        </p:spPr>
        <p:txBody>
          <a:bodyPr/>
          <a:lstStyle/>
          <a:p>
            <a:r>
              <a:rPr lang="en-US">
                <a:solidFill>
                  <a:srgbClr val="636569"/>
                </a:solidFill>
                <a:latin typeface="Segoe UI" panose="020B0502040204020203" pitchFamily="34" charset="0"/>
                <a:cs typeface="Segoe UI" panose="020B0502040204020203" pitchFamily="34" charset="0"/>
              </a:rPr>
              <a:t>palco</a:t>
            </a:r>
          </a:p>
        </p:txBody>
      </p:sp>
      <p:sp>
        <p:nvSpPr>
          <p:cNvPr id="36" name="Slide Number Placeholder 35">
            <a:extLst>
              <a:ext uri="{FF2B5EF4-FFF2-40B4-BE49-F238E27FC236}">
                <a16:creationId xmlns:a16="http://schemas.microsoft.com/office/drawing/2014/main" id="{389A9176-8D2A-C1FD-2984-05044351138F}"/>
              </a:ext>
            </a:extLst>
          </p:cNvPr>
          <p:cNvSpPr>
            <a:spLocks noGrp="1"/>
          </p:cNvSpPr>
          <p:nvPr>
            <p:ph type="sldNum" sz="quarter" idx="4"/>
          </p:nvPr>
        </p:nvSpPr>
        <p:spPr>
          <a:xfrm>
            <a:off x="8610600" y="6254425"/>
            <a:ext cx="2743200" cy="365125"/>
          </a:xfrm>
        </p:spPr>
        <p:txBody>
          <a:bodyPr/>
          <a:lstStyle/>
          <a:p>
            <a:fld id="{EA87306C-81BA-4795-A5CA-9392456A8C1E}" type="slidenum">
              <a:rPr lang="en-US" smtClean="0">
                <a:solidFill>
                  <a:srgbClr val="636569"/>
                </a:solidFill>
                <a:latin typeface="Segoe UI" panose="020B0502040204020203" pitchFamily="34" charset="0"/>
                <a:cs typeface="Segoe UI" panose="020B0502040204020203" pitchFamily="34" charset="0"/>
              </a:rPr>
              <a:pPr/>
              <a:t>19</a:t>
            </a:fld>
            <a:endParaRPr lang="en-US">
              <a:solidFill>
                <a:srgbClr val="636569"/>
              </a:solidFill>
              <a:latin typeface="Segoe UI" panose="020B0502040204020203" pitchFamily="34" charset="0"/>
              <a:cs typeface="Segoe UI" panose="020B0502040204020203" pitchFamily="34" charset="0"/>
            </a:endParaRPr>
          </a:p>
        </p:txBody>
      </p:sp>
      <p:sp>
        <p:nvSpPr>
          <p:cNvPr id="56" name="Rectangle 55">
            <a:extLst>
              <a:ext uri="{FF2B5EF4-FFF2-40B4-BE49-F238E27FC236}">
                <a16:creationId xmlns:a16="http://schemas.microsoft.com/office/drawing/2014/main" id="{D1266A01-39A1-1D1E-D362-B91FBFE56737}"/>
              </a:ext>
              <a:ext uri="{C183D7F6-B498-43B3-948B-1728B52AA6E4}">
                <adec:decorative xmlns:adec="http://schemas.microsoft.com/office/drawing/2017/decorative" val="1"/>
              </a:ext>
            </a:extLst>
          </p:cNvPr>
          <p:cNvSpPr/>
          <p:nvPr/>
        </p:nvSpPr>
        <p:spPr>
          <a:xfrm>
            <a:off x="0" y="-1"/>
            <a:ext cx="6095999" cy="2139951"/>
          </a:xfrm>
          <a:prstGeom prst="rect">
            <a:avLst/>
          </a:prstGeom>
          <a:solidFill>
            <a:srgbClr val="7ADBD4">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itle 25">
            <a:extLst>
              <a:ext uri="{FF2B5EF4-FFF2-40B4-BE49-F238E27FC236}">
                <a16:creationId xmlns:a16="http://schemas.microsoft.com/office/drawing/2014/main" id="{ACA12230-FE75-61EC-9176-0D474714A4E1}"/>
              </a:ext>
            </a:extLst>
          </p:cNvPr>
          <p:cNvSpPr>
            <a:spLocks noGrp="1"/>
          </p:cNvSpPr>
          <p:nvPr>
            <p:ph type="title"/>
          </p:nvPr>
        </p:nvSpPr>
        <p:spPr>
          <a:xfrm>
            <a:off x="356721" y="1509906"/>
            <a:ext cx="5665388" cy="438967"/>
          </a:xfrm>
        </p:spPr>
        <p:txBody>
          <a:bodyPr/>
          <a:lstStyle/>
          <a:p>
            <a:r>
              <a:rPr lang="en-US" b="1">
                <a:solidFill>
                  <a:schemeClr val="bg1"/>
                </a:solidFill>
                <a:latin typeface="Segoe UI" panose="020B0502040204020203" pitchFamily="34" charset="0"/>
                <a:cs typeface="Segoe UI" panose="020B0502040204020203" pitchFamily="34" charset="0"/>
              </a:rPr>
              <a:t>Getting Started Continued</a:t>
            </a:r>
          </a:p>
        </p:txBody>
      </p:sp>
      <p:pic>
        <p:nvPicPr>
          <p:cNvPr id="14" name="Picture 13">
            <a:extLst>
              <a:ext uri="{FF2B5EF4-FFF2-40B4-BE49-F238E27FC236}">
                <a16:creationId xmlns:a16="http://schemas.microsoft.com/office/drawing/2014/main" id="{81030439-BA11-BBDD-8284-E8A92E6F072F}"/>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11508623" y="371306"/>
            <a:ext cx="438171" cy="529069"/>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DDBED51E-90AA-F7E7-866C-E8DE2C5E8115}"/>
              </a:ext>
            </a:extLst>
          </p:cNvPr>
          <p:cNvPicPr>
            <a:picLocks noChangeAspect="1"/>
          </p:cNvPicPr>
          <p:nvPr/>
        </p:nvPicPr>
        <p:blipFill rotWithShape="1">
          <a:blip r:embed="rId4"/>
          <a:srcRect/>
          <a:stretch/>
        </p:blipFill>
        <p:spPr>
          <a:xfrm>
            <a:off x="9134856" y="2058617"/>
            <a:ext cx="1060704" cy="2230064"/>
          </a:xfrm>
          <a:prstGeom prst="rect">
            <a:avLst/>
          </a:prstGeom>
        </p:spPr>
      </p:pic>
      <p:pic>
        <p:nvPicPr>
          <p:cNvPr id="10" name="Picture 9" descr="A black cell phone with a keyboard&#10;&#10;Description automatically generated">
            <a:extLst>
              <a:ext uri="{FF2B5EF4-FFF2-40B4-BE49-F238E27FC236}">
                <a16:creationId xmlns:a16="http://schemas.microsoft.com/office/drawing/2014/main" id="{C3029803-0D69-8646-2E33-F0A02FF034FD}"/>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462927" y="489519"/>
            <a:ext cx="2778642" cy="5368260"/>
          </a:xfrm>
          <a:prstGeom prst="rect">
            <a:avLst/>
          </a:prstGeom>
        </p:spPr>
      </p:pic>
      <p:cxnSp>
        <p:nvCxnSpPr>
          <p:cNvPr id="12" name="Connector: Elbow 11">
            <a:extLst>
              <a:ext uri="{FF2B5EF4-FFF2-40B4-BE49-F238E27FC236}">
                <a16:creationId xmlns:a16="http://schemas.microsoft.com/office/drawing/2014/main" id="{8ADFB88D-AC67-6CFF-8807-E0647AF713E8}"/>
              </a:ext>
            </a:extLst>
          </p:cNvPr>
          <p:cNvCxnSpPr>
            <a:cxnSpLocks/>
          </p:cNvCxnSpPr>
          <p:nvPr/>
        </p:nvCxnSpPr>
        <p:spPr>
          <a:xfrm rot="16200000" flipV="1">
            <a:off x="10183024" y="1948871"/>
            <a:ext cx="1368933" cy="3"/>
          </a:xfrm>
          <a:prstGeom prst="bentConnector3">
            <a:avLst>
              <a:gd name="adj1" fmla="val 50000"/>
            </a:avLst>
          </a:prstGeom>
          <a:ln w="76200">
            <a:solidFill>
              <a:srgbClr val="2A9A9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09602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a:extLst>
              <a:ext uri="{FF2B5EF4-FFF2-40B4-BE49-F238E27FC236}">
                <a16:creationId xmlns:a16="http://schemas.microsoft.com/office/drawing/2014/main" id="{218F3EFB-1B94-46C4-961E-9E4CCDFCA1BD}"/>
              </a:ext>
            </a:extLst>
          </p:cNvPr>
          <p:cNvPicPr>
            <a:picLocks noGrp="1" noChangeAspect="1"/>
          </p:cNvPicPr>
          <p:nvPr>
            <p:ph type="pic" sz="quarter" idx="10"/>
          </p:nvPr>
        </p:nvPicPr>
        <p:blipFill rotWithShape="1">
          <a:blip r:embed="rId3" cstate="hqprint">
            <a:extLst>
              <a:ext uri="{28A0092B-C50C-407E-A947-70E740481C1C}">
                <a14:useLocalDpi xmlns:a14="http://schemas.microsoft.com/office/drawing/2010/main"/>
              </a:ext>
            </a:extLst>
          </a:blip>
          <a:srcRect/>
          <a:stretch/>
        </p:blipFill>
        <p:spPr>
          <a:xfrm>
            <a:off x="0" y="0"/>
            <a:ext cx="12191999" cy="3357575"/>
          </a:xfrm>
        </p:spPr>
      </p:pic>
      <p:sp>
        <p:nvSpPr>
          <p:cNvPr id="9" name="Title 8">
            <a:extLst>
              <a:ext uri="{FF2B5EF4-FFF2-40B4-BE49-F238E27FC236}">
                <a16:creationId xmlns:a16="http://schemas.microsoft.com/office/drawing/2014/main" id="{1EE5A625-CF8D-4DB8-B64A-918374A7C3E4}"/>
              </a:ext>
            </a:extLst>
          </p:cNvPr>
          <p:cNvSpPr>
            <a:spLocks noGrp="1"/>
          </p:cNvSpPr>
          <p:nvPr>
            <p:ph type="title"/>
          </p:nvPr>
        </p:nvSpPr>
        <p:spPr>
          <a:xfrm>
            <a:off x="0" y="0"/>
            <a:ext cx="4979988" cy="6858000"/>
          </a:xfrm>
          <a:solidFill>
            <a:srgbClr val="7ADBD4">
              <a:alpha val="92000"/>
            </a:srgbClr>
          </a:solidFill>
        </p:spPr>
        <p:txBody>
          <a:bodyPr/>
          <a:lstStyle/>
          <a:p>
            <a:r>
              <a:rPr lang="en-US" b="1">
                <a:latin typeface="Segoe UI" panose="020B0502040204020203" pitchFamily="34" charset="0"/>
                <a:cs typeface="Segoe UI" panose="020B0502040204020203" pitchFamily="34" charset="0"/>
              </a:rPr>
              <a:t>Today’s topics</a:t>
            </a:r>
          </a:p>
        </p:txBody>
      </p:sp>
      <p:sp>
        <p:nvSpPr>
          <p:cNvPr id="14" name="Slide Number Placeholder 13">
            <a:extLst>
              <a:ext uri="{FF2B5EF4-FFF2-40B4-BE49-F238E27FC236}">
                <a16:creationId xmlns:a16="http://schemas.microsoft.com/office/drawing/2014/main" id="{1C31DFE7-B40B-46F0-B411-4719122FE54E}"/>
              </a:ext>
            </a:extLst>
          </p:cNvPr>
          <p:cNvSpPr>
            <a:spLocks noGrp="1"/>
          </p:cNvSpPr>
          <p:nvPr>
            <p:ph type="sldNum" sz="quarter" idx="4"/>
          </p:nvPr>
        </p:nvSpPr>
        <p:spPr>
          <a:xfrm>
            <a:off x="8610598" y="6260528"/>
            <a:ext cx="2743200" cy="365125"/>
          </a:xfrm>
        </p:spPr>
        <p:txBody>
          <a:bodyPr/>
          <a:lstStyle/>
          <a:p>
            <a:fld id="{EA87306C-81BA-4795-A5CA-9392456A8C1E}" type="slidenum">
              <a:rPr lang="en-US" smtClean="0">
                <a:solidFill>
                  <a:srgbClr val="636569"/>
                </a:solidFill>
                <a:latin typeface="Segoe UI" panose="020B0502040204020203" pitchFamily="34" charset="0"/>
                <a:cs typeface="Segoe UI" panose="020B0502040204020203" pitchFamily="34" charset="0"/>
              </a:rPr>
              <a:pPr/>
              <a:t>2</a:t>
            </a:fld>
            <a:endParaRPr lang="en-US">
              <a:solidFill>
                <a:srgbClr val="636569"/>
              </a:solidFill>
              <a:latin typeface="Segoe UI" panose="020B0502040204020203" pitchFamily="34" charset="0"/>
              <a:cs typeface="Segoe UI" panose="020B0502040204020203" pitchFamily="34" charset="0"/>
            </a:endParaRPr>
          </a:p>
        </p:txBody>
      </p:sp>
      <p:sp>
        <p:nvSpPr>
          <p:cNvPr id="23" name="Text Placeholder 22">
            <a:extLst>
              <a:ext uri="{FF2B5EF4-FFF2-40B4-BE49-F238E27FC236}">
                <a16:creationId xmlns:a16="http://schemas.microsoft.com/office/drawing/2014/main" id="{8662E445-5222-442C-9812-2FA51B852A71}"/>
              </a:ext>
            </a:extLst>
          </p:cNvPr>
          <p:cNvSpPr>
            <a:spLocks noGrp="1"/>
          </p:cNvSpPr>
          <p:nvPr>
            <p:ph type="body" sz="quarter" idx="16"/>
          </p:nvPr>
        </p:nvSpPr>
        <p:spPr>
          <a:xfrm>
            <a:off x="5809474" y="3720031"/>
            <a:ext cx="5871666" cy="2247572"/>
          </a:xfrm>
        </p:spPr>
        <p:txBody>
          <a:bodyPr/>
          <a:lstStyle/>
          <a:p>
            <a:pPr marL="285750" indent="-285750">
              <a:lnSpc>
                <a:spcPct val="150000"/>
              </a:lnSpc>
              <a:buClr>
                <a:srgbClr val="7ADBD4"/>
              </a:buClr>
              <a:buFont typeface="Wingdings 3" panose="05040102010807070707" pitchFamily="18" charset="2"/>
              <a:buChar char="Ì"/>
            </a:pPr>
            <a:r>
              <a:rPr lang="en-US" sz="1400">
                <a:solidFill>
                  <a:srgbClr val="636569"/>
                </a:solidFill>
                <a:latin typeface="Segoe UI" panose="020B0502040204020203" pitchFamily="34" charset="0"/>
                <a:cs typeface="Segoe UI" panose="020B0502040204020203" pitchFamily="34" charset="0"/>
              </a:rPr>
              <a:t>Overview </a:t>
            </a:r>
          </a:p>
          <a:p>
            <a:pPr marL="285750" indent="-285750">
              <a:lnSpc>
                <a:spcPct val="150000"/>
              </a:lnSpc>
              <a:buClr>
                <a:srgbClr val="7ADBD4"/>
              </a:buClr>
              <a:buFont typeface="Wingdings 3" panose="05040102010807070707" pitchFamily="18" charset="2"/>
              <a:buChar char="Ì"/>
            </a:pPr>
            <a:r>
              <a:rPr lang="en-US" sz="1400">
                <a:solidFill>
                  <a:srgbClr val="636569"/>
                </a:solidFill>
                <a:latin typeface="Segoe UI" panose="020B0502040204020203" pitchFamily="34" charset="0"/>
                <a:cs typeface="Segoe UI" panose="020B0502040204020203" pitchFamily="34" charset="0"/>
              </a:rPr>
              <a:t>Connect &amp; EVV</a:t>
            </a:r>
          </a:p>
          <a:p>
            <a:pPr marL="285750" indent="-285750">
              <a:lnSpc>
                <a:spcPct val="150000"/>
              </a:lnSpc>
              <a:buClr>
                <a:srgbClr val="7ADBD4"/>
              </a:buClr>
              <a:buFont typeface="Wingdings 3" panose="05040102010807070707" pitchFamily="18" charset="2"/>
              <a:buChar char="Ì"/>
            </a:pPr>
            <a:r>
              <a:rPr lang="en-US" sz="1400">
                <a:solidFill>
                  <a:srgbClr val="636569"/>
                </a:solidFill>
                <a:latin typeface="Segoe UI" panose="020B0502040204020203" pitchFamily="34" charset="0"/>
                <a:cs typeface="Segoe UI" panose="020B0502040204020203" pitchFamily="34" charset="0"/>
              </a:rPr>
              <a:t>Employer Worksite Locations</a:t>
            </a:r>
          </a:p>
          <a:p>
            <a:pPr marL="285750" indent="-285750">
              <a:lnSpc>
                <a:spcPct val="150000"/>
              </a:lnSpc>
              <a:buClr>
                <a:srgbClr val="7ADBD4"/>
              </a:buClr>
              <a:buFont typeface="Wingdings 3" panose="05040102010807070707" pitchFamily="18" charset="2"/>
              <a:buChar char="Ì"/>
            </a:pPr>
            <a:r>
              <a:rPr lang="en-US" sz="1400">
                <a:solidFill>
                  <a:srgbClr val="636569"/>
                </a:solidFill>
                <a:latin typeface="Segoe UI" panose="020B0502040204020203" pitchFamily="34" charset="0"/>
                <a:cs typeface="Segoe UI" panose="020B0502040204020203" pitchFamily="34" charset="0"/>
              </a:rPr>
              <a:t>Getting Started with EVV</a:t>
            </a:r>
          </a:p>
          <a:p>
            <a:pPr marL="285750" indent="-285750">
              <a:lnSpc>
                <a:spcPct val="150000"/>
              </a:lnSpc>
              <a:buClr>
                <a:srgbClr val="7ADBD4"/>
              </a:buClr>
              <a:buFont typeface="Wingdings 3" panose="05040102010807070707" pitchFamily="18" charset="2"/>
              <a:buChar char="Ì"/>
            </a:pPr>
            <a:r>
              <a:rPr lang="en-US" sz="1400">
                <a:solidFill>
                  <a:srgbClr val="636569"/>
                </a:solidFill>
                <a:latin typeface="Segoe UI" panose="020B0502040204020203" pitchFamily="34" charset="0"/>
                <a:cs typeface="Segoe UI" panose="020B0502040204020203" pitchFamily="34" charset="0"/>
              </a:rPr>
              <a:t>Time Entry</a:t>
            </a:r>
          </a:p>
          <a:p>
            <a:pPr marL="285750" indent="-285750">
              <a:lnSpc>
                <a:spcPct val="150000"/>
              </a:lnSpc>
              <a:buClr>
                <a:srgbClr val="7ADBD4"/>
              </a:buClr>
              <a:buFont typeface="Wingdings 3" panose="05040102010807070707" pitchFamily="18" charset="2"/>
              <a:buChar char="Ì"/>
            </a:pPr>
            <a:r>
              <a:rPr lang="en-US" sz="1400">
                <a:solidFill>
                  <a:srgbClr val="636569"/>
                </a:solidFill>
                <a:latin typeface="Segoe UI" panose="020B0502040204020203" pitchFamily="34" charset="0"/>
                <a:cs typeface="Segoe UI" panose="020B0502040204020203" pitchFamily="34" charset="0"/>
              </a:rPr>
              <a:t>Shift Exceptions</a:t>
            </a:r>
          </a:p>
          <a:p>
            <a:pPr marL="285750" indent="-285750">
              <a:lnSpc>
                <a:spcPct val="150000"/>
              </a:lnSpc>
              <a:buClr>
                <a:srgbClr val="7ADBD4"/>
              </a:buClr>
              <a:buFont typeface="Wingdings 3" panose="05040102010807070707" pitchFamily="18" charset="2"/>
              <a:buChar char="Ì"/>
            </a:pPr>
            <a:r>
              <a:rPr lang="en-US" sz="1400">
                <a:solidFill>
                  <a:srgbClr val="636569"/>
                </a:solidFill>
                <a:latin typeface="Segoe UI" panose="020B0502040204020203" pitchFamily="34" charset="0"/>
                <a:cs typeface="Segoe UI" panose="020B0502040204020203" pitchFamily="34" charset="0"/>
              </a:rPr>
              <a:t>Interactive Voice Response (IVR)</a:t>
            </a:r>
          </a:p>
          <a:p>
            <a:pPr marL="285750" indent="-285750">
              <a:lnSpc>
                <a:spcPct val="150000"/>
              </a:lnSpc>
              <a:buClr>
                <a:srgbClr val="7ADBD4"/>
              </a:buClr>
              <a:buFont typeface="Wingdings 3" panose="05040102010807070707" pitchFamily="18" charset="2"/>
              <a:buChar char="Ì"/>
            </a:pPr>
            <a:r>
              <a:rPr lang="en-US" sz="1400">
                <a:solidFill>
                  <a:srgbClr val="636569"/>
                </a:solidFill>
                <a:latin typeface="Segoe UI" panose="020B0502040204020203" pitchFamily="34" charset="0"/>
                <a:cs typeface="Segoe UI" panose="020B0502040204020203" pitchFamily="34" charset="0"/>
              </a:rPr>
              <a:t>Activity Codes</a:t>
            </a:r>
          </a:p>
          <a:p>
            <a:pPr marL="285750" indent="-285750">
              <a:lnSpc>
                <a:spcPct val="150000"/>
              </a:lnSpc>
              <a:buClr>
                <a:srgbClr val="7ADBD4"/>
              </a:buClr>
              <a:buFont typeface="Wingdings 3" panose="05040102010807070707" pitchFamily="18" charset="2"/>
              <a:buChar char="Ì"/>
            </a:pPr>
            <a:r>
              <a:rPr lang="en-US" sz="1400">
                <a:solidFill>
                  <a:srgbClr val="636569"/>
                </a:solidFill>
                <a:latin typeface="Segoe UI" panose="020B0502040204020203" pitchFamily="34" charset="0"/>
                <a:cs typeface="Segoe UI" panose="020B0502040204020203" pitchFamily="34" charset="0"/>
              </a:rPr>
              <a:t>Resources / Additional Support</a:t>
            </a:r>
          </a:p>
        </p:txBody>
      </p:sp>
      <p:sp>
        <p:nvSpPr>
          <p:cNvPr id="127" name="Rectangle 126">
            <a:extLst>
              <a:ext uri="{FF2B5EF4-FFF2-40B4-BE49-F238E27FC236}">
                <a16:creationId xmlns:a16="http://schemas.microsoft.com/office/drawing/2014/main" id="{DD11EA8B-DB5B-4136-99D3-4D19B66922C1}"/>
              </a:ext>
              <a:ext uri="{C183D7F6-B498-43B3-948B-1728B52AA6E4}">
                <adec:decorative xmlns:adec="http://schemas.microsoft.com/office/drawing/2017/decorative" val="1"/>
              </a:ext>
            </a:extLst>
          </p:cNvPr>
          <p:cNvSpPr/>
          <p:nvPr/>
        </p:nvSpPr>
        <p:spPr>
          <a:xfrm>
            <a:off x="829486" y="4715995"/>
            <a:ext cx="3282916" cy="640698"/>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44406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A7C2E-776C-50D1-EBC5-55A2825CAE18}"/>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42168AE9-ED10-FD2B-E512-881B1E851785}"/>
              </a:ext>
            </a:extLst>
          </p:cNvPr>
          <p:cNvSpPr>
            <a:spLocks noGrp="1"/>
          </p:cNvSpPr>
          <p:nvPr>
            <p:ph type="body" sz="quarter" idx="12"/>
          </p:nvPr>
        </p:nvSpPr>
        <p:spPr>
          <a:xfrm>
            <a:off x="209048" y="2364441"/>
            <a:ext cx="8253879" cy="2983653"/>
          </a:xfrm>
        </p:spPr>
        <p:txBody>
          <a:bodyPr lIns="91440" tIns="45720" rIns="91440" bIns="45720" anchor="t"/>
          <a:lstStyle/>
          <a:p>
            <a:pPr>
              <a:buClr>
                <a:srgbClr val="636569"/>
              </a:buClr>
            </a:pPr>
            <a:r>
              <a:rPr lang="en-US" sz="1800" b="1">
                <a:solidFill>
                  <a:srgbClr val="2A9A92"/>
                </a:solidFill>
                <a:latin typeface="Segoe UI"/>
                <a:cs typeface="Segoe UI"/>
              </a:rPr>
              <a:t>Step 7. </a:t>
            </a:r>
            <a:r>
              <a:rPr lang="en-US" sz="1800" b="1">
                <a:solidFill>
                  <a:srgbClr val="636569"/>
                </a:solidFill>
                <a:latin typeface="Segoe UI"/>
                <a:cs typeface="Segoe UI"/>
              </a:rPr>
              <a:t>Begin using the Application</a:t>
            </a:r>
          </a:p>
          <a:p>
            <a:pPr marL="285750" indent="-285750">
              <a:buClr>
                <a:srgbClr val="636569"/>
              </a:buClr>
              <a:buFont typeface="Arial" panose="05040102010807070707" pitchFamily="18" charset="2"/>
              <a:buChar char="•"/>
            </a:pPr>
            <a:endParaRPr lang="en-US" sz="1800">
              <a:solidFill>
                <a:srgbClr val="636569"/>
              </a:solidFill>
              <a:latin typeface="Segoe UI"/>
              <a:cs typeface="Segoe UI"/>
            </a:endParaRPr>
          </a:p>
          <a:p>
            <a:r>
              <a:rPr lang="en-US" sz="1800" b="0" i="0" u="none" strike="noStrike" baseline="0">
                <a:solidFill>
                  <a:srgbClr val="626469"/>
                </a:solidFill>
                <a:latin typeface="Segoe UI" panose="020B0502040204020203" pitchFamily="34" charset="0"/>
              </a:rPr>
              <a:t>Go to the home screen of your device. Then, tap the new Palco EVV app icon to start using it. </a:t>
            </a:r>
          </a:p>
          <a:p>
            <a:endParaRPr lang="en-US" sz="1800">
              <a:solidFill>
                <a:srgbClr val="626469"/>
              </a:solidFill>
              <a:latin typeface="Segoe UI" panose="020B0502040204020203" pitchFamily="34" charset="0"/>
            </a:endParaRPr>
          </a:p>
          <a:p>
            <a:endParaRPr lang="en-US" sz="1800" b="0" i="0" u="none" strike="noStrike" baseline="0">
              <a:solidFill>
                <a:srgbClr val="626469"/>
              </a:solidFill>
              <a:latin typeface="Segoe UI" panose="020B0502040204020203" pitchFamily="34" charset="0"/>
            </a:endParaRPr>
          </a:p>
          <a:p>
            <a:r>
              <a:rPr lang="en-US" sz="1800" b="1" i="0" u="none" strike="noStrike" baseline="0">
                <a:solidFill>
                  <a:srgbClr val="626469"/>
                </a:solidFill>
                <a:latin typeface="Segoe UI" panose="020B0502040204020203" pitchFamily="34" charset="0"/>
              </a:rPr>
              <a:t>Note: </a:t>
            </a:r>
            <a:r>
              <a:rPr lang="en-US" sz="1800" b="0" i="0" u="none" strike="noStrike" baseline="0">
                <a:solidFill>
                  <a:srgbClr val="626469"/>
                </a:solidFill>
                <a:latin typeface="Segoe UI" panose="020B0502040204020203" pitchFamily="34" charset="0"/>
              </a:rPr>
              <a:t>When you open the app for the first time, you may be asked to log in to Connect again.</a:t>
            </a:r>
            <a:endParaRPr lang="en-US" sz="1500">
              <a:solidFill>
                <a:srgbClr val="636569"/>
              </a:solidFill>
              <a:latin typeface="Segoe UI"/>
              <a:cs typeface="Segoe UI"/>
            </a:endParaRPr>
          </a:p>
        </p:txBody>
      </p:sp>
      <p:sp>
        <p:nvSpPr>
          <p:cNvPr id="35" name="Footer Placeholder 34">
            <a:extLst>
              <a:ext uri="{FF2B5EF4-FFF2-40B4-BE49-F238E27FC236}">
                <a16:creationId xmlns:a16="http://schemas.microsoft.com/office/drawing/2014/main" id="{807EA227-6922-5EEF-5740-59340A4B9CB4}"/>
              </a:ext>
            </a:extLst>
          </p:cNvPr>
          <p:cNvSpPr>
            <a:spLocks noGrp="1"/>
          </p:cNvSpPr>
          <p:nvPr>
            <p:ph type="ftr" sz="quarter" idx="3"/>
          </p:nvPr>
        </p:nvSpPr>
        <p:spPr>
          <a:xfrm>
            <a:off x="4038600" y="6242742"/>
            <a:ext cx="4114800" cy="365125"/>
          </a:xfrm>
        </p:spPr>
        <p:txBody>
          <a:bodyPr/>
          <a:lstStyle/>
          <a:p>
            <a:r>
              <a:rPr lang="en-US">
                <a:solidFill>
                  <a:srgbClr val="636569"/>
                </a:solidFill>
                <a:latin typeface="Segoe UI" panose="020B0502040204020203" pitchFamily="34" charset="0"/>
                <a:cs typeface="Segoe UI" panose="020B0502040204020203" pitchFamily="34" charset="0"/>
              </a:rPr>
              <a:t>palco</a:t>
            </a:r>
          </a:p>
        </p:txBody>
      </p:sp>
      <p:sp>
        <p:nvSpPr>
          <p:cNvPr id="36" name="Slide Number Placeholder 35">
            <a:extLst>
              <a:ext uri="{FF2B5EF4-FFF2-40B4-BE49-F238E27FC236}">
                <a16:creationId xmlns:a16="http://schemas.microsoft.com/office/drawing/2014/main" id="{A2AD0C7F-BAEC-2F99-4B4A-86972F34FCB5}"/>
              </a:ext>
            </a:extLst>
          </p:cNvPr>
          <p:cNvSpPr>
            <a:spLocks noGrp="1"/>
          </p:cNvSpPr>
          <p:nvPr>
            <p:ph type="sldNum" sz="quarter" idx="4"/>
          </p:nvPr>
        </p:nvSpPr>
        <p:spPr>
          <a:xfrm>
            <a:off x="8610600" y="6254425"/>
            <a:ext cx="2743200" cy="365125"/>
          </a:xfrm>
        </p:spPr>
        <p:txBody>
          <a:bodyPr/>
          <a:lstStyle/>
          <a:p>
            <a:fld id="{EA87306C-81BA-4795-A5CA-9392456A8C1E}" type="slidenum">
              <a:rPr lang="en-US" smtClean="0">
                <a:solidFill>
                  <a:srgbClr val="636569"/>
                </a:solidFill>
                <a:latin typeface="Segoe UI" panose="020B0502040204020203" pitchFamily="34" charset="0"/>
                <a:cs typeface="Segoe UI" panose="020B0502040204020203" pitchFamily="34" charset="0"/>
              </a:rPr>
              <a:pPr/>
              <a:t>20</a:t>
            </a:fld>
            <a:endParaRPr lang="en-US">
              <a:solidFill>
                <a:srgbClr val="636569"/>
              </a:solidFill>
              <a:latin typeface="Segoe UI" panose="020B0502040204020203" pitchFamily="34" charset="0"/>
              <a:cs typeface="Segoe UI" panose="020B0502040204020203" pitchFamily="34" charset="0"/>
            </a:endParaRPr>
          </a:p>
        </p:txBody>
      </p:sp>
      <p:sp>
        <p:nvSpPr>
          <p:cNvPr id="56" name="Rectangle 55">
            <a:extLst>
              <a:ext uri="{FF2B5EF4-FFF2-40B4-BE49-F238E27FC236}">
                <a16:creationId xmlns:a16="http://schemas.microsoft.com/office/drawing/2014/main" id="{10B85A57-AEB9-855C-12A6-8E985594C266}"/>
              </a:ext>
              <a:ext uri="{C183D7F6-B498-43B3-948B-1728B52AA6E4}">
                <adec:decorative xmlns:adec="http://schemas.microsoft.com/office/drawing/2017/decorative" val="1"/>
              </a:ext>
            </a:extLst>
          </p:cNvPr>
          <p:cNvSpPr/>
          <p:nvPr/>
        </p:nvSpPr>
        <p:spPr>
          <a:xfrm>
            <a:off x="0" y="-1"/>
            <a:ext cx="6095999" cy="2139951"/>
          </a:xfrm>
          <a:prstGeom prst="rect">
            <a:avLst/>
          </a:prstGeom>
          <a:solidFill>
            <a:srgbClr val="7ADBD4">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itle 25">
            <a:extLst>
              <a:ext uri="{FF2B5EF4-FFF2-40B4-BE49-F238E27FC236}">
                <a16:creationId xmlns:a16="http://schemas.microsoft.com/office/drawing/2014/main" id="{600CC51D-2A2F-0582-29CD-5BE9CA37C73F}"/>
              </a:ext>
            </a:extLst>
          </p:cNvPr>
          <p:cNvSpPr>
            <a:spLocks noGrp="1"/>
          </p:cNvSpPr>
          <p:nvPr>
            <p:ph type="title"/>
          </p:nvPr>
        </p:nvSpPr>
        <p:spPr>
          <a:xfrm>
            <a:off x="356721" y="1509906"/>
            <a:ext cx="5665388" cy="438967"/>
          </a:xfrm>
        </p:spPr>
        <p:txBody>
          <a:bodyPr/>
          <a:lstStyle/>
          <a:p>
            <a:r>
              <a:rPr lang="en-US" b="1">
                <a:solidFill>
                  <a:schemeClr val="bg1"/>
                </a:solidFill>
                <a:latin typeface="Segoe UI" panose="020B0502040204020203" pitchFamily="34" charset="0"/>
                <a:cs typeface="Segoe UI" panose="020B0502040204020203" pitchFamily="34" charset="0"/>
              </a:rPr>
              <a:t>Getting Started Continued</a:t>
            </a:r>
          </a:p>
        </p:txBody>
      </p:sp>
      <p:pic>
        <p:nvPicPr>
          <p:cNvPr id="14" name="Picture 13">
            <a:extLst>
              <a:ext uri="{FF2B5EF4-FFF2-40B4-BE49-F238E27FC236}">
                <a16:creationId xmlns:a16="http://schemas.microsoft.com/office/drawing/2014/main" id="{299E896B-4CE8-6D82-1EC6-2DD18B780DD2}"/>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11508623" y="371306"/>
            <a:ext cx="438171" cy="529069"/>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A37FC93C-B21D-743A-E577-D0380164DDFB}"/>
              </a:ext>
            </a:extLst>
          </p:cNvPr>
          <p:cNvPicPr>
            <a:picLocks noChangeAspect="1"/>
          </p:cNvPicPr>
          <p:nvPr/>
        </p:nvPicPr>
        <p:blipFill rotWithShape="1">
          <a:blip r:embed="rId4"/>
          <a:srcRect/>
          <a:stretch/>
        </p:blipFill>
        <p:spPr>
          <a:xfrm>
            <a:off x="9134856" y="2058617"/>
            <a:ext cx="1060704" cy="2230064"/>
          </a:xfrm>
          <a:prstGeom prst="rect">
            <a:avLst/>
          </a:prstGeom>
        </p:spPr>
      </p:pic>
      <p:pic>
        <p:nvPicPr>
          <p:cNvPr id="4" name="Picture 3" descr="A cell phone with a pink brick wall&#10;&#10;Description automatically generated">
            <a:extLst>
              <a:ext uri="{FF2B5EF4-FFF2-40B4-BE49-F238E27FC236}">
                <a16:creationId xmlns:a16="http://schemas.microsoft.com/office/drawing/2014/main" id="{FDEED9EB-5739-83CE-368F-50D7DA6999B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595301" y="597549"/>
            <a:ext cx="2778642" cy="5368260"/>
          </a:xfrm>
          <a:prstGeom prst="rect">
            <a:avLst/>
          </a:prstGeom>
        </p:spPr>
      </p:pic>
    </p:spTree>
    <p:extLst>
      <p:ext uri="{BB962C8B-B14F-4D97-AF65-F5344CB8AC3E}">
        <p14:creationId xmlns:p14="http://schemas.microsoft.com/office/powerpoint/2010/main" val="14869207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F9E0FC-074A-F2A9-E526-A0EAFDD98AC1}"/>
            </a:ext>
          </a:extLst>
        </p:cNvPr>
        <p:cNvGrpSpPr/>
        <p:nvPr/>
      </p:nvGrpSpPr>
      <p:grpSpPr>
        <a:xfrm>
          <a:off x="0" y="0"/>
          <a:ext cx="0" cy="0"/>
          <a:chOff x="0" y="0"/>
          <a:chExt cx="0" cy="0"/>
        </a:xfrm>
      </p:grpSpPr>
      <p:pic>
        <p:nvPicPr>
          <p:cNvPr id="2" name="Picture 1" descr="A computer with a white screen&#10;&#10;Description automatically generated">
            <a:extLst>
              <a:ext uri="{FF2B5EF4-FFF2-40B4-BE49-F238E27FC236}">
                <a16:creationId xmlns:a16="http://schemas.microsoft.com/office/drawing/2014/main" id="{D88295B0-C899-D769-184F-6C2E69B8C5E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584302" y="2003952"/>
            <a:ext cx="3995050" cy="3183945"/>
          </a:xfrm>
          <a:prstGeom prst="rect">
            <a:avLst/>
          </a:prstGeom>
        </p:spPr>
      </p:pic>
      <p:sp>
        <p:nvSpPr>
          <p:cNvPr id="5" name="Text Placeholder 4">
            <a:extLst>
              <a:ext uri="{FF2B5EF4-FFF2-40B4-BE49-F238E27FC236}">
                <a16:creationId xmlns:a16="http://schemas.microsoft.com/office/drawing/2014/main" id="{C568082D-4D2F-4CED-1E01-27AFE9C7DC14}"/>
              </a:ext>
            </a:extLst>
          </p:cNvPr>
          <p:cNvSpPr>
            <a:spLocks noGrp="1"/>
          </p:cNvSpPr>
          <p:nvPr>
            <p:ph type="body" sz="quarter" idx="16"/>
          </p:nvPr>
        </p:nvSpPr>
        <p:spPr>
          <a:xfrm>
            <a:off x="226208" y="2358188"/>
            <a:ext cx="8003391" cy="720072"/>
          </a:xfrm>
        </p:spPr>
        <p:txBody>
          <a:bodyPr/>
          <a:lstStyle/>
          <a:p>
            <a:r>
              <a:rPr lang="en-US" b="1">
                <a:solidFill>
                  <a:srgbClr val="636569"/>
                </a:solidFill>
                <a:latin typeface="Segoe UI" panose="020B0502040204020203" pitchFamily="34" charset="0"/>
                <a:cs typeface="Segoe UI" panose="020B0502040204020203" pitchFamily="34" charset="0"/>
              </a:rPr>
              <a:t>Follow these steps to install Palco’s EVV application on a laptop or desktop computer using a web browser</a:t>
            </a:r>
          </a:p>
        </p:txBody>
      </p:sp>
      <p:sp>
        <p:nvSpPr>
          <p:cNvPr id="3" name="Text Placeholder 2">
            <a:extLst>
              <a:ext uri="{FF2B5EF4-FFF2-40B4-BE49-F238E27FC236}">
                <a16:creationId xmlns:a16="http://schemas.microsoft.com/office/drawing/2014/main" id="{07F260C5-5B02-18E8-1328-8EDC308FD862}"/>
              </a:ext>
            </a:extLst>
          </p:cNvPr>
          <p:cNvSpPr>
            <a:spLocks noGrp="1"/>
          </p:cNvSpPr>
          <p:nvPr>
            <p:ph type="body" sz="quarter" idx="12"/>
          </p:nvPr>
        </p:nvSpPr>
        <p:spPr>
          <a:xfrm>
            <a:off x="226209" y="3296499"/>
            <a:ext cx="10975373" cy="2888377"/>
          </a:xfrm>
        </p:spPr>
        <p:txBody>
          <a:bodyPr lIns="91440" tIns="45720" rIns="91440" bIns="45720" anchor="t"/>
          <a:lstStyle/>
          <a:p>
            <a:pPr marL="285750" indent="-285750">
              <a:buClr>
                <a:srgbClr val="636569"/>
              </a:buClr>
              <a:buFont typeface="Arial" panose="05040102010807070707" pitchFamily="18" charset="2"/>
              <a:buChar char="•"/>
            </a:pPr>
            <a:endParaRPr lang="en-US" sz="1500">
              <a:solidFill>
                <a:srgbClr val="636569"/>
              </a:solidFill>
              <a:latin typeface="Segoe UI"/>
              <a:cs typeface="Segoe UI"/>
            </a:endParaRPr>
          </a:p>
          <a:p>
            <a:pPr>
              <a:buClr>
                <a:srgbClr val="636569"/>
              </a:buClr>
            </a:pPr>
            <a:r>
              <a:rPr lang="en-US" sz="1800" b="1">
                <a:solidFill>
                  <a:srgbClr val="2A9A92"/>
                </a:solidFill>
                <a:latin typeface="Segoe UI"/>
                <a:cs typeface="Segoe UI"/>
              </a:rPr>
              <a:t>Step 1. </a:t>
            </a:r>
            <a:r>
              <a:rPr lang="en-US" sz="1800" b="1">
                <a:solidFill>
                  <a:srgbClr val="636569"/>
                </a:solidFill>
                <a:latin typeface="Segoe UI"/>
                <a:cs typeface="Segoe UI"/>
              </a:rPr>
              <a:t>Open the browser on your internet-connected device</a:t>
            </a:r>
          </a:p>
          <a:p>
            <a:pPr>
              <a:buClr>
                <a:srgbClr val="636569"/>
              </a:buClr>
            </a:pPr>
            <a:r>
              <a:rPr lang="en-US" sz="1800">
                <a:solidFill>
                  <a:srgbClr val="636569"/>
                </a:solidFill>
                <a:latin typeface="Segoe UI"/>
                <a:cs typeface="Segoe UI"/>
              </a:rPr>
              <a:t>You can use a laptop or desktop. </a:t>
            </a:r>
          </a:p>
          <a:p>
            <a:pPr>
              <a:buClr>
                <a:srgbClr val="636569"/>
              </a:buClr>
            </a:pPr>
            <a:endParaRPr lang="en-US" sz="1800">
              <a:solidFill>
                <a:srgbClr val="636569"/>
              </a:solidFill>
              <a:latin typeface="Segoe UI"/>
              <a:cs typeface="Segoe UI"/>
            </a:endParaRPr>
          </a:p>
          <a:p>
            <a:pPr>
              <a:buClr>
                <a:srgbClr val="636569"/>
              </a:buClr>
            </a:pPr>
            <a:r>
              <a:rPr lang="en-US" sz="1800" b="1">
                <a:solidFill>
                  <a:srgbClr val="2A9A92"/>
                </a:solidFill>
                <a:latin typeface="Segoe UI"/>
                <a:cs typeface="Segoe UI"/>
              </a:rPr>
              <a:t>Step 2. </a:t>
            </a:r>
            <a:r>
              <a:rPr lang="en-US" sz="1800" b="1">
                <a:solidFill>
                  <a:srgbClr val="636569"/>
                </a:solidFill>
                <a:latin typeface="Segoe UI"/>
                <a:cs typeface="Segoe UI"/>
              </a:rPr>
              <a:t>Go to </a:t>
            </a:r>
            <a:r>
              <a:rPr lang="en-US" sz="1800" b="1">
                <a:solidFill>
                  <a:srgbClr val="2A9A92"/>
                </a:solidFill>
                <a:latin typeface="Segoe UI"/>
                <a:cs typeface="Segoe UI"/>
              </a:rPr>
              <a:t>connect.palcofirst.com</a:t>
            </a:r>
          </a:p>
          <a:p>
            <a:pPr>
              <a:buClr>
                <a:srgbClr val="636569"/>
              </a:buClr>
            </a:pPr>
            <a:endParaRPr lang="en-US" sz="1800">
              <a:solidFill>
                <a:srgbClr val="636569"/>
              </a:solidFill>
              <a:latin typeface="Segoe UI"/>
              <a:cs typeface="Segoe UI"/>
            </a:endParaRPr>
          </a:p>
          <a:p>
            <a:pPr>
              <a:buClr>
                <a:srgbClr val="636569"/>
              </a:buClr>
            </a:pPr>
            <a:r>
              <a:rPr lang="en-US" sz="1800" b="1">
                <a:solidFill>
                  <a:srgbClr val="2A9A92"/>
                </a:solidFill>
                <a:latin typeface="Segoe UI"/>
                <a:cs typeface="Segoe UI"/>
              </a:rPr>
              <a:t>Step 3. </a:t>
            </a:r>
            <a:r>
              <a:rPr lang="en-US" sz="1800" b="1">
                <a:solidFill>
                  <a:srgbClr val="636569"/>
                </a:solidFill>
                <a:latin typeface="Segoe UI"/>
                <a:cs typeface="Segoe UI"/>
              </a:rPr>
              <a:t>Sign in to Connect</a:t>
            </a:r>
          </a:p>
          <a:p>
            <a:pPr>
              <a:buClr>
                <a:srgbClr val="636569"/>
              </a:buClr>
            </a:pPr>
            <a:endParaRPr lang="en-US" sz="1800">
              <a:solidFill>
                <a:srgbClr val="636569"/>
              </a:solidFill>
              <a:latin typeface="Segoe UI"/>
              <a:cs typeface="Segoe UI"/>
            </a:endParaRPr>
          </a:p>
          <a:p>
            <a:pPr>
              <a:buClr>
                <a:srgbClr val="636569"/>
              </a:buClr>
            </a:pPr>
            <a:r>
              <a:rPr lang="en-US" sz="1800">
                <a:solidFill>
                  <a:srgbClr val="636569"/>
                </a:solidFill>
                <a:latin typeface="Segoe UI"/>
                <a:cs typeface="Segoe UI"/>
              </a:rPr>
              <a:t>If you do not already have a Connect account, you will need to create one. Use the </a:t>
            </a:r>
            <a:r>
              <a:rPr lang="en-US" sz="1800" b="1">
                <a:solidFill>
                  <a:srgbClr val="636569"/>
                </a:solidFill>
                <a:latin typeface="Segoe UI"/>
                <a:cs typeface="Segoe UI"/>
              </a:rPr>
              <a:t>Register Now </a:t>
            </a:r>
            <a:r>
              <a:rPr lang="en-US" sz="1800">
                <a:solidFill>
                  <a:srgbClr val="636569"/>
                </a:solidFill>
                <a:latin typeface="Segoe UI"/>
                <a:cs typeface="Segoe UI"/>
              </a:rPr>
              <a:t>button to create an account. Come back to this step once that is done</a:t>
            </a:r>
            <a:r>
              <a:rPr lang="en-US" sz="1500">
                <a:solidFill>
                  <a:srgbClr val="636569"/>
                </a:solidFill>
                <a:latin typeface="Segoe UI"/>
                <a:cs typeface="Segoe UI"/>
              </a:rPr>
              <a:t>.</a:t>
            </a:r>
          </a:p>
        </p:txBody>
      </p:sp>
      <p:sp>
        <p:nvSpPr>
          <p:cNvPr id="35" name="Footer Placeholder 34">
            <a:extLst>
              <a:ext uri="{FF2B5EF4-FFF2-40B4-BE49-F238E27FC236}">
                <a16:creationId xmlns:a16="http://schemas.microsoft.com/office/drawing/2014/main" id="{0B650E22-2667-6EDC-B23E-A583D7E76997}"/>
              </a:ext>
            </a:extLst>
          </p:cNvPr>
          <p:cNvSpPr>
            <a:spLocks noGrp="1"/>
          </p:cNvSpPr>
          <p:nvPr>
            <p:ph type="ftr" sz="quarter" idx="3"/>
          </p:nvPr>
        </p:nvSpPr>
        <p:spPr>
          <a:xfrm>
            <a:off x="4038600" y="6275078"/>
            <a:ext cx="4114800" cy="365125"/>
          </a:xfrm>
        </p:spPr>
        <p:txBody>
          <a:bodyPr/>
          <a:lstStyle/>
          <a:p>
            <a:r>
              <a:rPr lang="en-US">
                <a:solidFill>
                  <a:srgbClr val="636569"/>
                </a:solidFill>
                <a:latin typeface="Segoe UI" panose="020B0502040204020203" pitchFamily="34" charset="0"/>
                <a:cs typeface="Segoe UI" panose="020B0502040204020203" pitchFamily="34" charset="0"/>
              </a:rPr>
              <a:t>palco</a:t>
            </a:r>
          </a:p>
        </p:txBody>
      </p:sp>
      <p:sp>
        <p:nvSpPr>
          <p:cNvPr id="36" name="Slide Number Placeholder 35">
            <a:extLst>
              <a:ext uri="{FF2B5EF4-FFF2-40B4-BE49-F238E27FC236}">
                <a16:creationId xmlns:a16="http://schemas.microsoft.com/office/drawing/2014/main" id="{5B20BAA5-6459-9109-5B2E-C3FC7E4B3B90}"/>
              </a:ext>
            </a:extLst>
          </p:cNvPr>
          <p:cNvSpPr>
            <a:spLocks noGrp="1"/>
          </p:cNvSpPr>
          <p:nvPr>
            <p:ph type="sldNum" sz="quarter" idx="4"/>
          </p:nvPr>
        </p:nvSpPr>
        <p:spPr>
          <a:xfrm>
            <a:off x="8610600" y="6275077"/>
            <a:ext cx="2743200" cy="365125"/>
          </a:xfrm>
        </p:spPr>
        <p:txBody>
          <a:bodyPr/>
          <a:lstStyle/>
          <a:p>
            <a:fld id="{EA87306C-81BA-4795-A5CA-9392456A8C1E}" type="slidenum">
              <a:rPr lang="en-US" smtClean="0">
                <a:solidFill>
                  <a:srgbClr val="636569"/>
                </a:solidFill>
                <a:latin typeface="Segoe UI" panose="020B0502040204020203" pitchFamily="34" charset="0"/>
                <a:cs typeface="Segoe UI" panose="020B0502040204020203" pitchFamily="34" charset="0"/>
              </a:rPr>
              <a:pPr/>
              <a:t>21</a:t>
            </a:fld>
            <a:endParaRPr lang="en-US">
              <a:solidFill>
                <a:srgbClr val="636569"/>
              </a:solidFill>
              <a:latin typeface="Segoe UI" panose="020B0502040204020203" pitchFamily="34" charset="0"/>
              <a:cs typeface="Segoe UI" panose="020B0502040204020203" pitchFamily="34" charset="0"/>
            </a:endParaRPr>
          </a:p>
        </p:txBody>
      </p:sp>
      <p:sp>
        <p:nvSpPr>
          <p:cNvPr id="56" name="Rectangle 55">
            <a:extLst>
              <a:ext uri="{FF2B5EF4-FFF2-40B4-BE49-F238E27FC236}">
                <a16:creationId xmlns:a16="http://schemas.microsoft.com/office/drawing/2014/main" id="{1794FD10-CC0D-770A-4954-915C0462E596}"/>
              </a:ext>
              <a:ext uri="{C183D7F6-B498-43B3-948B-1728B52AA6E4}">
                <adec:decorative xmlns:adec="http://schemas.microsoft.com/office/drawing/2017/decorative" val="1"/>
              </a:ext>
            </a:extLst>
          </p:cNvPr>
          <p:cNvSpPr/>
          <p:nvPr/>
        </p:nvSpPr>
        <p:spPr>
          <a:xfrm>
            <a:off x="0" y="-1"/>
            <a:ext cx="6095999" cy="2139951"/>
          </a:xfrm>
          <a:prstGeom prst="rect">
            <a:avLst/>
          </a:prstGeom>
          <a:solidFill>
            <a:srgbClr val="7ADBD4">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itle 25">
            <a:extLst>
              <a:ext uri="{FF2B5EF4-FFF2-40B4-BE49-F238E27FC236}">
                <a16:creationId xmlns:a16="http://schemas.microsoft.com/office/drawing/2014/main" id="{369CEC01-676E-6BD8-86F0-09255A4C81A5}"/>
              </a:ext>
            </a:extLst>
          </p:cNvPr>
          <p:cNvSpPr>
            <a:spLocks noGrp="1"/>
          </p:cNvSpPr>
          <p:nvPr>
            <p:ph type="title"/>
          </p:nvPr>
        </p:nvSpPr>
        <p:spPr>
          <a:xfrm>
            <a:off x="356721" y="1509906"/>
            <a:ext cx="4143432" cy="548711"/>
          </a:xfrm>
        </p:spPr>
        <p:txBody>
          <a:bodyPr/>
          <a:lstStyle/>
          <a:p>
            <a:r>
              <a:rPr lang="en-US" b="1">
                <a:solidFill>
                  <a:schemeClr val="bg1"/>
                </a:solidFill>
                <a:latin typeface="Segoe UI" panose="020B0502040204020203" pitchFamily="34" charset="0"/>
                <a:cs typeface="Segoe UI" panose="020B0502040204020203" pitchFamily="34" charset="0"/>
              </a:rPr>
              <a:t>Getting Started</a:t>
            </a:r>
          </a:p>
        </p:txBody>
      </p:sp>
      <p:pic>
        <p:nvPicPr>
          <p:cNvPr id="14" name="Picture 13">
            <a:extLst>
              <a:ext uri="{FF2B5EF4-FFF2-40B4-BE49-F238E27FC236}">
                <a16:creationId xmlns:a16="http://schemas.microsoft.com/office/drawing/2014/main" id="{EC312C23-D1DE-F531-B1E3-C20BAD4E96C9}"/>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11508623" y="371306"/>
            <a:ext cx="438171" cy="529069"/>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546554B0-49F9-2E19-268D-792A19A71C8A}"/>
              </a:ext>
            </a:extLst>
          </p:cNvPr>
          <p:cNvPicPr>
            <a:picLocks noChangeAspect="1"/>
          </p:cNvPicPr>
          <p:nvPr/>
        </p:nvPicPr>
        <p:blipFill rotWithShape="1">
          <a:blip r:embed="rId5"/>
          <a:srcRect/>
          <a:stretch/>
        </p:blipFill>
        <p:spPr>
          <a:xfrm>
            <a:off x="9134856" y="2058617"/>
            <a:ext cx="1060704" cy="2230064"/>
          </a:xfrm>
          <a:prstGeom prst="rect">
            <a:avLst/>
          </a:prstGeom>
        </p:spPr>
      </p:pic>
    </p:spTree>
    <p:extLst>
      <p:ext uri="{BB962C8B-B14F-4D97-AF65-F5344CB8AC3E}">
        <p14:creationId xmlns:p14="http://schemas.microsoft.com/office/powerpoint/2010/main" val="23171100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640E91D-18E5-4731-B64D-89FA6D338F8D}"/>
              </a:ext>
            </a:extLst>
          </p:cNvPr>
          <p:cNvSpPr>
            <a:spLocks noGrp="1"/>
          </p:cNvSpPr>
          <p:nvPr>
            <p:ph type="body" sz="quarter" idx="12"/>
          </p:nvPr>
        </p:nvSpPr>
        <p:spPr>
          <a:xfrm>
            <a:off x="209048" y="2364441"/>
            <a:ext cx="8253879" cy="2983653"/>
          </a:xfrm>
        </p:spPr>
        <p:txBody>
          <a:bodyPr lIns="91440" tIns="45720" rIns="91440" bIns="45720" anchor="t"/>
          <a:lstStyle/>
          <a:p>
            <a:pPr>
              <a:buClr>
                <a:srgbClr val="636569"/>
              </a:buClr>
            </a:pPr>
            <a:r>
              <a:rPr lang="en-US" sz="1800" b="1">
                <a:solidFill>
                  <a:srgbClr val="2A9A92"/>
                </a:solidFill>
                <a:latin typeface="Segoe UI"/>
                <a:cs typeface="Segoe UI"/>
              </a:rPr>
              <a:t>Step 4. </a:t>
            </a:r>
            <a:r>
              <a:rPr lang="en-US" sz="1800" b="1">
                <a:solidFill>
                  <a:srgbClr val="636569"/>
                </a:solidFill>
                <a:latin typeface="Segoe UI"/>
                <a:cs typeface="Segoe UI"/>
              </a:rPr>
              <a:t>Click the install Icon</a:t>
            </a:r>
          </a:p>
          <a:p>
            <a:pPr>
              <a:buClr>
                <a:srgbClr val="636569"/>
              </a:buClr>
            </a:pPr>
            <a:endParaRPr lang="en-US" sz="1800">
              <a:solidFill>
                <a:srgbClr val="636569"/>
              </a:solidFill>
              <a:latin typeface="Segoe UI"/>
              <a:cs typeface="Segoe UI"/>
            </a:endParaRPr>
          </a:p>
          <a:p>
            <a:pPr>
              <a:buClr>
                <a:srgbClr val="636569"/>
              </a:buClr>
            </a:pPr>
            <a:r>
              <a:rPr lang="en-US" sz="1800">
                <a:solidFill>
                  <a:srgbClr val="636569"/>
                </a:solidFill>
                <a:latin typeface="Segoe UI"/>
                <a:cs typeface="Segoe UI"/>
              </a:rPr>
              <a:t>On the right side of the address bar will be an icon. </a:t>
            </a:r>
          </a:p>
          <a:p>
            <a:pPr>
              <a:buClr>
                <a:srgbClr val="636569"/>
              </a:buClr>
            </a:pPr>
            <a:r>
              <a:rPr lang="en-US" sz="1800">
                <a:solidFill>
                  <a:srgbClr val="636569"/>
                </a:solidFill>
                <a:latin typeface="Segoe UI"/>
                <a:cs typeface="Segoe UI"/>
              </a:rPr>
              <a:t>Hovering over it says “Install Palco Connect.” </a:t>
            </a:r>
          </a:p>
          <a:p>
            <a:pPr>
              <a:buClr>
                <a:srgbClr val="636569"/>
              </a:buClr>
            </a:pPr>
            <a:r>
              <a:rPr lang="en-US" sz="1800">
                <a:solidFill>
                  <a:srgbClr val="636569"/>
                </a:solidFill>
                <a:latin typeface="Segoe UI"/>
                <a:cs typeface="Segoe UI"/>
              </a:rPr>
              <a:t>Click this icon to continue. </a:t>
            </a:r>
          </a:p>
          <a:p>
            <a:pPr>
              <a:buClr>
                <a:srgbClr val="636569"/>
              </a:buClr>
            </a:pPr>
            <a:endParaRPr lang="en-US" sz="1800" b="1">
              <a:solidFill>
                <a:srgbClr val="636569"/>
              </a:solidFill>
              <a:latin typeface="Segoe UI"/>
              <a:cs typeface="Segoe UI"/>
            </a:endParaRPr>
          </a:p>
          <a:p>
            <a:pPr>
              <a:buClr>
                <a:srgbClr val="636569"/>
              </a:buClr>
            </a:pPr>
            <a:endParaRPr lang="en-US" sz="1800" b="1">
              <a:solidFill>
                <a:srgbClr val="636569"/>
              </a:solidFill>
              <a:latin typeface="Segoe UI"/>
              <a:cs typeface="Segoe UI"/>
            </a:endParaRPr>
          </a:p>
          <a:p>
            <a:pPr marL="285750" indent="-285750">
              <a:buClr>
                <a:srgbClr val="636569"/>
              </a:buClr>
              <a:buFont typeface="Arial" panose="05040102010807070707" pitchFamily="18" charset="2"/>
              <a:buChar char="•"/>
            </a:pPr>
            <a:endParaRPr lang="en-US" sz="1500" b="1">
              <a:solidFill>
                <a:srgbClr val="2A9A92"/>
              </a:solidFill>
              <a:latin typeface="Segoe UI"/>
              <a:cs typeface="Segoe UI"/>
            </a:endParaRPr>
          </a:p>
        </p:txBody>
      </p:sp>
      <p:sp>
        <p:nvSpPr>
          <p:cNvPr id="35" name="Footer Placeholder 34">
            <a:extLst>
              <a:ext uri="{FF2B5EF4-FFF2-40B4-BE49-F238E27FC236}">
                <a16:creationId xmlns:a16="http://schemas.microsoft.com/office/drawing/2014/main" id="{359ECB67-53CE-46F0-8F4C-CF75ABD549B6}"/>
              </a:ext>
            </a:extLst>
          </p:cNvPr>
          <p:cNvSpPr>
            <a:spLocks noGrp="1"/>
          </p:cNvSpPr>
          <p:nvPr>
            <p:ph type="ftr" sz="quarter" idx="3"/>
          </p:nvPr>
        </p:nvSpPr>
        <p:spPr>
          <a:xfrm>
            <a:off x="4038600" y="6242742"/>
            <a:ext cx="4114800" cy="365125"/>
          </a:xfrm>
        </p:spPr>
        <p:txBody>
          <a:bodyPr/>
          <a:lstStyle/>
          <a:p>
            <a:r>
              <a:rPr lang="en-US">
                <a:solidFill>
                  <a:srgbClr val="636569"/>
                </a:solidFill>
                <a:latin typeface="Segoe UI" panose="020B0502040204020203" pitchFamily="34" charset="0"/>
                <a:cs typeface="Segoe UI" panose="020B0502040204020203" pitchFamily="34" charset="0"/>
              </a:rPr>
              <a:t>palco</a:t>
            </a:r>
          </a:p>
        </p:txBody>
      </p:sp>
      <p:sp>
        <p:nvSpPr>
          <p:cNvPr id="36" name="Slide Number Placeholder 35">
            <a:extLst>
              <a:ext uri="{FF2B5EF4-FFF2-40B4-BE49-F238E27FC236}">
                <a16:creationId xmlns:a16="http://schemas.microsoft.com/office/drawing/2014/main" id="{4224E8B4-C6BD-4998-8E02-7B2861BBB464}"/>
              </a:ext>
            </a:extLst>
          </p:cNvPr>
          <p:cNvSpPr>
            <a:spLocks noGrp="1"/>
          </p:cNvSpPr>
          <p:nvPr>
            <p:ph type="sldNum" sz="quarter" idx="4"/>
          </p:nvPr>
        </p:nvSpPr>
        <p:spPr>
          <a:xfrm>
            <a:off x="8610600" y="6254425"/>
            <a:ext cx="2743200" cy="365125"/>
          </a:xfrm>
        </p:spPr>
        <p:txBody>
          <a:bodyPr/>
          <a:lstStyle/>
          <a:p>
            <a:fld id="{EA87306C-81BA-4795-A5CA-9392456A8C1E}" type="slidenum">
              <a:rPr lang="en-US" smtClean="0">
                <a:solidFill>
                  <a:srgbClr val="636569"/>
                </a:solidFill>
                <a:latin typeface="Segoe UI" panose="020B0502040204020203" pitchFamily="34" charset="0"/>
                <a:cs typeface="Segoe UI" panose="020B0502040204020203" pitchFamily="34" charset="0"/>
              </a:rPr>
              <a:pPr/>
              <a:t>22</a:t>
            </a:fld>
            <a:endParaRPr lang="en-US">
              <a:solidFill>
                <a:srgbClr val="636569"/>
              </a:solidFill>
              <a:latin typeface="Segoe UI" panose="020B0502040204020203" pitchFamily="34" charset="0"/>
              <a:cs typeface="Segoe UI" panose="020B0502040204020203" pitchFamily="34" charset="0"/>
            </a:endParaRPr>
          </a:p>
        </p:txBody>
      </p:sp>
      <p:sp>
        <p:nvSpPr>
          <p:cNvPr id="56" name="Rectangle 55">
            <a:extLst>
              <a:ext uri="{FF2B5EF4-FFF2-40B4-BE49-F238E27FC236}">
                <a16:creationId xmlns:a16="http://schemas.microsoft.com/office/drawing/2014/main" id="{B1A47241-52E5-4D60-BFBB-CDEA5AE2B29A}"/>
              </a:ext>
              <a:ext uri="{C183D7F6-B498-43B3-948B-1728B52AA6E4}">
                <adec:decorative xmlns:adec="http://schemas.microsoft.com/office/drawing/2017/decorative" val="1"/>
              </a:ext>
            </a:extLst>
          </p:cNvPr>
          <p:cNvSpPr/>
          <p:nvPr/>
        </p:nvSpPr>
        <p:spPr>
          <a:xfrm>
            <a:off x="0" y="-1"/>
            <a:ext cx="6095999" cy="2139951"/>
          </a:xfrm>
          <a:prstGeom prst="rect">
            <a:avLst/>
          </a:prstGeom>
          <a:solidFill>
            <a:srgbClr val="7ADBD4">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itle 25">
            <a:extLst>
              <a:ext uri="{FF2B5EF4-FFF2-40B4-BE49-F238E27FC236}">
                <a16:creationId xmlns:a16="http://schemas.microsoft.com/office/drawing/2014/main" id="{1D9B171E-A37E-4DB5-A2AC-F8C4778DB6C6}"/>
              </a:ext>
            </a:extLst>
          </p:cNvPr>
          <p:cNvSpPr>
            <a:spLocks noGrp="1"/>
          </p:cNvSpPr>
          <p:nvPr>
            <p:ph type="title"/>
          </p:nvPr>
        </p:nvSpPr>
        <p:spPr>
          <a:xfrm>
            <a:off x="356721" y="1509906"/>
            <a:ext cx="5665388" cy="438967"/>
          </a:xfrm>
        </p:spPr>
        <p:txBody>
          <a:bodyPr/>
          <a:lstStyle/>
          <a:p>
            <a:r>
              <a:rPr lang="en-US" b="1">
                <a:solidFill>
                  <a:schemeClr val="bg1"/>
                </a:solidFill>
                <a:latin typeface="Segoe UI" panose="020B0502040204020203" pitchFamily="34" charset="0"/>
                <a:cs typeface="Segoe UI" panose="020B0502040204020203" pitchFamily="34" charset="0"/>
              </a:rPr>
              <a:t>Getting Started Continued</a:t>
            </a:r>
          </a:p>
        </p:txBody>
      </p:sp>
      <p:pic>
        <p:nvPicPr>
          <p:cNvPr id="14" name="Picture 13">
            <a:extLst>
              <a:ext uri="{FF2B5EF4-FFF2-40B4-BE49-F238E27FC236}">
                <a16:creationId xmlns:a16="http://schemas.microsoft.com/office/drawing/2014/main" id="{B4D04101-7AB0-5975-7197-6B75146D246F}"/>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11508623" y="371306"/>
            <a:ext cx="438171" cy="529069"/>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259E23B3-0F50-B328-A24F-893E0206FF4B}"/>
              </a:ext>
            </a:extLst>
          </p:cNvPr>
          <p:cNvPicPr>
            <a:picLocks noChangeAspect="1"/>
          </p:cNvPicPr>
          <p:nvPr/>
        </p:nvPicPr>
        <p:blipFill rotWithShape="1">
          <a:blip r:embed="rId4"/>
          <a:srcRect/>
          <a:stretch/>
        </p:blipFill>
        <p:spPr>
          <a:xfrm>
            <a:off x="9134856" y="2058617"/>
            <a:ext cx="1060704" cy="2230064"/>
          </a:xfrm>
          <a:prstGeom prst="rect">
            <a:avLst/>
          </a:prstGeom>
        </p:spPr>
      </p:pic>
      <p:pic>
        <p:nvPicPr>
          <p:cNvPr id="5" name="Picture 4" descr="A computer with a white screen&#10;&#10;Description automatically generated">
            <a:extLst>
              <a:ext uri="{FF2B5EF4-FFF2-40B4-BE49-F238E27FC236}">
                <a16:creationId xmlns:a16="http://schemas.microsoft.com/office/drawing/2014/main" id="{A7A7FE8B-0C66-99A8-42F7-458351FB2AA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261115" y="914829"/>
            <a:ext cx="5466593" cy="4356724"/>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34880B7B-E9FA-9D34-9279-80FD7D25C9A8}"/>
              </a:ext>
            </a:extLst>
          </p:cNvPr>
          <p:cNvPicPr>
            <a:picLocks noChangeAspect="1"/>
          </p:cNvPicPr>
          <p:nvPr/>
        </p:nvPicPr>
        <p:blipFill>
          <a:blip r:embed="rId6"/>
          <a:stretch>
            <a:fillRect/>
          </a:stretch>
        </p:blipFill>
        <p:spPr>
          <a:xfrm>
            <a:off x="656121" y="4240687"/>
            <a:ext cx="4783756" cy="2002055"/>
          </a:xfrm>
          <a:prstGeom prst="rect">
            <a:avLst/>
          </a:prstGeom>
        </p:spPr>
      </p:pic>
      <p:sp>
        <p:nvSpPr>
          <p:cNvPr id="10" name="Rectangle 9">
            <a:extLst>
              <a:ext uri="{FF2B5EF4-FFF2-40B4-BE49-F238E27FC236}">
                <a16:creationId xmlns:a16="http://schemas.microsoft.com/office/drawing/2014/main" id="{D76A857C-DFB7-9F5E-64A9-63DE25222D31}"/>
              </a:ext>
            </a:extLst>
          </p:cNvPr>
          <p:cNvSpPr/>
          <p:nvPr/>
        </p:nvSpPr>
        <p:spPr>
          <a:xfrm>
            <a:off x="2955951" y="4708187"/>
            <a:ext cx="466928" cy="428018"/>
          </a:xfrm>
          <a:prstGeom prst="rect">
            <a:avLst/>
          </a:prstGeom>
          <a:noFill/>
          <a:ln w="57150">
            <a:solidFill>
              <a:srgbClr val="79BFBA"/>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2A9A92"/>
              </a:solidFill>
            </a:endParaRPr>
          </a:p>
        </p:txBody>
      </p:sp>
      <p:cxnSp>
        <p:nvCxnSpPr>
          <p:cNvPr id="11" name="Connector: Elbow 10">
            <a:extLst>
              <a:ext uri="{FF2B5EF4-FFF2-40B4-BE49-F238E27FC236}">
                <a16:creationId xmlns:a16="http://schemas.microsoft.com/office/drawing/2014/main" id="{9F73624E-937D-BF80-AD82-708B22124709}"/>
              </a:ext>
            </a:extLst>
          </p:cNvPr>
          <p:cNvCxnSpPr>
            <a:cxnSpLocks/>
          </p:cNvCxnSpPr>
          <p:nvPr/>
        </p:nvCxnSpPr>
        <p:spPr>
          <a:xfrm rot="5400000">
            <a:off x="3150872" y="3723182"/>
            <a:ext cx="995623" cy="779834"/>
          </a:xfrm>
          <a:prstGeom prst="bentConnector3">
            <a:avLst>
              <a:gd name="adj1" fmla="val 50000"/>
            </a:avLst>
          </a:prstGeom>
          <a:ln w="76200">
            <a:solidFill>
              <a:srgbClr val="2A9A9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06542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7BA519-810E-CD9D-AEAA-4787378AC460}"/>
            </a:ext>
          </a:extLst>
        </p:cNvPr>
        <p:cNvGrpSpPr/>
        <p:nvPr/>
      </p:nvGrpSpPr>
      <p:grpSpPr>
        <a:xfrm>
          <a:off x="0" y="0"/>
          <a:ext cx="0" cy="0"/>
          <a:chOff x="0" y="0"/>
          <a:chExt cx="0" cy="0"/>
        </a:xfrm>
      </p:grpSpPr>
      <p:sp>
        <p:nvSpPr>
          <p:cNvPr id="35" name="Footer Placeholder 34">
            <a:extLst>
              <a:ext uri="{FF2B5EF4-FFF2-40B4-BE49-F238E27FC236}">
                <a16:creationId xmlns:a16="http://schemas.microsoft.com/office/drawing/2014/main" id="{19BA4E05-7A09-B388-32E9-9A57D0D80977}"/>
              </a:ext>
            </a:extLst>
          </p:cNvPr>
          <p:cNvSpPr>
            <a:spLocks noGrp="1"/>
          </p:cNvSpPr>
          <p:nvPr>
            <p:ph type="ftr" sz="quarter" idx="3"/>
          </p:nvPr>
        </p:nvSpPr>
        <p:spPr>
          <a:xfrm>
            <a:off x="4038600" y="6242742"/>
            <a:ext cx="4114800" cy="365125"/>
          </a:xfrm>
        </p:spPr>
        <p:txBody>
          <a:bodyPr/>
          <a:lstStyle/>
          <a:p>
            <a:r>
              <a:rPr lang="en-US">
                <a:solidFill>
                  <a:srgbClr val="636569"/>
                </a:solidFill>
                <a:latin typeface="Segoe UI" panose="020B0502040204020203" pitchFamily="34" charset="0"/>
                <a:cs typeface="Segoe UI" panose="020B0502040204020203" pitchFamily="34" charset="0"/>
              </a:rPr>
              <a:t>palco</a:t>
            </a:r>
          </a:p>
        </p:txBody>
      </p:sp>
      <p:sp>
        <p:nvSpPr>
          <p:cNvPr id="36" name="Slide Number Placeholder 35">
            <a:extLst>
              <a:ext uri="{FF2B5EF4-FFF2-40B4-BE49-F238E27FC236}">
                <a16:creationId xmlns:a16="http://schemas.microsoft.com/office/drawing/2014/main" id="{6FD7E929-AB66-553A-24AE-BBF42D472C1C}"/>
              </a:ext>
            </a:extLst>
          </p:cNvPr>
          <p:cNvSpPr>
            <a:spLocks noGrp="1"/>
          </p:cNvSpPr>
          <p:nvPr>
            <p:ph type="sldNum" sz="quarter" idx="4"/>
          </p:nvPr>
        </p:nvSpPr>
        <p:spPr>
          <a:xfrm>
            <a:off x="8610600" y="6254425"/>
            <a:ext cx="2743200" cy="365125"/>
          </a:xfrm>
        </p:spPr>
        <p:txBody>
          <a:bodyPr/>
          <a:lstStyle/>
          <a:p>
            <a:fld id="{EA87306C-81BA-4795-A5CA-9392456A8C1E}" type="slidenum">
              <a:rPr lang="en-US" smtClean="0">
                <a:solidFill>
                  <a:srgbClr val="636569"/>
                </a:solidFill>
                <a:latin typeface="Segoe UI" panose="020B0502040204020203" pitchFamily="34" charset="0"/>
                <a:cs typeface="Segoe UI" panose="020B0502040204020203" pitchFamily="34" charset="0"/>
              </a:rPr>
              <a:pPr/>
              <a:t>23</a:t>
            </a:fld>
            <a:endParaRPr lang="en-US">
              <a:solidFill>
                <a:srgbClr val="636569"/>
              </a:solidFill>
              <a:latin typeface="Segoe UI" panose="020B0502040204020203" pitchFamily="34" charset="0"/>
              <a:cs typeface="Segoe UI" panose="020B0502040204020203" pitchFamily="34" charset="0"/>
            </a:endParaRPr>
          </a:p>
        </p:txBody>
      </p:sp>
      <p:sp>
        <p:nvSpPr>
          <p:cNvPr id="56" name="Rectangle 55">
            <a:extLst>
              <a:ext uri="{FF2B5EF4-FFF2-40B4-BE49-F238E27FC236}">
                <a16:creationId xmlns:a16="http://schemas.microsoft.com/office/drawing/2014/main" id="{A147F924-C887-AC74-5D28-B3D84C253FD5}"/>
              </a:ext>
              <a:ext uri="{C183D7F6-B498-43B3-948B-1728B52AA6E4}">
                <adec:decorative xmlns:adec="http://schemas.microsoft.com/office/drawing/2017/decorative" val="1"/>
              </a:ext>
            </a:extLst>
          </p:cNvPr>
          <p:cNvSpPr/>
          <p:nvPr/>
        </p:nvSpPr>
        <p:spPr>
          <a:xfrm>
            <a:off x="0" y="-1"/>
            <a:ext cx="6095999" cy="2139951"/>
          </a:xfrm>
          <a:prstGeom prst="rect">
            <a:avLst/>
          </a:prstGeom>
          <a:solidFill>
            <a:srgbClr val="7ADBD4">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omputer with a message on the screen&#10;&#10;Description automatically generated">
            <a:extLst>
              <a:ext uri="{FF2B5EF4-FFF2-40B4-BE49-F238E27FC236}">
                <a16:creationId xmlns:a16="http://schemas.microsoft.com/office/drawing/2014/main" id="{40937F0C-0B3D-A0D8-3346-1B4916BADC68}"/>
              </a:ext>
            </a:extLst>
          </p:cNvPr>
          <p:cNvPicPr>
            <a:picLocks noChangeAspect="1"/>
          </p:cNvPicPr>
          <p:nvPr/>
        </p:nvPicPr>
        <p:blipFill>
          <a:blip r:embed="rId3" cstate="hqprint">
            <a:extLst>
              <a:ext uri="{28A0092B-C50C-407E-A947-70E740481C1C}">
                <a14:useLocalDpi xmlns:a14="http://schemas.microsoft.com/office/drawing/2010/main"/>
              </a:ext>
            </a:extLst>
          </a:blip>
          <a:srcRect r="-112"/>
          <a:stretch/>
        </p:blipFill>
        <p:spPr>
          <a:xfrm>
            <a:off x="4923546" y="2226200"/>
            <a:ext cx="7268454" cy="4124961"/>
          </a:xfrm>
          <a:prstGeom prst="rect">
            <a:avLst/>
          </a:prstGeom>
        </p:spPr>
      </p:pic>
      <p:sp>
        <p:nvSpPr>
          <p:cNvPr id="26" name="Title 25">
            <a:extLst>
              <a:ext uri="{FF2B5EF4-FFF2-40B4-BE49-F238E27FC236}">
                <a16:creationId xmlns:a16="http://schemas.microsoft.com/office/drawing/2014/main" id="{3CACE512-E405-D81A-BCDF-4A3B99237988}"/>
              </a:ext>
            </a:extLst>
          </p:cNvPr>
          <p:cNvSpPr>
            <a:spLocks noGrp="1"/>
          </p:cNvSpPr>
          <p:nvPr>
            <p:ph type="title"/>
          </p:nvPr>
        </p:nvSpPr>
        <p:spPr>
          <a:xfrm>
            <a:off x="356721" y="1509906"/>
            <a:ext cx="5665388" cy="438967"/>
          </a:xfrm>
        </p:spPr>
        <p:txBody>
          <a:bodyPr/>
          <a:lstStyle/>
          <a:p>
            <a:r>
              <a:rPr lang="en-US" b="1">
                <a:solidFill>
                  <a:schemeClr val="bg1"/>
                </a:solidFill>
                <a:latin typeface="Segoe UI" panose="020B0502040204020203" pitchFamily="34" charset="0"/>
                <a:cs typeface="Segoe UI" panose="020B0502040204020203" pitchFamily="34" charset="0"/>
              </a:rPr>
              <a:t>Getting Started Continued</a:t>
            </a:r>
          </a:p>
        </p:txBody>
      </p:sp>
      <p:pic>
        <p:nvPicPr>
          <p:cNvPr id="14" name="Picture 13">
            <a:extLst>
              <a:ext uri="{FF2B5EF4-FFF2-40B4-BE49-F238E27FC236}">
                <a16:creationId xmlns:a16="http://schemas.microsoft.com/office/drawing/2014/main" id="{60243CFF-B46B-CDC5-371E-496185BA0DB9}"/>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11508623" y="371306"/>
            <a:ext cx="438171" cy="529069"/>
          </a:xfrm>
          <a:prstGeom prst="rect">
            <a:avLst/>
          </a:prstGeom>
        </p:spPr>
      </p:pic>
      <p:sp>
        <p:nvSpPr>
          <p:cNvPr id="3" name="Text Placeholder 2">
            <a:extLst>
              <a:ext uri="{FF2B5EF4-FFF2-40B4-BE49-F238E27FC236}">
                <a16:creationId xmlns:a16="http://schemas.microsoft.com/office/drawing/2014/main" id="{31C563C6-9D65-E67A-0DB3-7568A12A617E}"/>
              </a:ext>
            </a:extLst>
          </p:cNvPr>
          <p:cNvSpPr>
            <a:spLocks noGrp="1"/>
          </p:cNvSpPr>
          <p:nvPr>
            <p:ph type="body" sz="quarter" idx="12"/>
          </p:nvPr>
        </p:nvSpPr>
        <p:spPr>
          <a:xfrm>
            <a:off x="209049" y="2364441"/>
            <a:ext cx="5439911" cy="2983653"/>
          </a:xfrm>
        </p:spPr>
        <p:txBody>
          <a:bodyPr lIns="91440" tIns="45720" rIns="91440" bIns="45720" anchor="t"/>
          <a:lstStyle/>
          <a:p>
            <a:pPr>
              <a:buClr>
                <a:srgbClr val="636569"/>
              </a:buClr>
            </a:pPr>
            <a:r>
              <a:rPr lang="en-US" sz="1800" b="1">
                <a:solidFill>
                  <a:srgbClr val="2A9A92"/>
                </a:solidFill>
                <a:latin typeface="Segoe UI"/>
                <a:cs typeface="Segoe UI"/>
              </a:rPr>
              <a:t>Step 5. </a:t>
            </a:r>
            <a:r>
              <a:rPr lang="en-US" sz="1800" b="1">
                <a:solidFill>
                  <a:srgbClr val="636569"/>
                </a:solidFill>
                <a:latin typeface="Segoe UI"/>
                <a:cs typeface="Segoe UI"/>
              </a:rPr>
              <a:t>Select “Install in the popup window.</a:t>
            </a:r>
          </a:p>
          <a:p>
            <a:pPr>
              <a:buClr>
                <a:srgbClr val="636569"/>
              </a:buClr>
            </a:pPr>
            <a:endParaRPr lang="en-US" sz="1800">
              <a:solidFill>
                <a:srgbClr val="636569"/>
              </a:solidFill>
              <a:latin typeface="Segoe UI"/>
              <a:cs typeface="Segoe UI"/>
            </a:endParaRPr>
          </a:p>
          <a:p>
            <a:pPr algn="l"/>
            <a:r>
              <a:rPr lang="en-US" sz="1800">
                <a:solidFill>
                  <a:srgbClr val="636569"/>
                </a:solidFill>
                <a:latin typeface="Segoe UI"/>
                <a:cs typeface="Segoe UI"/>
              </a:rPr>
              <a:t>Note: </a:t>
            </a:r>
            <a:r>
              <a:rPr lang="en-US" sz="1800" b="0" i="0" u="none" strike="noStrike" baseline="0">
                <a:solidFill>
                  <a:srgbClr val="626469"/>
                </a:solidFill>
                <a:latin typeface="Segoe UI" panose="020B0502040204020203" pitchFamily="34" charset="0"/>
              </a:rPr>
              <a:t>Depending on the web browser you are using, your screen may look slightly different than what is shown.</a:t>
            </a:r>
            <a:endParaRPr lang="en-US" sz="1800">
              <a:solidFill>
                <a:srgbClr val="636569"/>
              </a:solidFill>
              <a:latin typeface="Segoe UI"/>
              <a:cs typeface="Segoe UI"/>
            </a:endParaRPr>
          </a:p>
          <a:p>
            <a:pPr>
              <a:buClr>
                <a:srgbClr val="636569"/>
              </a:buClr>
            </a:pPr>
            <a:endParaRPr lang="en-US" sz="1800" b="1">
              <a:solidFill>
                <a:srgbClr val="636569"/>
              </a:solidFill>
              <a:latin typeface="Segoe UI"/>
              <a:cs typeface="Segoe UI"/>
            </a:endParaRPr>
          </a:p>
          <a:p>
            <a:pPr>
              <a:buClr>
                <a:srgbClr val="636569"/>
              </a:buClr>
            </a:pPr>
            <a:endParaRPr lang="en-US" sz="1800" b="1">
              <a:solidFill>
                <a:srgbClr val="636569"/>
              </a:solidFill>
              <a:latin typeface="Segoe UI"/>
              <a:cs typeface="Segoe UI"/>
            </a:endParaRPr>
          </a:p>
          <a:p>
            <a:pPr marL="285750" indent="-285750">
              <a:buClr>
                <a:srgbClr val="636569"/>
              </a:buClr>
              <a:buFont typeface="Arial" panose="05040102010807070707" pitchFamily="18" charset="2"/>
              <a:buChar char="•"/>
            </a:pPr>
            <a:endParaRPr lang="en-US" sz="1500" b="1">
              <a:solidFill>
                <a:srgbClr val="2A9A92"/>
              </a:solidFill>
              <a:latin typeface="Segoe UI"/>
              <a:cs typeface="Segoe UI"/>
            </a:endParaRPr>
          </a:p>
        </p:txBody>
      </p:sp>
    </p:spTree>
    <p:extLst>
      <p:ext uri="{BB962C8B-B14F-4D97-AF65-F5344CB8AC3E}">
        <p14:creationId xmlns:p14="http://schemas.microsoft.com/office/powerpoint/2010/main" val="42505699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holding a phone&#10;&#10;Description automatically generated">
            <a:extLst>
              <a:ext uri="{FF2B5EF4-FFF2-40B4-BE49-F238E27FC236}">
                <a16:creationId xmlns:a16="http://schemas.microsoft.com/office/drawing/2014/main" id="{0A7C5BC4-4003-20B8-6380-BBC48AA34352}"/>
              </a:ext>
            </a:extLst>
          </p:cNvPr>
          <p:cNvPicPr>
            <a:picLocks noChangeAspect="1"/>
          </p:cNvPicPr>
          <p:nvPr/>
        </p:nvPicPr>
        <p:blipFill>
          <a:blip r:embed="rId2"/>
          <a:stretch>
            <a:fillRect/>
          </a:stretch>
        </p:blipFill>
        <p:spPr>
          <a:xfrm>
            <a:off x="-113122" y="-64135"/>
            <a:ext cx="12305122" cy="6922630"/>
          </a:xfrm>
          <a:prstGeom prst="rect">
            <a:avLst/>
          </a:prstGeom>
        </p:spPr>
      </p:pic>
      <p:sp>
        <p:nvSpPr>
          <p:cNvPr id="3" name="object 3"/>
          <p:cNvSpPr/>
          <p:nvPr/>
        </p:nvSpPr>
        <p:spPr>
          <a:xfrm>
            <a:off x="-113122" y="2375915"/>
            <a:ext cx="12305122" cy="4482085"/>
          </a:xfrm>
          <a:custGeom>
            <a:avLst/>
            <a:gdLst/>
            <a:ahLst/>
            <a:cxnLst/>
            <a:rect l="l" t="t" r="r" b="b"/>
            <a:pathLst>
              <a:path w="12192000" h="4482465">
                <a:moveTo>
                  <a:pt x="12192000" y="0"/>
                </a:moveTo>
                <a:lnTo>
                  <a:pt x="0" y="0"/>
                </a:lnTo>
                <a:lnTo>
                  <a:pt x="0" y="4482082"/>
                </a:lnTo>
                <a:lnTo>
                  <a:pt x="12192000" y="4482082"/>
                </a:lnTo>
                <a:lnTo>
                  <a:pt x="12192000" y="0"/>
                </a:lnTo>
                <a:close/>
              </a:path>
            </a:pathLst>
          </a:custGeom>
          <a:solidFill>
            <a:srgbClr val="626469">
              <a:alpha val="54901"/>
            </a:srgbClr>
          </a:solidFill>
        </p:spPr>
        <p:txBody>
          <a:bodyPr wrap="square" lIns="0" tIns="0" rIns="0" bIns="0" rtlCol="0"/>
          <a:lstStyle/>
          <a:p>
            <a:endParaRPr/>
          </a:p>
        </p:txBody>
      </p:sp>
      <p:sp>
        <p:nvSpPr>
          <p:cNvPr id="4" name="object 4"/>
          <p:cNvSpPr txBox="1">
            <a:spLocks noGrp="1"/>
          </p:cNvSpPr>
          <p:nvPr>
            <p:ph type="title"/>
          </p:nvPr>
        </p:nvSpPr>
        <p:spPr>
          <a:xfrm>
            <a:off x="3259073" y="2998470"/>
            <a:ext cx="5675630" cy="1371600"/>
          </a:xfrm>
          <a:prstGeom prst="rect">
            <a:avLst/>
          </a:prstGeom>
          <a:noFill/>
          <a:ln w="38100">
            <a:solidFill>
              <a:srgbClr val="FFFFFF"/>
            </a:solidFill>
          </a:ln>
        </p:spPr>
        <p:txBody>
          <a:bodyPr vert="horz" wrap="square" lIns="0" tIns="257175" rIns="0" bIns="0" rtlCol="0">
            <a:spAutoFit/>
          </a:bodyPr>
          <a:lstStyle/>
          <a:p>
            <a:pPr marR="9525" algn="ctr">
              <a:lnSpc>
                <a:spcPct val="100000"/>
              </a:lnSpc>
              <a:spcBef>
                <a:spcPts val="2025"/>
              </a:spcBef>
            </a:pPr>
            <a:r>
              <a:rPr lang="en-US" spc="190">
                <a:latin typeface="Segoe UI" panose="020B0502040204020203" pitchFamily="34" charset="0"/>
                <a:cs typeface="Segoe UI" panose="020B0502040204020203" pitchFamily="34" charset="0"/>
              </a:rPr>
              <a:t>TIME ENTRY</a:t>
            </a:r>
          </a:p>
        </p:txBody>
      </p:sp>
      <p:sp>
        <p:nvSpPr>
          <p:cNvPr id="5" name="object 5"/>
          <p:cNvSpPr/>
          <p:nvPr/>
        </p:nvSpPr>
        <p:spPr>
          <a:xfrm>
            <a:off x="-113122" y="-64136"/>
            <a:ext cx="12305122" cy="2439935"/>
          </a:xfrm>
          <a:custGeom>
            <a:avLst/>
            <a:gdLst/>
            <a:ahLst/>
            <a:cxnLst/>
            <a:rect l="l" t="t" r="r" b="b"/>
            <a:pathLst>
              <a:path w="12192000" h="2376170">
                <a:moveTo>
                  <a:pt x="0" y="2375916"/>
                </a:moveTo>
                <a:lnTo>
                  <a:pt x="12192000" y="2375916"/>
                </a:lnTo>
                <a:lnTo>
                  <a:pt x="12192000" y="0"/>
                </a:lnTo>
                <a:lnTo>
                  <a:pt x="0" y="0"/>
                </a:lnTo>
                <a:lnTo>
                  <a:pt x="0" y="2375916"/>
                </a:lnTo>
                <a:close/>
              </a:path>
            </a:pathLst>
          </a:custGeom>
          <a:solidFill>
            <a:srgbClr val="626469">
              <a:alpha val="54901"/>
            </a:srgbClr>
          </a:solidFill>
        </p:spPr>
        <p:txBody>
          <a:bodyPr wrap="square" lIns="0" tIns="0" rIns="0" bIns="0" rtlCol="0"/>
          <a:lstStyle/>
          <a:p>
            <a:endParaRPr/>
          </a:p>
        </p:txBody>
      </p:sp>
      <p:sp>
        <p:nvSpPr>
          <p:cNvPr id="6" name="object 6"/>
          <p:cNvSpPr/>
          <p:nvPr/>
        </p:nvSpPr>
        <p:spPr>
          <a:xfrm>
            <a:off x="222504" y="374904"/>
            <a:ext cx="2226564" cy="528827"/>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9692401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Date Placeholder 255">
            <a:extLst>
              <a:ext uri="{FF2B5EF4-FFF2-40B4-BE49-F238E27FC236}">
                <a16:creationId xmlns:a16="http://schemas.microsoft.com/office/drawing/2014/main" id="{A111CCC7-FCBE-479D-A98A-3FF0FC4C6D9D}"/>
              </a:ext>
            </a:extLst>
          </p:cNvPr>
          <p:cNvSpPr>
            <a:spLocks noGrp="1"/>
          </p:cNvSpPr>
          <p:nvPr>
            <p:ph type="dt" sz="half" idx="2"/>
          </p:nvPr>
        </p:nvSpPr>
        <p:spPr>
          <a:xfrm>
            <a:off x="838200" y="6356350"/>
            <a:ext cx="2743200" cy="365125"/>
          </a:xfrm>
        </p:spPr>
        <p:txBody>
          <a:bodyPr/>
          <a:lstStyle/>
          <a:p>
            <a:r>
              <a:rPr lang="en-US">
                <a:effectLst/>
                <a:latin typeface="Segoe UI" panose="020B0502040204020203" pitchFamily="34" charset="0"/>
                <a:cs typeface="Segoe UI" panose="020B0502040204020203" pitchFamily="34" charset="0"/>
              </a:rPr>
              <a:t>2023</a:t>
            </a:r>
          </a:p>
        </p:txBody>
      </p:sp>
      <p:sp>
        <p:nvSpPr>
          <p:cNvPr id="258" name="Slide Number Placeholder 257">
            <a:extLst>
              <a:ext uri="{FF2B5EF4-FFF2-40B4-BE49-F238E27FC236}">
                <a16:creationId xmlns:a16="http://schemas.microsoft.com/office/drawing/2014/main" id="{A9734560-9D8A-4BBC-A7FA-131A75654DAB}"/>
              </a:ext>
            </a:extLst>
          </p:cNvPr>
          <p:cNvSpPr>
            <a:spLocks noGrp="1"/>
          </p:cNvSpPr>
          <p:nvPr>
            <p:ph type="sldNum" sz="quarter" idx="4"/>
          </p:nvPr>
        </p:nvSpPr>
        <p:spPr>
          <a:xfrm>
            <a:off x="8610600" y="6356350"/>
            <a:ext cx="2743200" cy="365125"/>
          </a:xfrm>
        </p:spPr>
        <p:txBody>
          <a:bodyPr/>
          <a:lstStyle/>
          <a:p>
            <a:fld id="{EA87306C-81BA-4795-A5CA-9392456A8C1E}" type="slidenum">
              <a:rPr lang="en-US" smtClean="0">
                <a:solidFill>
                  <a:srgbClr val="636569"/>
                </a:solidFill>
                <a:latin typeface="Segoe UI" panose="020B0502040204020203" pitchFamily="34" charset="0"/>
                <a:cs typeface="Segoe UI" panose="020B0502040204020203" pitchFamily="34" charset="0"/>
              </a:rPr>
              <a:pPr/>
              <a:t>25</a:t>
            </a:fld>
            <a:endParaRPr lang="en-US">
              <a:solidFill>
                <a:srgbClr val="636569"/>
              </a:solidFill>
              <a:latin typeface="Segoe UI" panose="020B0502040204020203" pitchFamily="34" charset="0"/>
              <a:cs typeface="Segoe UI" panose="020B0502040204020203" pitchFamily="34" charset="0"/>
            </a:endParaRPr>
          </a:p>
        </p:txBody>
      </p:sp>
      <p:pic>
        <p:nvPicPr>
          <p:cNvPr id="7" name="Picture 6" descr="Logo&#10;&#10;Description automatically generated">
            <a:extLst>
              <a:ext uri="{FF2B5EF4-FFF2-40B4-BE49-F238E27FC236}">
                <a16:creationId xmlns:a16="http://schemas.microsoft.com/office/drawing/2014/main" id="{568B933C-9D22-DC80-E2B0-236090A2DD4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508623" y="371306"/>
            <a:ext cx="438172" cy="529069"/>
          </a:xfrm>
          <a:prstGeom prst="rect">
            <a:avLst/>
          </a:prstGeom>
        </p:spPr>
      </p:pic>
      <p:sp>
        <p:nvSpPr>
          <p:cNvPr id="9" name="TextBox 8">
            <a:extLst>
              <a:ext uri="{FF2B5EF4-FFF2-40B4-BE49-F238E27FC236}">
                <a16:creationId xmlns:a16="http://schemas.microsoft.com/office/drawing/2014/main" id="{EA527ACF-C057-3661-09A9-2D4D74126D82}"/>
              </a:ext>
            </a:extLst>
          </p:cNvPr>
          <p:cNvSpPr txBox="1"/>
          <p:nvPr/>
        </p:nvSpPr>
        <p:spPr>
          <a:xfrm>
            <a:off x="546633" y="5833130"/>
            <a:ext cx="3267074" cy="523220"/>
          </a:xfrm>
          <a:prstGeom prst="rect">
            <a:avLst/>
          </a:prstGeom>
          <a:noFill/>
        </p:spPr>
        <p:txBody>
          <a:bodyPr wrap="square">
            <a:spAutoFit/>
          </a:bodyPr>
          <a:lstStyle/>
          <a:p>
            <a:pPr algn="ctr"/>
            <a:r>
              <a:rPr lang="en-US" sz="1400">
                <a:latin typeface="Segoe UI" panose="020B0502040204020203" pitchFamily="34" charset="0"/>
                <a:cs typeface="Segoe UI" panose="020B0502040204020203" pitchFamily="34" charset="0"/>
              </a:rPr>
              <a:t>This blue button is on the home screen.</a:t>
            </a:r>
          </a:p>
        </p:txBody>
      </p:sp>
      <p:sp>
        <p:nvSpPr>
          <p:cNvPr id="3" name="Title 2">
            <a:extLst>
              <a:ext uri="{FF2B5EF4-FFF2-40B4-BE49-F238E27FC236}">
                <a16:creationId xmlns:a16="http://schemas.microsoft.com/office/drawing/2014/main" id="{43F20131-2E66-4147-85FF-C0F1FCA97231}"/>
              </a:ext>
            </a:extLst>
          </p:cNvPr>
          <p:cNvSpPr>
            <a:spLocks noGrp="1"/>
          </p:cNvSpPr>
          <p:nvPr>
            <p:ph type="title"/>
          </p:nvPr>
        </p:nvSpPr>
        <p:spPr>
          <a:xfrm>
            <a:off x="600762" y="180038"/>
            <a:ext cx="10620933" cy="648296"/>
          </a:xfrm>
          <a:ln>
            <a:solidFill>
              <a:srgbClr val="636569"/>
            </a:solidFill>
          </a:ln>
        </p:spPr>
        <p:txBody>
          <a:bodyPr/>
          <a:lstStyle/>
          <a:p>
            <a:r>
              <a:rPr lang="en-US" b="1">
                <a:solidFill>
                  <a:srgbClr val="636569"/>
                </a:solidFill>
                <a:latin typeface="Segoe UI" panose="020B0502040204020203" pitchFamily="34" charset="0"/>
                <a:cs typeface="Segoe UI" panose="020B0502040204020203" pitchFamily="34" charset="0"/>
              </a:rPr>
              <a:t>Worker clock in</a:t>
            </a:r>
          </a:p>
        </p:txBody>
      </p:sp>
      <p:sp>
        <p:nvSpPr>
          <p:cNvPr id="8" name="TextBox 7">
            <a:extLst>
              <a:ext uri="{FF2B5EF4-FFF2-40B4-BE49-F238E27FC236}">
                <a16:creationId xmlns:a16="http://schemas.microsoft.com/office/drawing/2014/main" id="{288C268F-1F3C-6109-4FEA-833D06B47D88}"/>
              </a:ext>
            </a:extLst>
          </p:cNvPr>
          <p:cNvSpPr txBox="1"/>
          <p:nvPr/>
        </p:nvSpPr>
        <p:spPr>
          <a:xfrm>
            <a:off x="600762" y="1118801"/>
            <a:ext cx="10990475" cy="307777"/>
          </a:xfrm>
          <a:prstGeom prst="rect">
            <a:avLst/>
          </a:prstGeom>
          <a:noFill/>
        </p:spPr>
        <p:txBody>
          <a:bodyPr wrap="square" lIns="91440" tIns="45720" rIns="91440" bIns="45720" anchor="t">
            <a:spAutoFit/>
          </a:bodyPr>
          <a:lstStyle/>
          <a:p>
            <a:r>
              <a:rPr lang="en-US" sz="1400" b="1">
                <a:solidFill>
                  <a:srgbClr val="636569"/>
                </a:solidFill>
                <a:latin typeface="Segoe UI"/>
                <a:cs typeface="Segoe UI"/>
              </a:rPr>
              <a:t>In this section, we will go over how to start an EVV-compliant time entry. Once logged into Connect, follow these steps.</a:t>
            </a:r>
          </a:p>
        </p:txBody>
      </p:sp>
      <p:sp>
        <p:nvSpPr>
          <p:cNvPr id="4" name="TextBox 3">
            <a:extLst>
              <a:ext uri="{FF2B5EF4-FFF2-40B4-BE49-F238E27FC236}">
                <a16:creationId xmlns:a16="http://schemas.microsoft.com/office/drawing/2014/main" id="{890BAE40-DCD3-5FE8-DDAB-C5AE4C1987DB}"/>
              </a:ext>
            </a:extLst>
          </p:cNvPr>
          <p:cNvSpPr txBox="1"/>
          <p:nvPr/>
        </p:nvSpPr>
        <p:spPr>
          <a:xfrm>
            <a:off x="638175" y="1631526"/>
            <a:ext cx="11553825" cy="338554"/>
          </a:xfrm>
          <a:prstGeom prst="rect">
            <a:avLst/>
          </a:prstGeom>
          <a:noFill/>
        </p:spPr>
        <p:txBody>
          <a:bodyPr wrap="square">
            <a:spAutoFit/>
          </a:bodyPr>
          <a:lstStyle/>
          <a:p>
            <a:r>
              <a:rPr lang="en-US" sz="1600" b="1">
                <a:solidFill>
                  <a:srgbClr val="2A9A92"/>
                </a:solidFill>
                <a:latin typeface="Segoe UI" panose="020B0502040204020203" pitchFamily="34" charset="0"/>
                <a:cs typeface="Segoe UI" panose="020B0502040204020203" pitchFamily="34" charset="0"/>
              </a:rPr>
              <a:t>Step 1. Click on Go to Time Entry             Step 2. Select a Participant                      Step 3. Choose EVV Clock In   </a:t>
            </a:r>
            <a:r>
              <a:rPr lang="en-US" sz="1600">
                <a:latin typeface="Segoe UI" panose="020B0502040204020203" pitchFamily="34" charset="0"/>
                <a:cs typeface="Segoe UI" panose="020B0502040204020203" pitchFamily="34" charset="0"/>
              </a:rPr>
              <a:t>                                 </a:t>
            </a:r>
          </a:p>
        </p:txBody>
      </p:sp>
      <p:sp>
        <p:nvSpPr>
          <p:cNvPr id="22" name="TextBox 21">
            <a:extLst>
              <a:ext uri="{FF2B5EF4-FFF2-40B4-BE49-F238E27FC236}">
                <a16:creationId xmlns:a16="http://schemas.microsoft.com/office/drawing/2014/main" id="{689762F5-E08F-1A1E-7F26-FF44B89622EA}"/>
              </a:ext>
            </a:extLst>
          </p:cNvPr>
          <p:cNvSpPr txBox="1"/>
          <p:nvPr/>
        </p:nvSpPr>
        <p:spPr>
          <a:xfrm>
            <a:off x="4346308" y="5739199"/>
            <a:ext cx="3499382" cy="523220"/>
          </a:xfrm>
          <a:prstGeom prst="rect">
            <a:avLst/>
          </a:prstGeom>
          <a:noFill/>
        </p:spPr>
        <p:txBody>
          <a:bodyPr wrap="square" rtlCol="0">
            <a:spAutoFit/>
          </a:bodyPr>
          <a:lstStyle/>
          <a:p>
            <a:pPr algn="ctr"/>
            <a:r>
              <a:rPr lang="en-US" sz="1400">
                <a:latin typeface="Segoe UI" panose="020B0502040204020203" pitchFamily="34" charset="0"/>
                <a:cs typeface="Segoe UI" panose="020B0502040204020203" pitchFamily="34" charset="0"/>
              </a:rPr>
              <a:t>You will only need to select a Participant if you work for more than one.</a:t>
            </a:r>
          </a:p>
        </p:txBody>
      </p:sp>
      <p:pic>
        <p:nvPicPr>
          <p:cNvPr id="2" name="Picture 1">
            <a:extLst>
              <a:ext uri="{FF2B5EF4-FFF2-40B4-BE49-F238E27FC236}">
                <a16:creationId xmlns:a16="http://schemas.microsoft.com/office/drawing/2014/main" id="{966CE30D-F5EE-F2F0-F030-A662D61FF57C}"/>
              </a:ext>
            </a:extLst>
          </p:cNvPr>
          <p:cNvPicPr>
            <a:picLocks noChangeAspect="1"/>
          </p:cNvPicPr>
          <p:nvPr/>
        </p:nvPicPr>
        <p:blipFill>
          <a:blip r:embed="rId4"/>
          <a:srcRect/>
          <a:stretch/>
        </p:blipFill>
        <p:spPr>
          <a:xfrm>
            <a:off x="1178561" y="1970190"/>
            <a:ext cx="1867988" cy="3604426"/>
          </a:xfrm>
          <a:prstGeom prst="rect">
            <a:avLst/>
          </a:prstGeom>
        </p:spPr>
      </p:pic>
      <p:pic>
        <p:nvPicPr>
          <p:cNvPr id="6" name="Picture 5">
            <a:extLst>
              <a:ext uri="{FF2B5EF4-FFF2-40B4-BE49-F238E27FC236}">
                <a16:creationId xmlns:a16="http://schemas.microsoft.com/office/drawing/2014/main" id="{5B02523A-C29C-D596-B69A-B562E8C01F99}"/>
              </a:ext>
            </a:extLst>
          </p:cNvPr>
          <p:cNvPicPr>
            <a:picLocks noChangeAspect="1"/>
          </p:cNvPicPr>
          <p:nvPr/>
        </p:nvPicPr>
        <p:blipFill>
          <a:blip r:embed="rId5"/>
          <a:srcRect/>
          <a:stretch/>
        </p:blipFill>
        <p:spPr>
          <a:xfrm>
            <a:off x="5042455" y="1958174"/>
            <a:ext cx="1874215" cy="3616442"/>
          </a:xfrm>
          <a:prstGeom prst="rect">
            <a:avLst/>
          </a:prstGeom>
        </p:spPr>
      </p:pic>
      <p:pic>
        <p:nvPicPr>
          <p:cNvPr id="10" name="Picture 9">
            <a:extLst>
              <a:ext uri="{FF2B5EF4-FFF2-40B4-BE49-F238E27FC236}">
                <a16:creationId xmlns:a16="http://schemas.microsoft.com/office/drawing/2014/main" id="{C0054FEC-B5F1-F5EC-4787-3E1DB3A19727}"/>
              </a:ext>
            </a:extLst>
          </p:cNvPr>
          <p:cNvPicPr>
            <a:picLocks noChangeAspect="1"/>
          </p:cNvPicPr>
          <p:nvPr/>
        </p:nvPicPr>
        <p:blipFill>
          <a:blip r:embed="rId6"/>
          <a:srcRect/>
          <a:stretch/>
        </p:blipFill>
        <p:spPr>
          <a:xfrm>
            <a:off x="8850538" y="1958174"/>
            <a:ext cx="1874215" cy="3616443"/>
          </a:xfrm>
          <a:prstGeom prst="rect">
            <a:avLst/>
          </a:prstGeom>
        </p:spPr>
      </p:pic>
    </p:spTree>
    <p:extLst>
      <p:ext uri="{BB962C8B-B14F-4D97-AF65-F5344CB8AC3E}">
        <p14:creationId xmlns:p14="http://schemas.microsoft.com/office/powerpoint/2010/main" val="29893871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Date Placeholder 255">
            <a:extLst>
              <a:ext uri="{FF2B5EF4-FFF2-40B4-BE49-F238E27FC236}">
                <a16:creationId xmlns:a16="http://schemas.microsoft.com/office/drawing/2014/main" id="{A111CCC7-FCBE-479D-A98A-3FF0FC4C6D9D}"/>
              </a:ext>
            </a:extLst>
          </p:cNvPr>
          <p:cNvSpPr>
            <a:spLocks noGrp="1"/>
          </p:cNvSpPr>
          <p:nvPr>
            <p:ph type="dt" sz="half" idx="2"/>
          </p:nvPr>
        </p:nvSpPr>
        <p:spPr>
          <a:xfrm>
            <a:off x="838200" y="6356350"/>
            <a:ext cx="2743200" cy="365125"/>
          </a:xfrm>
        </p:spPr>
        <p:txBody>
          <a:bodyPr/>
          <a:lstStyle/>
          <a:p>
            <a:r>
              <a:rPr lang="en-US">
                <a:effectLst/>
                <a:latin typeface="Segoe UI" panose="020B0502040204020203" pitchFamily="34" charset="0"/>
                <a:cs typeface="Segoe UI" panose="020B0502040204020203" pitchFamily="34" charset="0"/>
              </a:rPr>
              <a:t>2023</a:t>
            </a:r>
          </a:p>
        </p:txBody>
      </p:sp>
      <p:sp>
        <p:nvSpPr>
          <p:cNvPr id="257" name="Footer Placeholder 256">
            <a:extLst>
              <a:ext uri="{FF2B5EF4-FFF2-40B4-BE49-F238E27FC236}">
                <a16:creationId xmlns:a16="http://schemas.microsoft.com/office/drawing/2014/main" id="{8DBC7823-0B82-44CB-B937-1DAF28C165B4}"/>
              </a:ext>
            </a:extLst>
          </p:cNvPr>
          <p:cNvSpPr>
            <a:spLocks noGrp="1"/>
          </p:cNvSpPr>
          <p:nvPr>
            <p:ph type="ftr" sz="quarter" idx="3"/>
          </p:nvPr>
        </p:nvSpPr>
        <p:spPr>
          <a:xfrm>
            <a:off x="3980688" y="6414923"/>
            <a:ext cx="4114800" cy="365125"/>
          </a:xfrm>
        </p:spPr>
        <p:txBody>
          <a:bodyPr/>
          <a:lstStyle/>
          <a:p>
            <a:r>
              <a:rPr lang="en-US">
                <a:solidFill>
                  <a:srgbClr val="636569"/>
                </a:solidFill>
                <a:latin typeface="Segoe UI" panose="020B0502040204020203" pitchFamily="34" charset="0"/>
                <a:cs typeface="Segoe UI" panose="020B0502040204020203" pitchFamily="34" charset="0"/>
              </a:rPr>
              <a:t>palco</a:t>
            </a:r>
          </a:p>
        </p:txBody>
      </p:sp>
      <p:sp>
        <p:nvSpPr>
          <p:cNvPr id="258" name="Slide Number Placeholder 257">
            <a:extLst>
              <a:ext uri="{FF2B5EF4-FFF2-40B4-BE49-F238E27FC236}">
                <a16:creationId xmlns:a16="http://schemas.microsoft.com/office/drawing/2014/main" id="{A9734560-9D8A-4BBC-A7FA-131A75654DAB}"/>
              </a:ext>
            </a:extLst>
          </p:cNvPr>
          <p:cNvSpPr>
            <a:spLocks noGrp="1"/>
          </p:cNvSpPr>
          <p:nvPr>
            <p:ph type="sldNum" sz="quarter" idx="4"/>
          </p:nvPr>
        </p:nvSpPr>
        <p:spPr>
          <a:xfrm>
            <a:off x="8610600" y="6356350"/>
            <a:ext cx="2743200" cy="365125"/>
          </a:xfrm>
        </p:spPr>
        <p:txBody>
          <a:bodyPr/>
          <a:lstStyle/>
          <a:p>
            <a:fld id="{EA87306C-81BA-4795-A5CA-9392456A8C1E}" type="slidenum">
              <a:rPr lang="en-US" smtClean="0">
                <a:solidFill>
                  <a:srgbClr val="636569"/>
                </a:solidFill>
                <a:latin typeface="Segoe UI" panose="020B0502040204020203" pitchFamily="34" charset="0"/>
                <a:cs typeface="Segoe UI" panose="020B0502040204020203" pitchFamily="34" charset="0"/>
              </a:rPr>
              <a:pPr/>
              <a:t>26</a:t>
            </a:fld>
            <a:endParaRPr lang="en-US">
              <a:solidFill>
                <a:srgbClr val="636569"/>
              </a:solidFill>
              <a:latin typeface="Segoe UI" panose="020B0502040204020203" pitchFamily="34" charset="0"/>
              <a:cs typeface="Segoe UI" panose="020B0502040204020203" pitchFamily="34" charset="0"/>
            </a:endParaRPr>
          </a:p>
        </p:txBody>
      </p:sp>
      <p:pic>
        <p:nvPicPr>
          <p:cNvPr id="7" name="Picture 6" descr="Logo&#10;&#10;Description automatically generated">
            <a:extLst>
              <a:ext uri="{FF2B5EF4-FFF2-40B4-BE49-F238E27FC236}">
                <a16:creationId xmlns:a16="http://schemas.microsoft.com/office/drawing/2014/main" id="{568B933C-9D22-DC80-E2B0-236090A2DD4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508623" y="371306"/>
            <a:ext cx="438172" cy="529069"/>
          </a:xfrm>
          <a:prstGeom prst="rect">
            <a:avLst/>
          </a:prstGeom>
        </p:spPr>
      </p:pic>
      <p:sp>
        <p:nvSpPr>
          <p:cNvPr id="9" name="TextBox 8">
            <a:extLst>
              <a:ext uri="{FF2B5EF4-FFF2-40B4-BE49-F238E27FC236}">
                <a16:creationId xmlns:a16="http://schemas.microsoft.com/office/drawing/2014/main" id="{EA527ACF-C057-3661-09A9-2D4D74126D82}"/>
              </a:ext>
            </a:extLst>
          </p:cNvPr>
          <p:cNvSpPr txBox="1"/>
          <p:nvPr/>
        </p:nvSpPr>
        <p:spPr>
          <a:xfrm>
            <a:off x="314326" y="5768592"/>
            <a:ext cx="3267074" cy="646331"/>
          </a:xfrm>
          <a:prstGeom prst="rect">
            <a:avLst/>
          </a:prstGeom>
          <a:noFill/>
        </p:spPr>
        <p:txBody>
          <a:bodyPr wrap="square">
            <a:spAutoFit/>
          </a:bodyPr>
          <a:lstStyle/>
          <a:p>
            <a:pPr algn="ctr"/>
            <a:r>
              <a:rPr lang="en-US">
                <a:latin typeface="Segoe UI" panose="020B0502040204020203" pitchFamily="34" charset="0"/>
                <a:cs typeface="Segoe UI" panose="020B0502040204020203" pitchFamily="34" charset="0"/>
              </a:rPr>
              <a:t>Service code options will be in the drop-down menu.</a:t>
            </a:r>
          </a:p>
        </p:txBody>
      </p:sp>
      <p:sp>
        <p:nvSpPr>
          <p:cNvPr id="3" name="Title 2">
            <a:extLst>
              <a:ext uri="{FF2B5EF4-FFF2-40B4-BE49-F238E27FC236}">
                <a16:creationId xmlns:a16="http://schemas.microsoft.com/office/drawing/2014/main" id="{43F20131-2E66-4147-85FF-C0F1FCA97231}"/>
              </a:ext>
            </a:extLst>
          </p:cNvPr>
          <p:cNvSpPr>
            <a:spLocks noGrp="1"/>
          </p:cNvSpPr>
          <p:nvPr>
            <p:ph type="title"/>
          </p:nvPr>
        </p:nvSpPr>
        <p:spPr>
          <a:xfrm>
            <a:off x="600762" y="180038"/>
            <a:ext cx="10620933" cy="648296"/>
          </a:xfrm>
          <a:ln>
            <a:solidFill>
              <a:srgbClr val="636569"/>
            </a:solidFill>
          </a:ln>
        </p:spPr>
        <p:txBody>
          <a:bodyPr/>
          <a:lstStyle/>
          <a:p>
            <a:r>
              <a:rPr lang="en-US" b="1">
                <a:solidFill>
                  <a:srgbClr val="636569"/>
                </a:solidFill>
                <a:latin typeface="Segoe UI" panose="020B0502040204020203" pitchFamily="34" charset="0"/>
                <a:cs typeface="Segoe UI" panose="020B0502040204020203" pitchFamily="34" charset="0"/>
              </a:rPr>
              <a:t>Worker clock in</a:t>
            </a:r>
          </a:p>
        </p:txBody>
      </p:sp>
      <p:sp>
        <p:nvSpPr>
          <p:cNvPr id="4" name="TextBox 3">
            <a:extLst>
              <a:ext uri="{FF2B5EF4-FFF2-40B4-BE49-F238E27FC236}">
                <a16:creationId xmlns:a16="http://schemas.microsoft.com/office/drawing/2014/main" id="{890BAE40-DCD3-5FE8-DDAB-C5AE4C1987DB}"/>
              </a:ext>
            </a:extLst>
          </p:cNvPr>
          <p:cNvSpPr txBox="1"/>
          <p:nvPr/>
        </p:nvSpPr>
        <p:spPr>
          <a:xfrm>
            <a:off x="727706" y="1629474"/>
            <a:ext cx="11553825" cy="338554"/>
          </a:xfrm>
          <a:prstGeom prst="rect">
            <a:avLst/>
          </a:prstGeom>
          <a:noFill/>
        </p:spPr>
        <p:txBody>
          <a:bodyPr wrap="square">
            <a:spAutoFit/>
          </a:bodyPr>
          <a:lstStyle/>
          <a:p>
            <a:r>
              <a:rPr lang="en-US" sz="1600" b="1">
                <a:solidFill>
                  <a:srgbClr val="2A9A92"/>
                </a:solidFill>
                <a:latin typeface="Segoe UI" panose="020B0502040204020203" pitchFamily="34" charset="0"/>
                <a:cs typeface="Segoe UI" panose="020B0502040204020203" pitchFamily="34" charset="0"/>
              </a:rPr>
              <a:t>Step 4. Select a Service to Provide              Step 5. Review Shift Details                 Step 6. Clock In for the Shift</a:t>
            </a:r>
            <a:endParaRPr lang="en-US" sz="1600">
              <a:latin typeface="Segoe UI" panose="020B0502040204020203" pitchFamily="34" charset="0"/>
              <a:cs typeface="Segoe UI" panose="020B0502040204020203" pitchFamily="34" charset="0"/>
            </a:endParaRPr>
          </a:p>
        </p:txBody>
      </p:sp>
      <p:sp>
        <p:nvSpPr>
          <p:cNvPr id="22" name="TextBox 21">
            <a:extLst>
              <a:ext uri="{FF2B5EF4-FFF2-40B4-BE49-F238E27FC236}">
                <a16:creationId xmlns:a16="http://schemas.microsoft.com/office/drawing/2014/main" id="{689762F5-E08F-1A1E-7F26-FF44B89622EA}"/>
              </a:ext>
            </a:extLst>
          </p:cNvPr>
          <p:cNvSpPr txBox="1"/>
          <p:nvPr/>
        </p:nvSpPr>
        <p:spPr>
          <a:xfrm>
            <a:off x="4609430" y="5832488"/>
            <a:ext cx="3267075" cy="646331"/>
          </a:xfrm>
          <a:prstGeom prst="rect">
            <a:avLst/>
          </a:prstGeom>
          <a:noFill/>
        </p:spPr>
        <p:txBody>
          <a:bodyPr wrap="square" rtlCol="0">
            <a:spAutoFit/>
          </a:bodyPr>
          <a:lstStyle/>
          <a:p>
            <a:pPr algn="ctr"/>
            <a:r>
              <a:rPr lang="en-US">
                <a:latin typeface="Segoe UI" panose="020B0502040204020203" pitchFamily="34" charset="0"/>
                <a:cs typeface="Segoe UI" panose="020B0502040204020203" pitchFamily="34" charset="0"/>
              </a:rPr>
              <a:t>Double-check that everything is right before submitting.</a:t>
            </a:r>
          </a:p>
        </p:txBody>
      </p:sp>
      <p:sp>
        <p:nvSpPr>
          <p:cNvPr id="23" name="TextBox 22">
            <a:extLst>
              <a:ext uri="{FF2B5EF4-FFF2-40B4-BE49-F238E27FC236}">
                <a16:creationId xmlns:a16="http://schemas.microsoft.com/office/drawing/2014/main" id="{09523C9A-17B6-A08C-135C-9B4F2B89AB3E}"/>
              </a:ext>
            </a:extLst>
          </p:cNvPr>
          <p:cNvSpPr txBox="1"/>
          <p:nvPr/>
        </p:nvSpPr>
        <p:spPr>
          <a:xfrm>
            <a:off x="8904535" y="5750543"/>
            <a:ext cx="2604088" cy="646331"/>
          </a:xfrm>
          <a:prstGeom prst="rect">
            <a:avLst/>
          </a:prstGeom>
          <a:noFill/>
        </p:spPr>
        <p:txBody>
          <a:bodyPr wrap="square" rtlCol="0">
            <a:spAutoFit/>
          </a:bodyPr>
          <a:lstStyle/>
          <a:p>
            <a:pPr algn="ctr"/>
            <a:r>
              <a:rPr lang="en-US">
                <a:latin typeface="Segoe UI" panose="020B0502040204020203" pitchFamily="34" charset="0"/>
                <a:cs typeface="Segoe UI" panose="020B0502040204020203" pitchFamily="34" charset="0"/>
              </a:rPr>
              <a:t>You are now on the clock for this shift.</a:t>
            </a:r>
          </a:p>
        </p:txBody>
      </p:sp>
      <p:pic>
        <p:nvPicPr>
          <p:cNvPr id="13" name="Picture 12">
            <a:extLst>
              <a:ext uri="{FF2B5EF4-FFF2-40B4-BE49-F238E27FC236}">
                <a16:creationId xmlns:a16="http://schemas.microsoft.com/office/drawing/2014/main" id="{8C6C599B-3BF2-97D4-18B2-2FE245063729}"/>
              </a:ext>
            </a:extLst>
          </p:cNvPr>
          <p:cNvPicPr>
            <a:picLocks noChangeAspect="1"/>
          </p:cNvPicPr>
          <p:nvPr/>
        </p:nvPicPr>
        <p:blipFill>
          <a:blip r:embed="rId4"/>
          <a:srcRect/>
          <a:stretch/>
        </p:blipFill>
        <p:spPr>
          <a:xfrm>
            <a:off x="8904535" y="1968028"/>
            <a:ext cx="1966665" cy="3794832"/>
          </a:xfrm>
          <a:prstGeom prst="rect">
            <a:avLst/>
          </a:prstGeom>
        </p:spPr>
      </p:pic>
      <p:pic>
        <p:nvPicPr>
          <p:cNvPr id="2052" name="Picture 4">
            <a:extLst>
              <a:ext uri="{FF2B5EF4-FFF2-40B4-BE49-F238E27FC236}">
                <a16:creationId xmlns:a16="http://schemas.microsoft.com/office/drawing/2014/main" id="{457E49EF-8E88-BA58-534F-7C7864B1EE0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12195" y="2056871"/>
            <a:ext cx="1673065" cy="362287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EBBBDDFE-B232-E836-65B7-FA410D4C14E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373607" y="2017732"/>
            <a:ext cx="1738721" cy="3765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85816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Date Placeholder 255">
            <a:extLst>
              <a:ext uri="{FF2B5EF4-FFF2-40B4-BE49-F238E27FC236}">
                <a16:creationId xmlns:a16="http://schemas.microsoft.com/office/drawing/2014/main" id="{A111CCC7-FCBE-479D-A98A-3FF0FC4C6D9D}"/>
              </a:ext>
            </a:extLst>
          </p:cNvPr>
          <p:cNvSpPr>
            <a:spLocks noGrp="1"/>
          </p:cNvSpPr>
          <p:nvPr>
            <p:ph type="dt" sz="half" idx="2"/>
          </p:nvPr>
        </p:nvSpPr>
        <p:spPr>
          <a:xfrm>
            <a:off x="838200" y="6356350"/>
            <a:ext cx="2743200" cy="365125"/>
          </a:xfrm>
        </p:spPr>
        <p:txBody>
          <a:bodyPr/>
          <a:lstStyle/>
          <a:p>
            <a:r>
              <a:rPr lang="en-US">
                <a:effectLst/>
                <a:latin typeface="Segoe UI" panose="020B0502040204020203" pitchFamily="34" charset="0"/>
                <a:cs typeface="Segoe UI" panose="020B0502040204020203" pitchFamily="34" charset="0"/>
              </a:rPr>
              <a:t>2023</a:t>
            </a:r>
          </a:p>
        </p:txBody>
      </p:sp>
      <p:sp>
        <p:nvSpPr>
          <p:cNvPr id="257" name="Footer Placeholder 256">
            <a:extLst>
              <a:ext uri="{FF2B5EF4-FFF2-40B4-BE49-F238E27FC236}">
                <a16:creationId xmlns:a16="http://schemas.microsoft.com/office/drawing/2014/main" id="{8DBC7823-0B82-44CB-B937-1DAF28C165B4}"/>
              </a:ext>
            </a:extLst>
          </p:cNvPr>
          <p:cNvSpPr>
            <a:spLocks noGrp="1"/>
          </p:cNvSpPr>
          <p:nvPr>
            <p:ph type="ftr" sz="quarter" idx="3"/>
          </p:nvPr>
        </p:nvSpPr>
        <p:spPr>
          <a:xfrm>
            <a:off x="3958557" y="6482896"/>
            <a:ext cx="4114800" cy="365125"/>
          </a:xfrm>
        </p:spPr>
        <p:txBody>
          <a:bodyPr/>
          <a:lstStyle/>
          <a:p>
            <a:r>
              <a:rPr lang="en-US">
                <a:solidFill>
                  <a:srgbClr val="636569"/>
                </a:solidFill>
                <a:latin typeface="Segoe UI" panose="020B0502040204020203" pitchFamily="34" charset="0"/>
                <a:cs typeface="Segoe UI" panose="020B0502040204020203" pitchFamily="34" charset="0"/>
              </a:rPr>
              <a:t>palco</a:t>
            </a:r>
          </a:p>
        </p:txBody>
      </p:sp>
      <p:sp>
        <p:nvSpPr>
          <p:cNvPr id="258" name="Slide Number Placeholder 257">
            <a:extLst>
              <a:ext uri="{FF2B5EF4-FFF2-40B4-BE49-F238E27FC236}">
                <a16:creationId xmlns:a16="http://schemas.microsoft.com/office/drawing/2014/main" id="{A9734560-9D8A-4BBC-A7FA-131A75654DAB}"/>
              </a:ext>
            </a:extLst>
          </p:cNvPr>
          <p:cNvSpPr>
            <a:spLocks noGrp="1"/>
          </p:cNvSpPr>
          <p:nvPr>
            <p:ph type="sldNum" sz="quarter" idx="4"/>
          </p:nvPr>
        </p:nvSpPr>
        <p:spPr>
          <a:xfrm>
            <a:off x="8610600" y="6356350"/>
            <a:ext cx="2743200" cy="365125"/>
          </a:xfrm>
        </p:spPr>
        <p:txBody>
          <a:bodyPr/>
          <a:lstStyle/>
          <a:p>
            <a:fld id="{EA87306C-81BA-4795-A5CA-9392456A8C1E}" type="slidenum">
              <a:rPr lang="en-US" smtClean="0">
                <a:solidFill>
                  <a:srgbClr val="636569"/>
                </a:solidFill>
                <a:latin typeface="Segoe UI" panose="020B0502040204020203" pitchFamily="34" charset="0"/>
                <a:cs typeface="Segoe UI" panose="020B0502040204020203" pitchFamily="34" charset="0"/>
              </a:rPr>
              <a:pPr/>
              <a:t>27</a:t>
            </a:fld>
            <a:endParaRPr lang="en-US">
              <a:solidFill>
                <a:srgbClr val="636569"/>
              </a:solidFill>
              <a:latin typeface="Segoe UI" panose="020B0502040204020203" pitchFamily="34" charset="0"/>
              <a:cs typeface="Segoe UI" panose="020B0502040204020203" pitchFamily="34" charset="0"/>
            </a:endParaRPr>
          </a:p>
        </p:txBody>
      </p:sp>
      <p:pic>
        <p:nvPicPr>
          <p:cNvPr id="7" name="Picture 6" descr="Logo&#10;&#10;Description automatically generated">
            <a:extLst>
              <a:ext uri="{FF2B5EF4-FFF2-40B4-BE49-F238E27FC236}">
                <a16:creationId xmlns:a16="http://schemas.microsoft.com/office/drawing/2014/main" id="{568B933C-9D22-DC80-E2B0-236090A2DD4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508623" y="371306"/>
            <a:ext cx="438172" cy="529069"/>
          </a:xfrm>
          <a:prstGeom prst="rect">
            <a:avLst/>
          </a:prstGeom>
        </p:spPr>
      </p:pic>
      <p:sp>
        <p:nvSpPr>
          <p:cNvPr id="9" name="TextBox 8">
            <a:extLst>
              <a:ext uri="{FF2B5EF4-FFF2-40B4-BE49-F238E27FC236}">
                <a16:creationId xmlns:a16="http://schemas.microsoft.com/office/drawing/2014/main" id="{EA527ACF-C057-3661-09A9-2D4D74126D82}"/>
              </a:ext>
            </a:extLst>
          </p:cNvPr>
          <p:cNvSpPr txBox="1"/>
          <p:nvPr/>
        </p:nvSpPr>
        <p:spPr>
          <a:xfrm>
            <a:off x="608261" y="5730328"/>
            <a:ext cx="3267074" cy="646331"/>
          </a:xfrm>
          <a:prstGeom prst="rect">
            <a:avLst/>
          </a:prstGeom>
          <a:noFill/>
        </p:spPr>
        <p:txBody>
          <a:bodyPr wrap="square">
            <a:spAutoFit/>
          </a:bodyPr>
          <a:lstStyle/>
          <a:p>
            <a:pPr algn="ctr"/>
            <a:r>
              <a:rPr lang="en-US">
                <a:latin typeface="Segoe UI" panose="020B0502040204020203" pitchFamily="34" charset="0"/>
                <a:cs typeface="Segoe UI" panose="020B0502040204020203" pitchFamily="34" charset="0"/>
              </a:rPr>
              <a:t>This blue button is on the home screen.</a:t>
            </a:r>
          </a:p>
        </p:txBody>
      </p:sp>
      <p:sp>
        <p:nvSpPr>
          <p:cNvPr id="3" name="Title 2">
            <a:extLst>
              <a:ext uri="{FF2B5EF4-FFF2-40B4-BE49-F238E27FC236}">
                <a16:creationId xmlns:a16="http://schemas.microsoft.com/office/drawing/2014/main" id="{43F20131-2E66-4147-85FF-C0F1FCA97231}"/>
              </a:ext>
            </a:extLst>
          </p:cNvPr>
          <p:cNvSpPr>
            <a:spLocks noGrp="1"/>
          </p:cNvSpPr>
          <p:nvPr>
            <p:ph type="title"/>
          </p:nvPr>
        </p:nvSpPr>
        <p:spPr>
          <a:xfrm>
            <a:off x="600762" y="180038"/>
            <a:ext cx="10620933" cy="648296"/>
          </a:xfrm>
          <a:ln>
            <a:solidFill>
              <a:srgbClr val="636569"/>
            </a:solidFill>
          </a:ln>
        </p:spPr>
        <p:txBody>
          <a:bodyPr/>
          <a:lstStyle/>
          <a:p>
            <a:r>
              <a:rPr lang="en-US" b="1">
                <a:solidFill>
                  <a:srgbClr val="636569"/>
                </a:solidFill>
                <a:latin typeface="Segoe UI" panose="020B0502040204020203" pitchFamily="34" charset="0"/>
                <a:cs typeface="Segoe UI" panose="020B0502040204020203" pitchFamily="34" charset="0"/>
              </a:rPr>
              <a:t>Worker clock OUT</a:t>
            </a:r>
          </a:p>
        </p:txBody>
      </p:sp>
      <p:sp>
        <p:nvSpPr>
          <p:cNvPr id="8" name="TextBox 7">
            <a:extLst>
              <a:ext uri="{FF2B5EF4-FFF2-40B4-BE49-F238E27FC236}">
                <a16:creationId xmlns:a16="http://schemas.microsoft.com/office/drawing/2014/main" id="{288C268F-1F3C-6109-4FEA-833D06B47D88}"/>
              </a:ext>
            </a:extLst>
          </p:cNvPr>
          <p:cNvSpPr txBox="1"/>
          <p:nvPr/>
        </p:nvSpPr>
        <p:spPr>
          <a:xfrm>
            <a:off x="600762" y="981300"/>
            <a:ext cx="10990475" cy="307777"/>
          </a:xfrm>
          <a:prstGeom prst="rect">
            <a:avLst/>
          </a:prstGeom>
          <a:noFill/>
        </p:spPr>
        <p:txBody>
          <a:bodyPr wrap="square" lIns="91440" tIns="45720" rIns="91440" bIns="45720" anchor="t">
            <a:spAutoFit/>
          </a:bodyPr>
          <a:lstStyle/>
          <a:p>
            <a:r>
              <a:rPr lang="en-US" sz="1400" b="1">
                <a:solidFill>
                  <a:srgbClr val="636569"/>
                </a:solidFill>
                <a:latin typeface="Segoe UI"/>
                <a:cs typeface="Segoe UI"/>
              </a:rPr>
              <a:t>The Clock Out process is very similar to clocking in. Please, do not clock out until you are finished working the shift.</a:t>
            </a:r>
          </a:p>
        </p:txBody>
      </p:sp>
      <p:sp>
        <p:nvSpPr>
          <p:cNvPr id="4" name="TextBox 3">
            <a:extLst>
              <a:ext uri="{FF2B5EF4-FFF2-40B4-BE49-F238E27FC236}">
                <a16:creationId xmlns:a16="http://schemas.microsoft.com/office/drawing/2014/main" id="{890BAE40-DCD3-5FE8-DDAB-C5AE4C1987DB}"/>
              </a:ext>
            </a:extLst>
          </p:cNvPr>
          <p:cNvSpPr txBox="1"/>
          <p:nvPr/>
        </p:nvSpPr>
        <p:spPr>
          <a:xfrm>
            <a:off x="392970" y="1484552"/>
            <a:ext cx="11553825" cy="369332"/>
          </a:xfrm>
          <a:prstGeom prst="rect">
            <a:avLst/>
          </a:prstGeom>
          <a:noFill/>
        </p:spPr>
        <p:txBody>
          <a:bodyPr wrap="square">
            <a:spAutoFit/>
          </a:bodyPr>
          <a:lstStyle/>
          <a:p>
            <a:r>
              <a:rPr lang="en-US" b="1">
                <a:solidFill>
                  <a:srgbClr val="2A9A92"/>
                </a:solidFill>
                <a:latin typeface="Segoe UI" panose="020B0502040204020203" pitchFamily="34" charset="0"/>
                <a:cs typeface="Segoe UI" panose="020B0502040204020203" pitchFamily="34" charset="0"/>
              </a:rPr>
              <a:t>Step 1. Click on Go to Time Entry            Step 2. Choose EVV Clock Out                     Step 3. Select Activities  </a:t>
            </a:r>
            <a:r>
              <a:rPr lang="en-US">
                <a:latin typeface="Segoe UI" panose="020B0502040204020203" pitchFamily="34" charset="0"/>
                <a:cs typeface="Segoe UI" panose="020B0502040204020203" pitchFamily="34" charset="0"/>
              </a:rPr>
              <a:t>                                 </a:t>
            </a:r>
          </a:p>
        </p:txBody>
      </p:sp>
      <p:sp>
        <p:nvSpPr>
          <p:cNvPr id="23" name="TextBox 22">
            <a:extLst>
              <a:ext uri="{FF2B5EF4-FFF2-40B4-BE49-F238E27FC236}">
                <a16:creationId xmlns:a16="http://schemas.microsoft.com/office/drawing/2014/main" id="{09523C9A-17B6-A08C-135C-9B4F2B89AB3E}"/>
              </a:ext>
            </a:extLst>
          </p:cNvPr>
          <p:cNvSpPr txBox="1"/>
          <p:nvPr/>
        </p:nvSpPr>
        <p:spPr>
          <a:xfrm>
            <a:off x="8904535" y="5615582"/>
            <a:ext cx="3042260" cy="923330"/>
          </a:xfrm>
          <a:prstGeom prst="rect">
            <a:avLst/>
          </a:prstGeom>
          <a:noFill/>
        </p:spPr>
        <p:txBody>
          <a:bodyPr wrap="square" rtlCol="0">
            <a:spAutoFit/>
          </a:bodyPr>
          <a:lstStyle/>
          <a:p>
            <a:pPr algn="ctr"/>
            <a:r>
              <a:rPr lang="en-US">
                <a:latin typeface="Segoe UI" panose="020B0502040204020203" pitchFamily="34" charset="0"/>
                <a:cs typeface="Segoe UI" panose="020B0502040204020203" pitchFamily="34" charset="0"/>
              </a:rPr>
              <a:t>Use the check boxes to select all activities that were performed during the shift.</a:t>
            </a:r>
          </a:p>
        </p:txBody>
      </p:sp>
      <p:pic>
        <p:nvPicPr>
          <p:cNvPr id="2" name="Picture 1">
            <a:extLst>
              <a:ext uri="{FF2B5EF4-FFF2-40B4-BE49-F238E27FC236}">
                <a16:creationId xmlns:a16="http://schemas.microsoft.com/office/drawing/2014/main" id="{A0141FB8-82C6-4578-ADF8-E688F31A9A78}"/>
              </a:ext>
            </a:extLst>
          </p:cNvPr>
          <p:cNvPicPr>
            <a:picLocks noChangeAspect="1"/>
          </p:cNvPicPr>
          <p:nvPr/>
        </p:nvPicPr>
        <p:blipFill>
          <a:blip r:embed="rId4"/>
          <a:srcRect/>
          <a:stretch/>
        </p:blipFill>
        <p:spPr>
          <a:xfrm>
            <a:off x="1404216" y="1922984"/>
            <a:ext cx="1933168" cy="3730196"/>
          </a:xfrm>
          <a:prstGeom prst="rect">
            <a:avLst/>
          </a:prstGeom>
        </p:spPr>
      </p:pic>
      <p:pic>
        <p:nvPicPr>
          <p:cNvPr id="6" name="Picture 5">
            <a:extLst>
              <a:ext uri="{FF2B5EF4-FFF2-40B4-BE49-F238E27FC236}">
                <a16:creationId xmlns:a16="http://schemas.microsoft.com/office/drawing/2014/main" id="{9CEA172C-6F32-9EF9-351E-68A0515FD5A0}"/>
              </a:ext>
            </a:extLst>
          </p:cNvPr>
          <p:cNvPicPr>
            <a:picLocks noChangeAspect="1"/>
          </p:cNvPicPr>
          <p:nvPr/>
        </p:nvPicPr>
        <p:blipFill>
          <a:blip r:embed="rId5"/>
          <a:srcRect/>
          <a:stretch/>
        </p:blipFill>
        <p:spPr>
          <a:xfrm>
            <a:off x="5435134" y="1903676"/>
            <a:ext cx="1953180" cy="3768811"/>
          </a:xfrm>
          <a:prstGeom prst="rect">
            <a:avLst/>
          </a:prstGeom>
        </p:spPr>
      </p:pic>
      <p:pic>
        <p:nvPicPr>
          <p:cNvPr id="12" name="Picture 11">
            <a:extLst>
              <a:ext uri="{FF2B5EF4-FFF2-40B4-BE49-F238E27FC236}">
                <a16:creationId xmlns:a16="http://schemas.microsoft.com/office/drawing/2014/main" id="{34B55DC1-A69A-B043-A023-FE83891787BA}"/>
              </a:ext>
            </a:extLst>
          </p:cNvPr>
          <p:cNvPicPr>
            <a:picLocks noChangeAspect="1"/>
          </p:cNvPicPr>
          <p:nvPr/>
        </p:nvPicPr>
        <p:blipFill>
          <a:blip r:embed="rId6"/>
          <a:srcRect/>
          <a:stretch/>
        </p:blipFill>
        <p:spPr>
          <a:xfrm>
            <a:off x="9486065" y="1881645"/>
            <a:ext cx="1953180" cy="3768811"/>
          </a:xfrm>
          <a:prstGeom prst="rect">
            <a:avLst/>
          </a:prstGeom>
        </p:spPr>
      </p:pic>
      <p:sp>
        <p:nvSpPr>
          <p:cNvPr id="10" name="TextBox 9">
            <a:extLst>
              <a:ext uri="{FF2B5EF4-FFF2-40B4-BE49-F238E27FC236}">
                <a16:creationId xmlns:a16="http://schemas.microsoft.com/office/drawing/2014/main" id="{D9295A9A-4D6C-8C1F-9CD2-89D9E052A422}"/>
              </a:ext>
            </a:extLst>
          </p:cNvPr>
          <p:cNvSpPr txBox="1"/>
          <p:nvPr/>
        </p:nvSpPr>
        <p:spPr>
          <a:xfrm>
            <a:off x="4849586" y="5373448"/>
            <a:ext cx="3448585" cy="1169551"/>
          </a:xfrm>
          <a:prstGeom prst="rect">
            <a:avLst/>
          </a:prstGeom>
          <a:noFill/>
        </p:spPr>
        <p:txBody>
          <a:bodyPr wrap="square">
            <a:spAutoFit/>
          </a:bodyPr>
          <a:lstStyle/>
          <a:p>
            <a:endParaRPr lang="en-US" sz="1600" b="0" i="0" u="none" strike="noStrike" baseline="0">
              <a:solidFill>
                <a:srgbClr val="000000"/>
              </a:solidFill>
              <a:latin typeface="Segoe UI" panose="020B0502040204020203" pitchFamily="34" charset="0"/>
            </a:endParaRPr>
          </a:p>
          <a:p>
            <a:r>
              <a:rPr lang="en-US" sz="1800" b="0" u="none" strike="noStrike" baseline="0">
                <a:latin typeface="Segoe UI" panose="020B0502040204020203" pitchFamily="34" charset="0"/>
              </a:rPr>
              <a:t>You will see you are currently clocked in </a:t>
            </a:r>
            <a:r>
              <a:rPr lang="en-US">
                <a:latin typeface="Segoe UI" panose="020B0502040204020203" pitchFamily="34" charset="0"/>
              </a:rPr>
              <a:t>for</a:t>
            </a:r>
            <a:r>
              <a:rPr lang="en-US" sz="1800" b="0" u="none" strike="noStrike" baseline="0">
                <a:latin typeface="Segoe UI" panose="020B0502040204020203" pitchFamily="34" charset="0"/>
              </a:rPr>
              <a:t> this shift above the blue EVV Clock Out button. </a:t>
            </a:r>
            <a:endParaRPr lang="en-US"/>
          </a:p>
        </p:txBody>
      </p:sp>
    </p:spTree>
    <p:extLst>
      <p:ext uri="{BB962C8B-B14F-4D97-AF65-F5344CB8AC3E}">
        <p14:creationId xmlns:p14="http://schemas.microsoft.com/office/powerpoint/2010/main" val="38651468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Date Placeholder 255">
            <a:extLst>
              <a:ext uri="{FF2B5EF4-FFF2-40B4-BE49-F238E27FC236}">
                <a16:creationId xmlns:a16="http://schemas.microsoft.com/office/drawing/2014/main" id="{A111CCC7-FCBE-479D-A98A-3FF0FC4C6D9D}"/>
              </a:ext>
            </a:extLst>
          </p:cNvPr>
          <p:cNvSpPr>
            <a:spLocks noGrp="1"/>
          </p:cNvSpPr>
          <p:nvPr>
            <p:ph type="dt" sz="half" idx="2"/>
          </p:nvPr>
        </p:nvSpPr>
        <p:spPr>
          <a:xfrm>
            <a:off x="838200" y="6356350"/>
            <a:ext cx="2743200" cy="365125"/>
          </a:xfrm>
        </p:spPr>
        <p:txBody>
          <a:bodyPr/>
          <a:lstStyle/>
          <a:p>
            <a:r>
              <a:rPr lang="en-US">
                <a:effectLst/>
                <a:latin typeface="Segoe UI" panose="020B0502040204020203" pitchFamily="34" charset="0"/>
                <a:cs typeface="Segoe UI" panose="020B0502040204020203" pitchFamily="34" charset="0"/>
              </a:rPr>
              <a:t>2023</a:t>
            </a:r>
          </a:p>
        </p:txBody>
      </p:sp>
      <p:sp>
        <p:nvSpPr>
          <p:cNvPr id="258" name="Slide Number Placeholder 257">
            <a:extLst>
              <a:ext uri="{FF2B5EF4-FFF2-40B4-BE49-F238E27FC236}">
                <a16:creationId xmlns:a16="http://schemas.microsoft.com/office/drawing/2014/main" id="{A9734560-9D8A-4BBC-A7FA-131A75654DAB}"/>
              </a:ext>
            </a:extLst>
          </p:cNvPr>
          <p:cNvSpPr>
            <a:spLocks noGrp="1"/>
          </p:cNvSpPr>
          <p:nvPr>
            <p:ph type="sldNum" sz="quarter" idx="4"/>
          </p:nvPr>
        </p:nvSpPr>
        <p:spPr>
          <a:xfrm>
            <a:off x="8610600" y="6356350"/>
            <a:ext cx="2743200" cy="365125"/>
          </a:xfrm>
        </p:spPr>
        <p:txBody>
          <a:bodyPr/>
          <a:lstStyle/>
          <a:p>
            <a:fld id="{EA87306C-81BA-4795-A5CA-9392456A8C1E}" type="slidenum">
              <a:rPr lang="en-US" smtClean="0">
                <a:solidFill>
                  <a:srgbClr val="636569"/>
                </a:solidFill>
                <a:latin typeface="Segoe UI" panose="020B0502040204020203" pitchFamily="34" charset="0"/>
                <a:cs typeface="Segoe UI" panose="020B0502040204020203" pitchFamily="34" charset="0"/>
              </a:rPr>
              <a:pPr/>
              <a:t>28</a:t>
            </a:fld>
            <a:endParaRPr lang="en-US">
              <a:solidFill>
                <a:srgbClr val="636569"/>
              </a:solidFill>
              <a:latin typeface="Segoe UI" panose="020B0502040204020203" pitchFamily="34" charset="0"/>
              <a:cs typeface="Segoe UI" panose="020B0502040204020203" pitchFamily="34" charset="0"/>
            </a:endParaRPr>
          </a:p>
        </p:txBody>
      </p:sp>
      <p:pic>
        <p:nvPicPr>
          <p:cNvPr id="7" name="Picture 6" descr="Logo&#10;&#10;Description automatically generated">
            <a:extLst>
              <a:ext uri="{FF2B5EF4-FFF2-40B4-BE49-F238E27FC236}">
                <a16:creationId xmlns:a16="http://schemas.microsoft.com/office/drawing/2014/main" id="{568B933C-9D22-DC80-E2B0-236090A2DD4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508623" y="371306"/>
            <a:ext cx="438172" cy="529069"/>
          </a:xfrm>
          <a:prstGeom prst="rect">
            <a:avLst/>
          </a:prstGeom>
        </p:spPr>
      </p:pic>
      <p:sp>
        <p:nvSpPr>
          <p:cNvPr id="9" name="TextBox 8">
            <a:extLst>
              <a:ext uri="{FF2B5EF4-FFF2-40B4-BE49-F238E27FC236}">
                <a16:creationId xmlns:a16="http://schemas.microsoft.com/office/drawing/2014/main" id="{EA527ACF-C057-3661-09A9-2D4D74126D82}"/>
              </a:ext>
            </a:extLst>
          </p:cNvPr>
          <p:cNvSpPr txBox="1"/>
          <p:nvPr/>
        </p:nvSpPr>
        <p:spPr>
          <a:xfrm>
            <a:off x="608261" y="5730328"/>
            <a:ext cx="3267074" cy="646331"/>
          </a:xfrm>
          <a:prstGeom prst="rect">
            <a:avLst/>
          </a:prstGeom>
          <a:noFill/>
        </p:spPr>
        <p:txBody>
          <a:bodyPr wrap="square">
            <a:spAutoFit/>
          </a:bodyPr>
          <a:lstStyle/>
          <a:p>
            <a:pPr algn="ctr"/>
            <a:r>
              <a:rPr lang="en-US">
                <a:latin typeface="Segoe UI" panose="020B0502040204020203" pitchFamily="34" charset="0"/>
                <a:cs typeface="Segoe UI" panose="020B0502040204020203" pitchFamily="34" charset="0"/>
              </a:rPr>
              <a:t>If needed, you can manually add an activity.</a:t>
            </a:r>
          </a:p>
        </p:txBody>
      </p:sp>
      <p:sp>
        <p:nvSpPr>
          <p:cNvPr id="3" name="Title 2">
            <a:extLst>
              <a:ext uri="{FF2B5EF4-FFF2-40B4-BE49-F238E27FC236}">
                <a16:creationId xmlns:a16="http://schemas.microsoft.com/office/drawing/2014/main" id="{43F20131-2E66-4147-85FF-C0F1FCA97231}"/>
              </a:ext>
            </a:extLst>
          </p:cNvPr>
          <p:cNvSpPr>
            <a:spLocks noGrp="1"/>
          </p:cNvSpPr>
          <p:nvPr>
            <p:ph type="title"/>
          </p:nvPr>
        </p:nvSpPr>
        <p:spPr>
          <a:xfrm>
            <a:off x="600762" y="180038"/>
            <a:ext cx="10620933" cy="648296"/>
          </a:xfrm>
          <a:ln>
            <a:solidFill>
              <a:srgbClr val="636569"/>
            </a:solidFill>
          </a:ln>
        </p:spPr>
        <p:txBody>
          <a:bodyPr/>
          <a:lstStyle/>
          <a:p>
            <a:r>
              <a:rPr lang="en-US" b="1">
                <a:solidFill>
                  <a:srgbClr val="636569"/>
                </a:solidFill>
                <a:latin typeface="Segoe UI" panose="020B0502040204020203" pitchFamily="34" charset="0"/>
                <a:cs typeface="Segoe UI" panose="020B0502040204020203" pitchFamily="34" charset="0"/>
              </a:rPr>
              <a:t>Worker clock OUT</a:t>
            </a:r>
          </a:p>
        </p:txBody>
      </p:sp>
      <p:sp>
        <p:nvSpPr>
          <p:cNvPr id="4" name="TextBox 3">
            <a:extLst>
              <a:ext uri="{FF2B5EF4-FFF2-40B4-BE49-F238E27FC236}">
                <a16:creationId xmlns:a16="http://schemas.microsoft.com/office/drawing/2014/main" id="{890BAE40-DCD3-5FE8-DDAB-C5AE4C1987DB}"/>
              </a:ext>
            </a:extLst>
          </p:cNvPr>
          <p:cNvSpPr txBox="1"/>
          <p:nvPr/>
        </p:nvSpPr>
        <p:spPr>
          <a:xfrm>
            <a:off x="608261" y="1535965"/>
            <a:ext cx="11553825" cy="338554"/>
          </a:xfrm>
          <a:prstGeom prst="rect">
            <a:avLst/>
          </a:prstGeom>
          <a:noFill/>
        </p:spPr>
        <p:txBody>
          <a:bodyPr wrap="square">
            <a:spAutoFit/>
          </a:bodyPr>
          <a:lstStyle/>
          <a:p>
            <a:r>
              <a:rPr lang="en-US" sz="1600" b="1">
                <a:solidFill>
                  <a:srgbClr val="2A9A92"/>
                </a:solidFill>
                <a:latin typeface="Segoe UI" panose="020B0502040204020203" pitchFamily="34" charset="0"/>
                <a:cs typeface="Segoe UI" panose="020B0502040204020203" pitchFamily="34" charset="0"/>
              </a:rPr>
              <a:t>Step 4. Add Manual Activities            Step 5. Review Shift Details and Clock Out          Step 6. Review Confirmation</a:t>
            </a:r>
            <a:endParaRPr lang="en-US" sz="1600">
              <a:latin typeface="Segoe UI" panose="020B0502040204020203" pitchFamily="34" charset="0"/>
              <a:cs typeface="Segoe UI" panose="020B0502040204020203" pitchFamily="34" charset="0"/>
            </a:endParaRPr>
          </a:p>
        </p:txBody>
      </p:sp>
      <p:sp>
        <p:nvSpPr>
          <p:cNvPr id="22" name="TextBox 21">
            <a:extLst>
              <a:ext uri="{FF2B5EF4-FFF2-40B4-BE49-F238E27FC236}">
                <a16:creationId xmlns:a16="http://schemas.microsoft.com/office/drawing/2014/main" id="{689762F5-E08F-1A1E-7F26-FF44B89622EA}"/>
              </a:ext>
            </a:extLst>
          </p:cNvPr>
          <p:cNvSpPr txBox="1"/>
          <p:nvPr/>
        </p:nvSpPr>
        <p:spPr>
          <a:xfrm>
            <a:off x="4609430" y="5689965"/>
            <a:ext cx="3267075" cy="646331"/>
          </a:xfrm>
          <a:prstGeom prst="rect">
            <a:avLst/>
          </a:prstGeom>
          <a:noFill/>
        </p:spPr>
        <p:txBody>
          <a:bodyPr wrap="square" rtlCol="0">
            <a:spAutoFit/>
          </a:bodyPr>
          <a:lstStyle/>
          <a:p>
            <a:r>
              <a:rPr lang="en-US">
                <a:latin typeface="Segoe UI" panose="020B0502040204020203" pitchFamily="34" charset="0"/>
                <a:cs typeface="Segoe UI" panose="020B0502040204020203" pitchFamily="34" charset="0"/>
              </a:rPr>
              <a:t>Double-check all details before tapping Clock Out.</a:t>
            </a:r>
          </a:p>
        </p:txBody>
      </p:sp>
      <p:sp>
        <p:nvSpPr>
          <p:cNvPr id="23" name="TextBox 22">
            <a:extLst>
              <a:ext uri="{FF2B5EF4-FFF2-40B4-BE49-F238E27FC236}">
                <a16:creationId xmlns:a16="http://schemas.microsoft.com/office/drawing/2014/main" id="{09523C9A-17B6-A08C-135C-9B4F2B89AB3E}"/>
              </a:ext>
            </a:extLst>
          </p:cNvPr>
          <p:cNvSpPr txBox="1"/>
          <p:nvPr/>
        </p:nvSpPr>
        <p:spPr>
          <a:xfrm>
            <a:off x="8459393" y="5674073"/>
            <a:ext cx="3131843" cy="923330"/>
          </a:xfrm>
          <a:prstGeom prst="rect">
            <a:avLst/>
          </a:prstGeom>
          <a:noFill/>
        </p:spPr>
        <p:txBody>
          <a:bodyPr wrap="square" rtlCol="0">
            <a:spAutoFit/>
          </a:bodyPr>
          <a:lstStyle/>
          <a:p>
            <a:pPr algn="ctr"/>
            <a:r>
              <a:rPr lang="en-US">
                <a:latin typeface="Segoe UI" panose="020B0502040204020203" pitchFamily="34" charset="0"/>
                <a:cs typeface="Segoe UI" panose="020B0502040204020203" pitchFamily="34" charset="0"/>
              </a:rPr>
              <a:t>A confirmation screen will show that you were successfully clocked out.</a:t>
            </a:r>
          </a:p>
        </p:txBody>
      </p:sp>
      <p:pic>
        <p:nvPicPr>
          <p:cNvPr id="2" name="Picture 1">
            <a:extLst>
              <a:ext uri="{FF2B5EF4-FFF2-40B4-BE49-F238E27FC236}">
                <a16:creationId xmlns:a16="http://schemas.microsoft.com/office/drawing/2014/main" id="{01C4299B-5E68-FF88-54C7-68C415D215D8}"/>
              </a:ext>
            </a:extLst>
          </p:cNvPr>
          <p:cNvPicPr>
            <a:picLocks noChangeAspect="1"/>
          </p:cNvPicPr>
          <p:nvPr/>
        </p:nvPicPr>
        <p:blipFill>
          <a:blip r:embed="rId4"/>
          <a:srcRect/>
          <a:stretch/>
        </p:blipFill>
        <p:spPr>
          <a:xfrm>
            <a:off x="1078609" y="1909298"/>
            <a:ext cx="1980241" cy="3821028"/>
          </a:xfrm>
          <a:prstGeom prst="rect">
            <a:avLst/>
          </a:prstGeom>
        </p:spPr>
      </p:pic>
      <p:pic>
        <p:nvPicPr>
          <p:cNvPr id="10" name="Picture 9">
            <a:extLst>
              <a:ext uri="{FF2B5EF4-FFF2-40B4-BE49-F238E27FC236}">
                <a16:creationId xmlns:a16="http://schemas.microsoft.com/office/drawing/2014/main" id="{BA0A2A5C-F0E7-4031-BF44-111633787185}"/>
              </a:ext>
            </a:extLst>
          </p:cNvPr>
          <p:cNvPicPr>
            <a:picLocks noChangeAspect="1"/>
          </p:cNvPicPr>
          <p:nvPr/>
        </p:nvPicPr>
        <p:blipFill>
          <a:blip r:embed="rId5"/>
          <a:srcRect/>
          <a:stretch/>
        </p:blipFill>
        <p:spPr>
          <a:xfrm>
            <a:off x="4977349" y="1909300"/>
            <a:ext cx="1980241" cy="3821028"/>
          </a:xfrm>
          <a:prstGeom prst="rect">
            <a:avLst/>
          </a:prstGeom>
        </p:spPr>
      </p:pic>
      <p:pic>
        <p:nvPicPr>
          <p:cNvPr id="11" name="Picture 10">
            <a:extLst>
              <a:ext uri="{FF2B5EF4-FFF2-40B4-BE49-F238E27FC236}">
                <a16:creationId xmlns:a16="http://schemas.microsoft.com/office/drawing/2014/main" id="{9A414ADD-EEE4-4D80-B404-A060519013CC}"/>
              </a:ext>
            </a:extLst>
          </p:cNvPr>
          <p:cNvPicPr>
            <a:picLocks noChangeAspect="1"/>
          </p:cNvPicPr>
          <p:nvPr/>
        </p:nvPicPr>
        <p:blipFill>
          <a:blip r:embed="rId6"/>
          <a:srcRect/>
          <a:stretch/>
        </p:blipFill>
        <p:spPr>
          <a:xfrm>
            <a:off x="9065637" y="1909298"/>
            <a:ext cx="1980242" cy="3821030"/>
          </a:xfrm>
          <a:prstGeom prst="rect">
            <a:avLst/>
          </a:prstGeom>
        </p:spPr>
      </p:pic>
    </p:spTree>
    <p:extLst>
      <p:ext uri="{BB962C8B-B14F-4D97-AF65-F5344CB8AC3E}">
        <p14:creationId xmlns:p14="http://schemas.microsoft.com/office/powerpoint/2010/main" val="22268618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D5A4E0AD-51D2-95C4-DE0A-D4619445696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484227" y="5147418"/>
            <a:ext cx="1609525" cy="1208932"/>
          </a:xfrm>
          <a:prstGeom prst="rect">
            <a:avLst/>
          </a:prstGeom>
          <a:noFill/>
          <a:extLst>
            <a:ext uri="{909E8E84-426E-40DD-AFC4-6F175D3DCCD1}">
              <a14:hiddenFill xmlns:a14="http://schemas.microsoft.com/office/drawing/2010/main">
                <a:solidFill>
                  <a:srgbClr val="FFFFFF"/>
                </a:solidFill>
              </a14:hiddenFill>
            </a:ext>
          </a:extLst>
        </p:spPr>
      </p:pic>
      <p:sp>
        <p:nvSpPr>
          <p:cNvPr id="256" name="Date Placeholder 255">
            <a:extLst>
              <a:ext uri="{FF2B5EF4-FFF2-40B4-BE49-F238E27FC236}">
                <a16:creationId xmlns:a16="http://schemas.microsoft.com/office/drawing/2014/main" id="{A111CCC7-FCBE-479D-A98A-3FF0FC4C6D9D}"/>
              </a:ext>
            </a:extLst>
          </p:cNvPr>
          <p:cNvSpPr>
            <a:spLocks noGrp="1"/>
          </p:cNvSpPr>
          <p:nvPr>
            <p:ph type="dt" sz="half" idx="2"/>
          </p:nvPr>
        </p:nvSpPr>
        <p:spPr>
          <a:xfrm>
            <a:off x="838200" y="6356350"/>
            <a:ext cx="2743200" cy="365125"/>
          </a:xfrm>
        </p:spPr>
        <p:txBody>
          <a:bodyPr/>
          <a:lstStyle/>
          <a:p>
            <a:r>
              <a:rPr lang="en-US">
                <a:effectLst/>
                <a:latin typeface="Segoe UI" panose="020B0502040204020203" pitchFamily="34" charset="0"/>
                <a:cs typeface="Segoe UI" panose="020B0502040204020203" pitchFamily="34" charset="0"/>
              </a:rPr>
              <a:t>2023</a:t>
            </a:r>
          </a:p>
        </p:txBody>
      </p:sp>
      <p:sp>
        <p:nvSpPr>
          <p:cNvPr id="257" name="Footer Placeholder 256">
            <a:extLst>
              <a:ext uri="{FF2B5EF4-FFF2-40B4-BE49-F238E27FC236}">
                <a16:creationId xmlns:a16="http://schemas.microsoft.com/office/drawing/2014/main" id="{8DBC7823-0B82-44CB-B937-1DAF28C165B4}"/>
              </a:ext>
            </a:extLst>
          </p:cNvPr>
          <p:cNvSpPr>
            <a:spLocks noGrp="1"/>
          </p:cNvSpPr>
          <p:nvPr>
            <p:ph type="ftr" sz="quarter" idx="3"/>
          </p:nvPr>
        </p:nvSpPr>
        <p:spPr>
          <a:xfrm>
            <a:off x="3973989" y="6356349"/>
            <a:ext cx="4114800" cy="365125"/>
          </a:xfrm>
        </p:spPr>
        <p:txBody>
          <a:bodyPr/>
          <a:lstStyle/>
          <a:p>
            <a:r>
              <a:rPr lang="en-US">
                <a:solidFill>
                  <a:srgbClr val="636569"/>
                </a:solidFill>
                <a:latin typeface="Segoe UI" panose="020B0502040204020203" pitchFamily="34" charset="0"/>
                <a:cs typeface="Segoe UI" panose="020B0502040204020203" pitchFamily="34" charset="0"/>
              </a:rPr>
              <a:t>palco</a:t>
            </a:r>
          </a:p>
        </p:txBody>
      </p:sp>
      <p:sp>
        <p:nvSpPr>
          <p:cNvPr id="258" name="Slide Number Placeholder 257">
            <a:extLst>
              <a:ext uri="{FF2B5EF4-FFF2-40B4-BE49-F238E27FC236}">
                <a16:creationId xmlns:a16="http://schemas.microsoft.com/office/drawing/2014/main" id="{A9734560-9D8A-4BBC-A7FA-131A75654DAB}"/>
              </a:ext>
            </a:extLst>
          </p:cNvPr>
          <p:cNvSpPr>
            <a:spLocks noGrp="1"/>
          </p:cNvSpPr>
          <p:nvPr>
            <p:ph type="sldNum" sz="quarter" idx="4"/>
          </p:nvPr>
        </p:nvSpPr>
        <p:spPr>
          <a:xfrm>
            <a:off x="8610600" y="6356350"/>
            <a:ext cx="2743200" cy="365125"/>
          </a:xfrm>
        </p:spPr>
        <p:txBody>
          <a:bodyPr/>
          <a:lstStyle/>
          <a:p>
            <a:fld id="{EA87306C-81BA-4795-A5CA-9392456A8C1E}" type="slidenum">
              <a:rPr lang="en-US" smtClean="0">
                <a:solidFill>
                  <a:srgbClr val="636569"/>
                </a:solidFill>
                <a:latin typeface="Segoe UI" panose="020B0502040204020203" pitchFamily="34" charset="0"/>
                <a:cs typeface="Segoe UI" panose="020B0502040204020203" pitchFamily="34" charset="0"/>
              </a:rPr>
              <a:pPr/>
              <a:t>29</a:t>
            </a:fld>
            <a:endParaRPr lang="en-US">
              <a:solidFill>
                <a:srgbClr val="636569"/>
              </a:solidFill>
              <a:latin typeface="Segoe UI" panose="020B0502040204020203" pitchFamily="34" charset="0"/>
              <a:cs typeface="Segoe UI" panose="020B0502040204020203" pitchFamily="34" charset="0"/>
            </a:endParaRPr>
          </a:p>
        </p:txBody>
      </p:sp>
      <p:pic>
        <p:nvPicPr>
          <p:cNvPr id="7" name="Picture 6" descr="Logo&#10;&#10;Description automatically generated">
            <a:extLst>
              <a:ext uri="{FF2B5EF4-FFF2-40B4-BE49-F238E27FC236}">
                <a16:creationId xmlns:a16="http://schemas.microsoft.com/office/drawing/2014/main" id="{568B933C-9D22-DC80-E2B0-236090A2DD4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1508623" y="371306"/>
            <a:ext cx="438172" cy="529069"/>
          </a:xfrm>
          <a:prstGeom prst="rect">
            <a:avLst/>
          </a:prstGeom>
        </p:spPr>
      </p:pic>
      <p:sp>
        <p:nvSpPr>
          <p:cNvPr id="3" name="Title 2">
            <a:extLst>
              <a:ext uri="{FF2B5EF4-FFF2-40B4-BE49-F238E27FC236}">
                <a16:creationId xmlns:a16="http://schemas.microsoft.com/office/drawing/2014/main" id="{43F20131-2E66-4147-85FF-C0F1FCA97231}"/>
              </a:ext>
            </a:extLst>
          </p:cNvPr>
          <p:cNvSpPr>
            <a:spLocks noGrp="1"/>
          </p:cNvSpPr>
          <p:nvPr>
            <p:ph type="title"/>
          </p:nvPr>
        </p:nvSpPr>
        <p:spPr>
          <a:xfrm>
            <a:off x="717335" y="223856"/>
            <a:ext cx="4378036" cy="908134"/>
          </a:xfrm>
          <a:ln>
            <a:solidFill>
              <a:srgbClr val="636569"/>
            </a:solidFill>
          </a:ln>
        </p:spPr>
        <p:txBody>
          <a:bodyPr/>
          <a:lstStyle/>
          <a:p>
            <a:r>
              <a:rPr lang="en-US" b="1">
                <a:solidFill>
                  <a:srgbClr val="2A9A92"/>
                </a:solidFill>
                <a:latin typeface="Segoe UI" panose="020B0502040204020203" pitchFamily="34" charset="0"/>
                <a:cs typeface="Segoe UI" panose="020B0502040204020203" pitchFamily="34" charset="0"/>
              </a:rPr>
              <a:t>helpful tip</a:t>
            </a:r>
          </a:p>
        </p:txBody>
      </p:sp>
      <p:sp>
        <p:nvSpPr>
          <p:cNvPr id="8" name="TextBox 7">
            <a:extLst>
              <a:ext uri="{FF2B5EF4-FFF2-40B4-BE49-F238E27FC236}">
                <a16:creationId xmlns:a16="http://schemas.microsoft.com/office/drawing/2014/main" id="{288C268F-1F3C-6109-4FEA-833D06B47D88}"/>
              </a:ext>
            </a:extLst>
          </p:cNvPr>
          <p:cNvSpPr txBox="1"/>
          <p:nvPr/>
        </p:nvSpPr>
        <p:spPr>
          <a:xfrm>
            <a:off x="640050" y="1893483"/>
            <a:ext cx="5030467" cy="923330"/>
          </a:xfrm>
          <a:prstGeom prst="rect">
            <a:avLst/>
          </a:prstGeom>
          <a:noFill/>
        </p:spPr>
        <p:txBody>
          <a:bodyPr wrap="square" lIns="91440" tIns="45720" rIns="91440" bIns="45720" anchor="t">
            <a:spAutoFit/>
          </a:bodyPr>
          <a:lstStyle/>
          <a:p>
            <a:r>
              <a:rPr lang="en-US" b="1">
                <a:solidFill>
                  <a:srgbClr val="2A9A92"/>
                </a:solidFill>
                <a:latin typeface="Segoe UI"/>
                <a:cs typeface="Segoe UI"/>
              </a:rPr>
              <a:t>If your program requires an activity, you won’t be able to clock out without selecting one.</a:t>
            </a:r>
          </a:p>
        </p:txBody>
      </p:sp>
      <p:sp>
        <p:nvSpPr>
          <p:cNvPr id="6" name="Arrow: Right 5">
            <a:extLst>
              <a:ext uri="{FF2B5EF4-FFF2-40B4-BE49-F238E27FC236}">
                <a16:creationId xmlns:a16="http://schemas.microsoft.com/office/drawing/2014/main" id="{905CDE4F-8EF4-D99A-58D9-CE7E76EF9817}"/>
              </a:ext>
            </a:extLst>
          </p:cNvPr>
          <p:cNvSpPr/>
          <p:nvPr/>
        </p:nvSpPr>
        <p:spPr>
          <a:xfrm>
            <a:off x="6147575" y="1996189"/>
            <a:ext cx="978408" cy="484632"/>
          </a:xfrm>
          <a:prstGeom prst="rightArrow">
            <a:avLst/>
          </a:prstGeom>
          <a:solidFill>
            <a:srgbClr val="2A9A9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Father brushing disabled child's teeth">
            <a:extLst>
              <a:ext uri="{FF2B5EF4-FFF2-40B4-BE49-F238E27FC236}">
                <a16:creationId xmlns:a16="http://schemas.microsoft.com/office/drawing/2014/main" id="{46E3527B-0942-33E0-77FE-717B1A002157}"/>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38200" y="3193530"/>
            <a:ext cx="4433992" cy="2955994"/>
          </a:xfrm>
          <a:prstGeom prst="rect">
            <a:avLst/>
          </a:prstGeom>
          <a:ln>
            <a:noFill/>
          </a:ln>
          <a:effectLst>
            <a:softEdge rad="112500"/>
          </a:effectLst>
        </p:spPr>
      </p:pic>
      <p:pic>
        <p:nvPicPr>
          <p:cNvPr id="12" name="Picture 11" descr="A screenshot of a computer&#10;&#10;Description automatically generated">
            <a:extLst>
              <a:ext uri="{FF2B5EF4-FFF2-40B4-BE49-F238E27FC236}">
                <a16:creationId xmlns:a16="http://schemas.microsoft.com/office/drawing/2014/main" id="{641D1ED2-6FA5-5236-5CFA-C55BD607E5D4}"/>
              </a:ext>
            </a:extLst>
          </p:cNvPr>
          <p:cNvPicPr>
            <a:picLocks noChangeAspect="1"/>
          </p:cNvPicPr>
          <p:nvPr/>
        </p:nvPicPr>
        <p:blipFill>
          <a:blip r:embed="rId6"/>
          <a:stretch>
            <a:fillRect/>
          </a:stretch>
        </p:blipFill>
        <p:spPr>
          <a:xfrm>
            <a:off x="7663226" y="-9979"/>
            <a:ext cx="3168763"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89500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C1B138FC-3C84-469E-A058-94102F777E54}"/>
              </a:ext>
            </a:extLst>
          </p:cNvPr>
          <p:cNvPicPr>
            <a:picLocks noGrp="1" noChangeAspect="1"/>
          </p:cNvPicPr>
          <p:nvPr>
            <p:ph type="pic" sz="quarter" idx="10"/>
          </p:nvPr>
        </p:nvPicPr>
        <p:blipFill rotWithShape="1">
          <a:blip r:embed="rId2" cstate="hqprint">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rcRect/>
          <a:stretch/>
        </p:blipFill>
        <p:spPr>
          <a:xfrm>
            <a:off x="-1" y="-1"/>
            <a:ext cx="12192001" cy="6858001"/>
          </a:xfrm>
        </p:spPr>
      </p:pic>
      <p:sp>
        <p:nvSpPr>
          <p:cNvPr id="5" name="Title 4">
            <a:extLst>
              <a:ext uri="{FF2B5EF4-FFF2-40B4-BE49-F238E27FC236}">
                <a16:creationId xmlns:a16="http://schemas.microsoft.com/office/drawing/2014/main" id="{0341AF6A-3D5A-4E1F-AF01-A82A15DA56A4}"/>
              </a:ext>
            </a:extLst>
          </p:cNvPr>
          <p:cNvSpPr>
            <a:spLocks noGrp="1"/>
          </p:cNvSpPr>
          <p:nvPr>
            <p:ph type="title"/>
          </p:nvPr>
        </p:nvSpPr>
        <p:spPr>
          <a:xfrm>
            <a:off x="0" y="2375848"/>
            <a:ext cx="12192000" cy="4491182"/>
          </a:xfrm>
          <a:solidFill>
            <a:srgbClr val="636569">
              <a:alpha val="55000"/>
            </a:srgbClr>
          </a:solidFill>
        </p:spPr>
        <p:txBody>
          <a:bodyPr/>
          <a:lstStyle/>
          <a:p>
            <a:r>
              <a:rPr lang="en-US">
                <a:solidFill>
                  <a:schemeClr val="bg1"/>
                </a:solidFill>
                <a:latin typeface="Segoe UI" panose="020B0502040204020203" pitchFamily="34" charset="0"/>
                <a:cs typeface="Segoe UI" panose="020B0502040204020203" pitchFamily="34" charset="0"/>
              </a:rPr>
              <a:t>Overview</a:t>
            </a:r>
          </a:p>
        </p:txBody>
      </p:sp>
      <p:sp>
        <p:nvSpPr>
          <p:cNvPr id="10" name="Rectangle 9">
            <a:extLst>
              <a:ext uri="{FF2B5EF4-FFF2-40B4-BE49-F238E27FC236}">
                <a16:creationId xmlns:a16="http://schemas.microsoft.com/office/drawing/2014/main" id="{A8B3045B-F983-455A-805B-F6137A20774C}"/>
              </a:ext>
              <a:ext uri="{C183D7F6-B498-43B3-948B-1728B52AA6E4}">
                <adec:decorative xmlns:adec="http://schemas.microsoft.com/office/drawing/2017/decorative" val="1"/>
              </a:ext>
            </a:extLst>
          </p:cNvPr>
          <p:cNvSpPr/>
          <p:nvPr/>
        </p:nvSpPr>
        <p:spPr>
          <a:xfrm>
            <a:off x="0" y="0"/>
            <a:ext cx="12192000" cy="2375847"/>
          </a:xfrm>
          <a:prstGeom prst="rect">
            <a:avLst/>
          </a:prstGeom>
          <a:solidFill>
            <a:srgbClr val="636569">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237E011-7540-4769-B01C-BBFC9632DD3A}"/>
              </a:ext>
              <a:ext uri="{C183D7F6-B498-43B3-948B-1728B52AA6E4}">
                <adec:decorative xmlns:adec="http://schemas.microsoft.com/office/drawing/2017/decorative" val="1"/>
              </a:ext>
            </a:extLst>
          </p:cNvPr>
          <p:cNvSpPr/>
          <p:nvPr/>
        </p:nvSpPr>
        <p:spPr>
          <a:xfrm>
            <a:off x="3258613" y="2199637"/>
            <a:ext cx="5674774" cy="1503684"/>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pic>
        <p:nvPicPr>
          <p:cNvPr id="2" name="Picture 1" descr="A black and white logo&#10;&#10;Description automatically generated with low confidence">
            <a:extLst>
              <a:ext uri="{FF2B5EF4-FFF2-40B4-BE49-F238E27FC236}">
                <a16:creationId xmlns:a16="http://schemas.microsoft.com/office/drawing/2014/main" id="{CF5FDD8C-B0F2-A7AA-8977-9806D98B7C4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22279" y="374343"/>
            <a:ext cx="2227007" cy="529068"/>
          </a:xfrm>
          <a:prstGeom prst="rect">
            <a:avLst/>
          </a:prstGeom>
        </p:spPr>
      </p:pic>
    </p:spTree>
    <p:extLst>
      <p:ext uri="{BB962C8B-B14F-4D97-AF65-F5344CB8AC3E}">
        <p14:creationId xmlns:p14="http://schemas.microsoft.com/office/powerpoint/2010/main" val="11168072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Date Placeholder 255">
            <a:extLst>
              <a:ext uri="{FF2B5EF4-FFF2-40B4-BE49-F238E27FC236}">
                <a16:creationId xmlns:a16="http://schemas.microsoft.com/office/drawing/2014/main" id="{A111CCC7-FCBE-479D-A98A-3FF0FC4C6D9D}"/>
              </a:ext>
            </a:extLst>
          </p:cNvPr>
          <p:cNvSpPr>
            <a:spLocks noGrp="1"/>
          </p:cNvSpPr>
          <p:nvPr>
            <p:ph type="dt" sz="half" idx="2"/>
          </p:nvPr>
        </p:nvSpPr>
        <p:spPr>
          <a:xfrm>
            <a:off x="838200" y="6356350"/>
            <a:ext cx="2743200" cy="365125"/>
          </a:xfrm>
        </p:spPr>
        <p:txBody>
          <a:bodyPr/>
          <a:lstStyle/>
          <a:p>
            <a:r>
              <a:rPr lang="en-US">
                <a:effectLst/>
                <a:latin typeface="Segoe UI" panose="020B0502040204020203" pitchFamily="34" charset="0"/>
                <a:cs typeface="Segoe UI" panose="020B0502040204020203" pitchFamily="34" charset="0"/>
              </a:rPr>
              <a:t>2023</a:t>
            </a:r>
          </a:p>
        </p:txBody>
      </p:sp>
      <p:sp>
        <p:nvSpPr>
          <p:cNvPr id="257" name="Footer Placeholder 256">
            <a:extLst>
              <a:ext uri="{FF2B5EF4-FFF2-40B4-BE49-F238E27FC236}">
                <a16:creationId xmlns:a16="http://schemas.microsoft.com/office/drawing/2014/main" id="{8DBC7823-0B82-44CB-B937-1DAF28C165B4}"/>
              </a:ext>
            </a:extLst>
          </p:cNvPr>
          <p:cNvSpPr>
            <a:spLocks noGrp="1"/>
          </p:cNvSpPr>
          <p:nvPr>
            <p:ph type="ftr" sz="quarter" idx="3"/>
          </p:nvPr>
        </p:nvSpPr>
        <p:spPr>
          <a:xfrm>
            <a:off x="3958557" y="6482896"/>
            <a:ext cx="4114800" cy="365125"/>
          </a:xfrm>
        </p:spPr>
        <p:txBody>
          <a:bodyPr/>
          <a:lstStyle/>
          <a:p>
            <a:r>
              <a:rPr lang="en-US">
                <a:solidFill>
                  <a:srgbClr val="636569"/>
                </a:solidFill>
                <a:latin typeface="Segoe UI" panose="020B0502040204020203" pitchFamily="34" charset="0"/>
                <a:cs typeface="Segoe UI" panose="020B0502040204020203" pitchFamily="34" charset="0"/>
              </a:rPr>
              <a:t>palco</a:t>
            </a:r>
          </a:p>
        </p:txBody>
      </p:sp>
      <p:sp>
        <p:nvSpPr>
          <p:cNvPr id="258" name="Slide Number Placeholder 257">
            <a:extLst>
              <a:ext uri="{FF2B5EF4-FFF2-40B4-BE49-F238E27FC236}">
                <a16:creationId xmlns:a16="http://schemas.microsoft.com/office/drawing/2014/main" id="{A9734560-9D8A-4BBC-A7FA-131A75654DAB}"/>
              </a:ext>
            </a:extLst>
          </p:cNvPr>
          <p:cNvSpPr>
            <a:spLocks noGrp="1"/>
          </p:cNvSpPr>
          <p:nvPr>
            <p:ph type="sldNum" sz="quarter" idx="4"/>
          </p:nvPr>
        </p:nvSpPr>
        <p:spPr>
          <a:xfrm>
            <a:off x="8610600" y="6356350"/>
            <a:ext cx="2743200" cy="365125"/>
          </a:xfrm>
        </p:spPr>
        <p:txBody>
          <a:bodyPr/>
          <a:lstStyle/>
          <a:p>
            <a:fld id="{EA87306C-81BA-4795-A5CA-9392456A8C1E}" type="slidenum">
              <a:rPr lang="en-US" smtClean="0">
                <a:solidFill>
                  <a:srgbClr val="636569"/>
                </a:solidFill>
                <a:latin typeface="Segoe UI" panose="020B0502040204020203" pitchFamily="34" charset="0"/>
                <a:cs typeface="Segoe UI" panose="020B0502040204020203" pitchFamily="34" charset="0"/>
              </a:rPr>
              <a:pPr/>
              <a:t>30</a:t>
            </a:fld>
            <a:endParaRPr lang="en-US">
              <a:solidFill>
                <a:srgbClr val="636569"/>
              </a:solidFill>
              <a:latin typeface="Segoe UI" panose="020B0502040204020203" pitchFamily="34" charset="0"/>
              <a:cs typeface="Segoe UI" panose="020B0502040204020203" pitchFamily="34" charset="0"/>
            </a:endParaRPr>
          </a:p>
        </p:txBody>
      </p:sp>
      <p:pic>
        <p:nvPicPr>
          <p:cNvPr id="7" name="Picture 6" descr="Logo&#10;&#10;Description automatically generated">
            <a:extLst>
              <a:ext uri="{FF2B5EF4-FFF2-40B4-BE49-F238E27FC236}">
                <a16:creationId xmlns:a16="http://schemas.microsoft.com/office/drawing/2014/main" id="{568B933C-9D22-DC80-E2B0-236090A2DD4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508623" y="371306"/>
            <a:ext cx="438172" cy="529069"/>
          </a:xfrm>
          <a:prstGeom prst="rect">
            <a:avLst/>
          </a:prstGeom>
        </p:spPr>
      </p:pic>
      <p:sp>
        <p:nvSpPr>
          <p:cNvPr id="3" name="Title 2">
            <a:extLst>
              <a:ext uri="{FF2B5EF4-FFF2-40B4-BE49-F238E27FC236}">
                <a16:creationId xmlns:a16="http://schemas.microsoft.com/office/drawing/2014/main" id="{43F20131-2E66-4147-85FF-C0F1FCA97231}"/>
              </a:ext>
            </a:extLst>
          </p:cNvPr>
          <p:cNvSpPr>
            <a:spLocks noGrp="1"/>
          </p:cNvSpPr>
          <p:nvPr>
            <p:ph type="title"/>
          </p:nvPr>
        </p:nvSpPr>
        <p:spPr>
          <a:xfrm>
            <a:off x="649227" y="446308"/>
            <a:ext cx="4378036" cy="908134"/>
          </a:xfrm>
          <a:ln>
            <a:solidFill>
              <a:srgbClr val="636569"/>
            </a:solidFill>
          </a:ln>
        </p:spPr>
        <p:txBody>
          <a:bodyPr/>
          <a:lstStyle/>
          <a:p>
            <a:r>
              <a:rPr lang="en-US" b="1">
                <a:solidFill>
                  <a:srgbClr val="2A9A92"/>
                </a:solidFill>
                <a:latin typeface="Segoe UI" panose="020B0502040204020203" pitchFamily="34" charset="0"/>
                <a:cs typeface="Segoe UI" panose="020B0502040204020203" pitchFamily="34" charset="0"/>
              </a:rPr>
              <a:t>Offline mode</a:t>
            </a:r>
          </a:p>
        </p:txBody>
      </p:sp>
      <p:sp>
        <p:nvSpPr>
          <p:cNvPr id="8" name="TextBox 7">
            <a:extLst>
              <a:ext uri="{FF2B5EF4-FFF2-40B4-BE49-F238E27FC236}">
                <a16:creationId xmlns:a16="http://schemas.microsoft.com/office/drawing/2014/main" id="{288C268F-1F3C-6109-4FEA-833D06B47D88}"/>
              </a:ext>
            </a:extLst>
          </p:cNvPr>
          <p:cNvSpPr txBox="1"/>
          <p:nvPr/>
        </p:nvSpPr>
        <p:spPr>
          <a:xfrm>
            <a:off x="567209" y="1505512"/>
            <a:ext cx="10897496" cy="923330"/>
          </a:xfrm>
          <a:prstGeom prst="rect">
            <a:avLst/>
          </a:prstGeom>
          <a:noFill/>
        </p:spPr>
        <p:txBody>
          <a:bodyPr wrap="square" lIns="91440" tIns="45720" rIns="91440" bIns="45720" anchor="t">
            <a:spAutoFit/>
          </a:bodyPr>
          <a:lstStyle/>
          <a:p>
            <a:r>
              <a:rPr lang="en-US" b="1" i="1">
                <a:solidFill>
                  <a:srgbClr val="2A9A92"/>
                </a:solidFill>
                <a:latin typeface="Segoe UI"/>
                <a:cs typeface="Segoe UI"/>
              </a:rPr>
              <a:t>If you are without internet access, you can still clock In and out for shifts. You will follow all the same steps as before. The difference is that you will be in offline mode. Once your internet service is restored, your offline shift data will be synced automatically</a:t>
            </a:r>
          </a:p>
        </p:txBody>
      </p:sp>
      <p:sp>
        <p:nvSpPr>
          <p:cNvPr id="4" name="TextBox 3">
            <a:extLst>
              <a:ext uri="{FF2B5EF4-FFF2-40B4-BE49-F238E27FC236}">
                <a16:creationId xmlns:a16="http://schemas.microsoft.com/office/drawing/2014/main" id="{F102C544-68F4-A389-6093-B2EC653C092E}"/>
              </a:ext>
            </a:extLst>
          </p:cNvPr>
          <p:cNvSpPr txBox="1"/>
          <p:nvPr/>
        </p:nvSpPr>
        <p:spPr>
          <a:xfrm>
            <a:off x="649227" y="2828835"/>
            <a:ext cx="2811279" cy="1200329"/>
          </a:xfrm>
          <a:prstGeom prst="rect">
            <a:avLst/>
          </a:prstGeom>
          <a:noFill/>
        </p:spPr>
        <p:txBody>
          <a:bodyPr wrap="square" rtlCol="0">
            <a:spAutoFit/>
          </a:bodyPr>
          <a:lstStyle/>
          <a:p>
            <a:r>
              <a:rPr lang="en-US">
                <a:solidFill>
                  <a:srgbClr val="2A9A92"/>
                </a:solidFill>
                <a:latin typeface="Segoe UI" panose="020B0502040204020203" pitchFamily="34" charset="0"/>
                <a:cs typeface="Segoe UI" panose="020B0502040204020203" pitchFamily="34" charset="0"/>
              </a:rPr>
              <a:t>You will know you are offline when you see the blue banner near the top of the screen. </a:t>
            </a:r>
          </a:p>
        </p:txBody>
      </p:sp>
      <p:sp>
        <p:nvSpPr>
          <p:cNvPr id="9" name="TextBox 8">
            <a:extLst>
              <a:ext uri="{FF2B5EF4-FFF2-40B4-BE49-F238E27FC236}">
                <a16:creationId xmlns:a16="http://schemas.microsoft.com/office/drawing/2014/main" id="{3A24AE6E-6E01-15B3-AB2F-C1D9F14AC107}"/>
              </a:ext>
            </a:extLst>
          </p:cNvPr>
          <p:cNvSpPr txBox="1"/>
          <p:nvPr/>
        </p:nvSpPr>
        <p:spPr>
          <a:xfrm>
            <a:off x="7543799" y="4589294"/>
            <a:ext cx="3151691" cy="1200329"/>
          </a:xfrm>
          <a:prstGeom prst="rect">
            <a:avLst/>
          </a:prstGeom>
          <a:noFill/>
        </p:spPr>
        <p:txBody>
          <a:bodyPr wrap="square" rtlCol="0">
            <a:spAutoFit/>
          </a:bodyPr>
          <a:lstStyle/>
          <a:p>
            <a:r>
              <a:rPr lang="en-US">
                <a:solidFill>
                  <a:srgbClr val="2A9A92"/>
                </a:solidFill>
                <a:latin typeface="Segoe UI" panose="020B0502040204020203" pitchFamily="34" charset="0"/>
                <a:cs typeface="Segoe UI" panose="020B0502040204020203" pitchFamily="34" charset="0"/>
              </a:rPr>
              <a:t>When offline, you will not be able to manually clock in. You can only record an EVV shift when you are offline.</a:t>
            </a:r>
          </a:p>
        </p:txBody>
      </p:sp>
      <p:sp>
        <p:nvSpPr>
          <p:cNvPr id="13" name="Arrow: Right 12">
            <a:extLst>
              <a:ext uri="{FF2B5EF4-FFF2-40B4-BE49-F238E27FC236}">
                <a16:creationId xmlns:a16="http://schemas.microsoft.com/office/drawing/2014/main" id="{D5DB98DA-5FE9-E875-A9CF-4132010D2529}"/>
              </a:ext>
            </a:extLst>
          </p:cNvPr>
          <p:cNvSpPr/>
          <p:nvPr/>
        </p:nvSpPr>
        <p:spPr>
          <a:xfrm>
            <a:off x="3621668" y="3257896"/>
            <a:ext cx="1004207" cy="293776"/>
          </a:xfrm>
          <a:prstGeom prst="rightArrow">
            <a:avLst/>
          </a:prstGeom>
          <a:solidFill>
            <a:srgbClr val="2A9A9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8CB3E70-7C59-0559-A12A-4CF682BD9593}"/>
              </a:ext>
            </a:extLst>
          </p:cNvPr>
          <p:cNvSpPr txBox="1"/>
          <p:nvPr/>
        </p:nvSpPr>
        <p:spPr>
          <a:xfrm>
            <a:off x="7518156" y="2812100"/>
            <a:ext cx="3177334" cy="1200329"/>
          </a:xfrm>
          <a:prstGeom prst="rect">
            <a:avLst/>
          </a:prstGeom>
          <a:noFill/>
        </p:spPr>
        <p:txBody>
          <a:bodyPr wrap="square">
            <a:spAutoFit/>
          </a:bodyPr>
          <a:lstStyle/>
          <a:p>
            <a:r>
              <a:rPr lang="en-US">
                <a:solidFill>
                  <a:srgbClr val="2A9A92"/>
                </a:solidFill>
              </a:rPr>
              <a:t>When offline, your menu options will be limited. For full use of the Palco EVV app, connect to the internet.</a:t>
            </a:r>
          </a:p>
        </p:txBody>
      </p:sp>
      <p:pic>
        <p:nvPicPr>
          <p:cNvPr id="10" name="Picture 9" descr="A cell phone with a message&#10;&#10;Description automatically generated">
            <a:extLst>
              <a:ext uri="{FF2B5EF4-FFF2-40B4-BE49-F238E27FC236}">
                <a16:creationId xmlns:a16="http://schemas.microsoft.com/office/drawing/2014/main" id="{09C28C69-7981-3085-EAAF-E5720FDEFFBB}"/>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4742654" y="2603722"/>
            <a:ext cx="2546606" cy="3532537"/>
          </a:xfrm>
          <a:prstGeom prst="rect">
            <a:avLst/>
          </a:prstGeom>
        </p:spPr>
      </p:pic>
    </p:spTree>
    <p:extLst>
      <p:ext uri="{BB962C8B-B14F-4D97-AF65-F5344CB8AC3E}">
        <p14:creationId xmlns:p14="http://schemas.microsoft.com/office/powerpoint/2010/main" val="38276353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E58051-BEA7-AF02-26B3-A81EF56D4A90}"/>
              </a:ext>
            </a:extLst>
          </p:cNvPr>
          <p:cNvPicPr>
            <a:picLocks noChangeAspect="1"/>
          </p:cNvPicPr>
          <p:nvPr/>
        </p:nvPicPr>
        <p:blipFill>
          <a:blip r:embed="rId2"/>
          <a:stretch>
            <a:fillRect/>
          </a:stretch>
        </p:blipFill>
        <p:spPr>
          <a:xfrm>
            <a:off x="-62613" y="-45885"/>
            <a:ext cx="12254614" cy="6916071"/>
          </a:xfrm>
          <a:prstGeom prst="rect">
            <a:avLst/>
          </a:prstGeom>
          <a:ln>
            <a:noFill/>
          </a:ln>
          <a:effectLst>
            <a:softEdge rad="112500"/>
          </a:effectLst>
        </p:spPr>
      </p:pic>
      <p:sp>
        <p:nvSpPr>
          <p:cNvPr id="3" name="object 3"/>
          <p:cNvSpPr/>
          <p:nvPr/>
        </p:nvSpPr>
        <p:spPr>
          <a:xfrm>
            <a:off x="0" y="2375915"/>
            <a:ext cx="12305122" cy="4482085"/>
          </a:xfrm>
          <a:custGeom>
            <a:avLst/>
            <a:gdLst/>
            <a:ahLst/>
            <a:cxnLst/>
            <a:rect l="l" t="t" r="r" b="b"/>
            <a:pathLst>
              <a:path w="12192000" h="4482465">
                <a:moveTo>
                  <a:pt x="12192000" y="0"/>
                </a:moveTo>
                <a:lnTo>
                  <a:pt x="0" y="0"/>
                </a:lnTo>
                <a:lnTo>
                  <a:pt x="0" y="4482082"/>
                </a:lnTo>
                <a:lnTo>
                  <a:pt x="12192000" y="4482082"/>
                </a:lnTo>
                <a:lnTo>
                  <a:pt x="12192000" y="0"/>
                </a:lnTo>
                <a:close/>
              </a:path>
            </a:pathLst>
          </a:custGeom>
          <a:solidFill>
            <a:srgbClr val="626469">
              <a:alpha val="54901"/>
            </a:srgbClr>
          </a:solidFill>
        </p:spPr>
        <p:txBody>
          <a:bodyPr wrap="square" lIns="0" tIns="0" rIns="0" bIns="0" rtlCol="0"/>
          <a:lstStyle/>
          <a:p>
            <a:endParaRPr/>
          </a:p>
        </p:txBody>
      </p:sp>
      <p:sp>
        <p:nvSpPr>
          <p:cNvPr id="4" name="object 4"/>
          <p:cNvSpPr txBox="1">
            <a:spLocks noGrp="1"/>
          </p:cNvSpPr>
          <p:nvPr>
            <p:ph type="title"/>
          </p:nvPr>
        </p:nvSpPr>
        <p:spPr>
          <a:xfrm>
            <a:off x="2612136" y="2842433"/>
            <a:ext cx="6967728" cy="1183016"/>
          </a:xfrm>
          <a:prstGeom prst="rect">
            <a:avLst/>
          </a:prstGeom>
          <a:noFill/>
          <a:ln w="38100">
            <a:solidFill>
              <a:srgbClr val="FFFFFF"/>
            </a:solidFill>
          </a:ln>
        </p:spPr>
        <p:txBody>
          <a:bodyPr vert="horz" wrap="square" lIns="0" tIns="257175" rIns="0" bIns="0" rtlCol="0">
            <a:spAutoFit/>
          </a:bodyPr>
          <a:lstStyle/>
          <a:p>
            <a:pPr marR="9525" algn="ctr">
              <a:lnSpc>
                <a:spcPct val="100000"/>
              </a:lnSpc>
              <a:spcBef>
                <a:spcPts val="2025"/>
              </a:spcBef>
            </a:pPr>
            <a:r>
              <a:rPr lang="en-US" spc="190">
                <a:latin typeface="Segoe UI" panose="020B0502040204020203" pitchFamily="34" charset="0"/>
                <a:cs typeface="Segoe UI" panose="020B0502040204020203" pitchFamily="34" charset="0"/>
              </a:rPr>
              <a:t>SHIFT EXCEPTIONS</a:t>
            </a:r>
          </a:p>
        </p:txBody>
      </p:sp>
      <p:sp>
        <p:nvSpPr>
          <p:cNvPr id="5" name="object 5"/>
          <p:cNvSpPr/>
          <p:nvPr/>
        </p:nvSpPr>
        <p:spPr>
          <a:xfrm>
            <a:off x="0" y="0"/>
            <a:ext cx="12305122" cy="2375915"/>
          </a:xfrm>
          <a:custGeom>
            <a:avLst/>
            <a:gdLst/>
            <a:ahLst/>
            <a:cxnLst/>
            <a:rect l="l" t="t" r="r" b="b"/>
            <a:pathLst>
              <a:path w="12192000" h="2376170">
                <a:moveTo>
                  <a:pt x="0" y="2375916"/>
                </a:moveTo>
                <a:lnTo>
                  <a:pt x="12192000" y="2375916"/>
                </a:lnTo>
                <a:lnTo>
                  <a:pt x="12192000" y="0"/>
                </a:lnTo>
                <a:lnTo>
                  <a:pt x="0" y="0"/>
                </a:lnTo>
                <a:lnTo>
                  <a:pt x="0" y="2375916"/>
                </a:lnTo>
                <a:close/>
              </a:path>
            </a:pathLst>
          </a:custGeom>
          <a:solidFill>
            <a:srgbClr val="626469">
              <a:alpha val="54901"/>
            </a:srgbClr>
          </a:solidFill>
        </p:spPr>
        <p:txBody>
          <a:bodyPr wrap="square" lIns="0" tIns="0" rIns="0" bIns="0" rtlCol="0"/>
          <a:lstStyle/>
          <a:p>
            <a:endParaRPr/>
          </a:p>
        </p:txBody>
      </p:sp>
      <p:sp>
        <p:nvSpPr>
          <p:cNvPr id="6" name="object 6"/>
          <p:cNvSpPr/>
          <p:nvPr/>
        </p:nvSpPr>
        <p:spPr>
          <a:xfrm>
            <a:off x="222504" y="374904"/>
            <a:ext cx="2226564" cy="528827"/>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7614027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623879-8BBE-DFF8-FF2C-5E8C908450C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144910" y="0"/>
            <a:ext cx="1757067" cy="3924375"/>
          </a:xfrm>
          <a:prstGeom prst="rect">
            <a:avLst/>
          </a:prstGeom>
          <a:ln>
            <a:noFill/>
          </a:ln>
          <a:effectLst>
            <a:outerShdw blurRad="292100" dist="139700" dir="2700000" algn="tl" rotWithShape="0">
              <a:srgbClr val="333333">
                <a:alpha val="65000"/>
              </a:srgbClr>
            </a:outerShdw>
          </a:effectLst>
        </p:spPr>
      </p:pic>
      <p:sp>
        <p:nvSpPr>
          <p:cNvPr id="258" name="Slide Number Placeholder 257">
            <a:extLst>
              <a:ext uri="{FF2B5EF4-FFF2-40B4-BE49-F238E27FC236}">
                <a16:creationId xmlns:a16="http://schemas.microsoft.com/office/drawing/2014/main" id="{A9734560-9D8A-4BBC-A7FA-131A75654DAB}"/>
              </a:ext>
            </a:extLst>
          </p:cNvPr>
          <p:cNvSpPr>
            <a:spLocks noGrp="1"/>
          </p:cNvSpPr>
          <p:nvPr>
            <p:ph type="sldNum" sz="quarter" idx="4"/>
          </p:nvPr>
        </p:nvSpPr>
        <p:spPr>
          <a:xfrm>
            <a:off x="8610600" y="6231211"/>
            <a:ext cx="2743200" cy="365125"/>
          </a:xfrm>
        </p:spPr>
        <p:txBody>
          <a:bodyPr/>
          <a:lstStyle/>
          <a:p>
            <a:fld id="{EA87306C-81BA-4795-A5CA-9392456A8C1E}" type="slidenum">
              <a:rPr lang="en-US" smtClean="0">
                <a:solidFill>
                  <a:srgbClr val="636569"/>
                </a:solidFill>
                <a:latin typeface="Segoe UI" panose="020B0502040204020203" pitchFamily="34" charset="0"/>
                <a:cs typeface="Segoe UI" panose="020B0502040204020203" pitchFamily="34" charset="0"/>
              </a:rPr>
              <a:pPr/>
              <a:t>32</a:t>
            </a:fld>
            <a:endParaRPr lang="en-US">
              <a:solidFill>
                <a:srgbClr val="636569"/>
              </a:solidFill>
              <a:latin typeface="Segoe UI" panose="020B0502040204020203" pitchFamily="34" charset="0"/>
              <a:cs typeface="Segoe UI" panose="020B0502040204020203" pitchFamily="34" charset="0"/>
            </a:endParaRPr>
          </a:p>
        </p:txBody>
      </p:sp>
      <p:pic>
        <p:nvPicPr>
          <p:cNvPr id="7" name="Picture 6" descr="Logo&#10;&#10;Description automatically generated">
            <a:extLst>
              <a:ext uri="{FF2B5EF4-FFF2-40B4-BE49-F238E27FC236}">
                <a16:creationId xmlns:a16="http://schemas.microsoft.com/office/drawing/2014/main" id="{568B933C-9D22-DC80-E2B0-236090A2DD4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1508623" y="371306"/>
            <a:ext cx="438172" cy="529069"/>
          </a:xfrm>
          <a:prstGeom prst="rect">
            <a:avLst/>
          </a:prstGeom>
        </p:spPr>
      </p:pic>
      <p:sp>
        <p:nvSpPr>
          <p:cNvPr id="3" name="Title 2">
            <a:extLst>
              <a:ext uri="{FF2B5EF4-FFF2-40B4-BE49-F238E27FC236}">
                <a16:creationId xmlns:a16="http://schemas.microsoft.com/office/drawing/2014/main" id="{43F20131-2E66-4147-85FF-C0F1FCA97231}"/>
              </a:ext>
            </a:extLst>
          </p:cNvPr>
          <p:cNvSpPr>
            <a:spLocks noGrp="1"/>
          </p:cNvSpPr>
          <p:nvPr>
            <p:ph type="title"/>
          </p:nvPr>
        </p:nvSpPr>
        <p:spPr>
          <a:xfrm>
            <a:off x="456515" y="287940"/>
            <a:ext cx="4378036" cy="752542"/>
          </a:xfrm>
          <a:ln>
            <a:solidFill>
              <a:srgbClr val="636569"/>
            </a:solidFill>
          </a:ln>
        </p:spPr>
        <p:txBody>
          <a:bodyPr/>
          <a:lstStyle/>
          <a:p>
            <a:r>
              <a:rPr lang="en-US" b="1">
                <a:solidFill>
                  <a:srgbClr val="2A9A92"/>
                </a:solidFill>
                <a:latin typeface="Segoe UI" panose="020B0502040204020203" pitchFamily="34" charset="0"/>
                <a:cs typeface="Segoe UI" panose="020B0502040204020203" pitchFamily="34" charset="0"/>
              </a:rPr>
              <a:t>Shift exceptions</a:t>
            </a:r>
          </a:p>
        </p:txBody>
      </p:sp>
      <p:sp>
        <p:nvSpPr>
          <p:cNvPr id="8" name="TextBox 7">
            <a:extLst>
              <a:ext uri="{FF2B5EF4-FFF2-40B4-BE49-F238E27FC236}">
                <a16:creationId xmlns:a16="http://schemas.microsoft.com/office/drawing/2014/main" id="{288C268F-1F3C-6109-4FEA-833D06B47D88}"/>
              </a:ext>
            </a:extLst>
          </p:cNvPr>
          <p:cNvSpPr txBox="1"/>
          <p:nvPr/>
        </p:nvSpPr>
        <p:spPr>
          <a:xfrm>
            <a:off x="312285" y="1330040"/>
            <a:ext cx="8888864" cy="369332"/>
          </a:xfrm>
          <a:prstGeom prst="rect">
            <a:avLst/>
          </a:prstGeom>
          <a:noFill/>
        </p:spPr>
        <p:txBody>
          <a:bodyPr wrap="square" lIns="91440" tIns="45720" rIns="91440" bIns="45720" anchor="t">
            <a:spAutoFit/>
          </a:bodyPr>
          <a:lstStyle/>
          <a:p>
            <a:r>
              <a:rPr lang="en-US" b="1">
                <a:solidFill>
                  <a:srgbClr val="2A9A92"/>
                </a:solidFill>
                <a:latin typeface="Segoe UI"/>
                <a:cs typeface="Segoe UI"/>
              </a:rPr>
              <a:t>Shift exceptions occur when an EVV shift is edited after it has been completed. </a:t>
            </a:r>
          </a:p>
        </p:txBody>
      </p:sp>
      <p:sp>
        <p:nvSpPr>
          <p:cNvPr id="11" name="TextBox 10">
            <a:extLst>
              <a:ext uri="{FF2B5EF4-FFF2-40B4-BE49-F238E27FC236}">
                <a16:creationId xmlns:a16="http://schemas.microsoft.com/office/drawing/2014/main" id="{F3360184-D4B4-817B-EFBF-C44E32001FFD}"/>
              </a:ext>
            </a:extLst>
          </p:cNvPr>
          <p:cNvSpPr txBox="1"/>
          <p:nvPr/>
        </p:nvSpPr>
        <p:spPr>
          <a:xfrm>
            <a:off x="424431" y="2468993"/>
            <a:ext cx="8186170" cy="660079"/>
          </a:xfrm>
          <a:prstGeom prst="rect">
            <a:avLst/>
          </a:prstGeom>
          <a:noFill/>
        </p:spPr>
        <p:txBody>
          <a:bodyPr wrap="square">
            <a:spAutoFit/>
          </a:bodyPr>
          <a:lstStyle/>
          <a:p>
            <a:r>
              <a:rPr lang="en-US">
                <a:latin typeface="Segoe UI" panose="020B0502040204020203" pitchFamily="34" charset="0"/>
                <a:cs typeface="Segoe UI" panose="020B0502040204020203" pitchFamily="34" charset="0"/>
              </a:rPr>
              <a:t>If you need to edit a shift, you will be asked for the exception reason. Please choose the reason that best explains why the entry is being edited.</a:t>
            </a:r>
          </a:p>
        </p:txBody>
      </p:sp>
      <p:sp>
        <p:nvSpPr>
          <p:cNvPr id="13" name="TextBox 12">
            <a:extLst>
              <a:ext uri="{FF2B5EF4-FFF2-40B4-BE49-F238E27FC236}">
                <a16:creationId xmlns:a16="http://schemas.microsoft.com/office/drawing/2014/main" id="{03F85B01-3290-D0E5-B95C-65D9FEDFA264}"/>
              </a:ext>
            </a:extLst>
          </p:cNvPr>
          <p:cNvSpPr txBox="1"/>
          <p:nvPr/>
        </p:nvSpPr>
        <p:spPr>
          <a:xfrm>
            <a:off x="312285" y="3383688"/>
            <a:ext cx="1494177" cy="369332"/>
          </a:xfrm>
          <a:prstGeom prst="rect">
            <a:avLst/>
          </a:prstGeom>
          <a:noFill/>
        </p:spPr>
        <p:txBody>
          <a:bodyPr wrap="square">
            <a:spAutoFit/>
          </a:bodyPr>
          <a:lstStyle/>
          <a:p>
            <a:r>
              <a:rPr lang="en-US" b="1">
                <a:solidFill>
                  <a:srgbClr val="636569"/>
                </a:solidFill>
                <a:latin typeface="Segoe UI" panose="020B0502040204020203" pitchFamily="34" charset="0"/>
                <a:cs typeface="Segoe UI" panose="020B0502040204020203" pitchFamily="34" charset="0"/>
              </a:rPr>
              <a:t>EMPLOYER:</a:t>
            </a:r>
          </a:p>
        </p:txBody>
      </p:sp>
      <p:sp>
        <p:nvSpPr>
          <p:cNvPr id="15" name="TextBox 14">
            <a:extLst>
              <a:ext uri="{FF2B5EF4-FFF2-40B4-BE49-F238E27FC236}">
                <a16:creationId xmlns:a16="http://schemas.microsoft.com/office/drawing/2014/main" id="{6C1FD8D7-13B8-90E3-3448-DE0BEF460322}"/>
              </a:ext>
            </a:extLst>
          </p:cNvPr>
          <p:cNvSpPr txBox="1"/>
          <p:nvPr/>
        </p:nvSpPr>
        <p:spPr>
          <a:xfrm>
            <a:off x="522104" y="3820527"/>
            <a:ext cx="5650095" cy="1200329"/>
          </a:xfrm>
          <a:prstGeom prst="rect">
            <a:avLst/>
          </a:prstGeom>
          <a:noFill/>
        </p:spPr>
        <p:txBody>
          <a:bodyPr wrap="square">
            <a:spAutoFit/>
          </a:bodyPr>
          <a:lstStyle/>
          <a:p>
            <a:r>
              <a:rPr lang="en-US">
                <a:latin typeface="Segoe UI" panose="020B0502040204020203" pitchFamily="34" charset="0"/>
                <a:cs typeface="Segoe UI" panose="020B0502040204020203" pitchFamily="34" charset="0"/>
              </a:rPr>
              <a:t>Please review all time shifts. If a shift has an exception, make sure it is correct. By approving a shift, you are stating that you agree with the date, time, and exception reason being reported by the worker.</a:t>
            </a:r>
          </a:p>
        </p:txBody>
      </p:sp>
      <p:sp>
        <p:nvSpPr>
          <p:cNvPr id="16" name="TextBox 15">
            <a:extLst>
              <a:ext uri="{FF2B5EF4-FFF2-40B4-BE49-F238E27FC236}">
                <a16:creationId xmlns:a16="http://schemas.microsoft.com/office/drawing/2014/main" id="{8A4D8546-2856-6E76-8F20-7196E1F05994}"/>
              </a:ext>
            </a:extLst>
          </p:cNvPr>
          <p:cNvSpPr txBox="1"/>
          <p:nvPr/>
        </p:nvSpPr>
        <p:spPr>
          <a:xfrm>
            <a:off x="312285" y="2065908"/>
            <a:ext cx="2658510" cy="369332"/>
          </a:xfrm>
          <a:prstGeom prst="rect">
            <a:avLst/>
          </a:prstGeom>
          <a:noFill/>
        </p:spPr>
        <p:txBody>
          <a:bodyPr wrap="square" rtlCol="0">
            <a:spAutoFit/>
          </a:bodyPr>
          <a:lstStyle/>
          <a:p>
            <a:r>
              <a:rPr lang="en-US" b="1">
                <a:solidFill>
                  <a:srgbClr val="636569"/>
                </a:solidFill>
                <a:latin typeface="Segoe UI" panose="020B0502040204020203" pitchFamily="34" charset="0"/>
                <a:cs typeface="Segoe UI" panose="020B0502040204020203" pitchFamily="34" charset="0"/>
              </a:rPr>
              <a:t>WORKERS:</a:t>
            </a:r>
          </a:p>
        </p:txBody>
      </p:sp>
      <p:pic>
        <p:nvPicPr>
          <p:cNvPr id="18" name="Picture 17">
            <a:extLst>
              <a:ext uri="{FF2B5EF4-FFF2-40B4-BE49-F238E27FC236}">
                <a16:creationId xmlns:a16="http://schemas.microsoft.com/office/drawing/2014/main" id="{7B40A9BD-E630-B324-7705-A96B3C0B5728}"/>
              </a:ext>
            </a:extLst>
          </p:cNvPr>
          <p:cNvPicPr>
            <a:picLocks noChangeAspect="1"/>
          </p:cNvPicPr>
          <p:nvPr/>
        </p:nvPicPr>
        <p:blipFill>
          <a:blip r:embed="rId5"/>
          <a:stretch>
            <a:fillRect/>
          </a:stretch>
        </p:blipFill>
        <p:spPr>
          <a:xfrm>
            <a:off x="6385579" y="3124591"/>
            <a:ext cx="4114800" cy="3250692"/>
          </a:xfrm>
          <a:prstGeom prst="rect">
            <a:avLst/>
          </a:prstGeom>
        </p:spPr>
      </p:pic>
    </p:spTree>
    <p:extLst>
      <p:ext uri="{BB962C8B-B14F-4D97-AF65-F5344CB8AC3E}">
        <p14:creationId xmlns:p14="http://schemas.microsoft.com/office/powerpoint/2010/main" val="16171157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Slide Number Placeholder 257">
            <a:extLst>
              <a:ext uri="{FF2B5EF4-FFF2-40B4-BE49-F238E27FC236}">
                <a16:creationId xmlns:a16="http://schemas.microsoft.com/office/drawing/2014/main" id="{A9734560-9D8A-4BBC-A7FA-131A75654DAB}"/>
              </a:ext>
            </a:extLst>
          </p:cNvPr>
          <p:cNvSpPr>
            <a:spLocks noGrp="1"/>
          </p:cNvSpPr>
          <p:nvPr>
            <p:ph type="sldNum" sz="quarter" idx="4"/>
          </p:nvPr>
        </p:nvSpPr>
        <p:spPr>
          <a:xfrm>
            <a:off x="8601456" y="6254730"/>
            <a:ext cx="2743200" cy="365125"/>
          </a:xfrm>
        </p:spPr>
        <p:txBody>
          <a:bodyPr/>
          <a:lstStyle/>
          <a:p>
            <a:fld id="{EA87306C-81BA-4795-A5CA-9392456A8C1E}" type="slidenum">
              <a:rPr lang="en-US" smtClean="0">
                <a:solidFill>
                  <a:srgbClr val="636569"/>
                </a:solidFill>
                <a:latin typeface="Segoe UI" panose="020B0502040204020203" pitchFamily="34" charset="0"/>
                <a:cs typeface="Segoe UI" panose="020B0502040204020203" pitchFamily="34" charset="0"/>
              </a:rPr>
              <a:pPr/>
              <a:t>33</a:t>
            </a:fld>
            <a:endParaRPr lang="en-US">
              <a:solidFill>
                <a:srgbClr val="636569"/>
              </a:solidFill>
              <a:latin typeface="Segoe UI" panose="020B0502040204020203" pitchFamily="34" charset="0"/>
              <a:cs typeface="Segoe UI" panose="020B0502040204020203" pitchFamily="34" charset="0"/>
            </a:endParaRPr>
          </a:p>
        </p:txBody>
      </p:sp>
      <p:pic>
        <p:nvPicPr>
          <p:cNvPr id="7" name="Picture 6" descr="Logo&#10;&#10;Description automatically generated">
            <a:extLst>
              <a:ext uri="{FF2B5EF4-FFF2-40B4-BE49-F238E27FC236}">
                <a16:creationId xmlns:a16="http://schemas.microsoft.com/office/drawing/2014/main" id="{568B933C-9D22-DC80-E2B0-236090A2DD4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508623" y="371306"/>
            <a:ext cx="438172" cy="529069"/>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4BF9019C-549B-39C1-8F1B-0C6AFA9115AA}"/>
                  </a:ext>
                </a:extLst>
              </p14:cNvPr>
              <p14:cNvContentPartPr/>
              <p14:nvPr/>
            </p14:nvContentPartPr>
            <p14:xfrm>
              <a:off x="3183853" y="457123"/>
              <a:ext cx="360" cy="360"/>
            </p14:xfrm>
          </p:contentPart>
        </mc:Choice>
        <mc:Fallback xmlns="">
          <p:pic>
            <p:nvPicPr>
              <p:cNvPr id="5" name="Ink 4">
                <a:extLst>
                  <a:ext uri="{FF2B5EF4-FFF2-40B4-BE49-F238E27FC236}">
                    <a16:creationId xmlns:a16="http://schemas.microsoft.com/office/drawing/2014/main" id="{4BF9019C-549B-39C1-8F1B-0C6AFA9115AA}"/>
                  </a:ext>
                </a:extLst>
              </p:cNvPr>
              <p:cNvPicPr/>
              <p:nvPr/>
            </p:nvPicPr>
            <p:blipFill>
              <a:blip r:embed="rId5"/>
              <a:stretch>
                <a:fillRect/>
              </a:stretch>
            </p:blipFill>
            <p:spPr>
              <a:xfrm>
                <a:off x="3177733" y="451003"/>
                <a:ext cx="12600" cy="12600"/>
              </a:xfrm>
              <a:prstGeom prst="rect">
                <a:avLst/>
              </a:prstGeom>
            </p:spPr>
          </p:pic>
        </mc:Fallback>
      </mc:AlternateContent>
      <p:graphicFrame>
        <p:nvGraphicFramePr>
          <p:cNvPr id="9" name="Diagram 8">
            <a:extLst>
              <a:ext uri="{FF2B5EF4-FFF2-40B4-BE49-F238E27FC236}">
                <a16:creationId xmlns:a16="http://schemas.microsoft.com/office/drawing/2014/main" id="{C92C167A-69C6-703C-3C53-80B738E2E350}"/>
              </a:ext>
            </a:extLst>
          </p:cNvPr>
          <p:cNvGraphicFramePr/>
          <p:nvPr>
            <p:extLst>
              <p:ext uri="{D42A27DB-BD31-4B8C-83A1-F6EECF244321}">
                <p14:modId xmlns:p14="http://schemas.microsoft.com/office/powerpoint/2010/main" val="906796187"/>
              </p:ext>
            </p:extLst>
          </p:nvPr>
        </p:nvGraphicFramePr>
        <p:xfrm>
          <a:off x="1052285" y="1672455"/>
          <a:ext cx="6948715" cy="441627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8" name="Title 2">
            <a:extLst>
              <a:ext uri="{FF2B5EF4-FFF2-40B4-BE49-F238E27FC236}">
                <a16:creationId xmlns:a16="http://schemas.microsoft.com/office/drawing/2014/main" id="{361A5B15-2A0A-F3AF-324C-C79773E5D9B3}"/>
              </a:ext>
            </a:extLst>
          </p:cNvPr>
          <p:cNvSpPr>
            <a:spLocks noGrp="1"/>
          </p:cNvSpPr>
          <p:nvPr>
            <p:ph type="title"/>
          </p:nvPr>
        </p:nvSpPr>
        <p:spPr>
          <a:xfrm>
            <a:off x="456515" y="287940"/>
            <a:ext cx="4378036" cy="752542"/>
          </a:xfrm>
          <a:ln>
            <a:solidFill>
              <a:srgbClr val="636569"/>
            </a:solidFill>
          </a:ln>
        </p:spPr>
        <p:txBody>
          <a:bodyPr/>
          <a:lstStyle/>
          <a:p>
            <a:r>
              <a:rPr lang="en-US" b="1">
                <a:solidFill>
                  <a:srgbClr val="2A9A92"/>
                </a:solidFill>
                <a:latin typeface="Segoe UI" panose="020B0502040204020203" pitchFamily="34" charset="0"/>
                <a:cs typeface="Segoe UI" panose="020B0502040204020203" pitchFamily="34" charset="0"/>
              </a:rPr>
              <a:t>Shift exceptions</a:t>
            </a:r>
          </a:p>
        </p:txBody>
      </p:sp>
      <p:pic>
        <p:nvPicPr>
          <p:cNvPr id="2" name="Picture 1">
            <a:extLst>
              <a:ext uri="{FF2B5EF4-FFF2-40B4-BE49-F238E27FC236}">
                <a16:creationId xmlns:a16="http://schemas.microsoft.com/office/drawing/2014/main" id="{C7ED3CD8-EDD3-923D-ACD4-A6EF5C85D9D6}"/>
              </a:ext>
            </a:extLst>
          </p:cNvPr>
          <p:cNvPicPr>
            <a:picLocks noChangeAspect="1"/>
          </p:cNvPicPr>
          <p:nvPr/>
        </p:nvPicPr>
        <p:blipFill>
          <a:blip r:embed="rId11"/>
          <a:stretch>
            <a:fillRect/>
          </a:stretch>
        </p:blipFill>
        <p:spPr>
          <a:xfrm>
            <a:off x="8634449" y="764417"/>
            <a:ext cx="2874174" cy="5531854"/>
          </a:xfrm>
          <a:prstGeom prst="rect">
            <a:avLst/>
          </a:prstGeom>
        </p:spPr>
      </p:pic>
    </p:spTree>
    <p:extLst>
      <p:ext uri="{BB962C8B-B14F-4D97-AF65-F5344CB8AC3E}">
        <p14:creationId xmlns:p14="http://schemas.microsoft.com/office/powerpoint/2010/main" val="12626074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9DD890B-D0B5-600F-3056-D6E6DC19C5A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42998"/>
            <a:ext cx="12192000" cy="68852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bject 3"/>
          <p:cNvSpPr/>
          <p:nvPr/>
        </p:nvSpPr>
        <p:spPr>
          <a:xfrm>
            <a:off x="-56561" y="0"/>
            <a:ext cx="12305122" cy="4525083"/>
          </a:xfrm>
          <a:custGeom>
            <a:avLst/>
            <a:gdLst/>
            <a:ahLst/>
            <a:cxnLst/>
            <a:rect l="l" t="t" r="r" b="b"/>
            <a:pathLst>
              <a:path w="12192000" h="4482465">
                <a:moveTo>
                  <a:pt x="12192000" y="0"/>
                </a:moveTo>
                <a:lnTo>
                  <a:pt x="0" y="0"/>
                </a:lnTo>
                <a:lnTo>
                  <a:pt x="0" y="4482082"/>
                </a:lnTo>
                <a:lnTo>
                  <a:pt x="12192000" y="4482082"/>
                </a:lnTo>
                <a:lnTo>
                  <a:pt x="12192000" y="0"/>
                </a:lnTo>
                <a:close/>
              </a:path>
            </a:pathLst>
          </a:custGeom>
          <a:solidFill>
            <a:srgbClr val="626469">
              <a:alpha val="54901"/>
            </a:srgbClr>
          </a:solidFill>
        </p:spPr>
        <p:txBody>
          <a:bodyPr wrap="square" lIns="0" tIns="0" rIns="0" bIns="0" rtlCol="0"/>
          <a:lstStyle/>
          <a:p>
            <a:endParaRPr/>
          </a:p>
        </p:txBody>
      </p:sp>
      <p:sp>
        <p:nvSpPr>
          <p:cNvPr id="5" name="object 5"/>
          <p:cNvSpPr/>
          <p:nvPr/>
        </p:nvSpPr>
        <p:spPr>
          <a:xfrm>
            <a:off x="-56561" y="4525083"/>
            <a:ext cx="12305122" cy="2439935"/>
          </a:xfrm>
          <a:custGeom>
            <a:avLst/>
            <a:gdLst/>
            <a:ahLst/>
            <a:cxnLst/>
            <a:rect l="l" t="t" r="r" b="b"/>
            <a:pathLst>
              <a:path w="12192000" h="2376170">
                <a:moveTo>
                  <a:pt x="0" y="2375916"/>
                </a:moveTo>
                <a:lnTo>
                  <a:pt x="12192000" y="2375916"/>
                </a:lnTo>
                <a:lnTo>
                  <a:pt x="12192000" y="0"/>
                </a:lnTo>
                <a:lnTo>
                  <a:pt x="0" y="0"/>
                </a:lnTo>
                <a:lnTo>
                  <a:pt x="0" y="2375916"/>
                </a:lnTo>
                <a:close/>
              </a:path>
            </a:pathLst>
          </a:custGeom>
          <a:solidFill>
            <a:srgbClr val="626469">
              <a:alpha val="54901"/>
            </a:srgbClr>
          </a:solidFill>
        </p:spPr>
        <p:txBody>
          <a:bodyPr wrap="square" lIns="0" tIns="0" rIns="0" bIns="0" rtlCol="0"/>
          <a:lstStyle/>
          <a:p>
            <a:endParaRPr/>
          </a:p>
        </p:txBody>
      </p:sp>
      <p:sp>
        <p:nvSpPr>
          <p:cNvPr id="6" name="object 6"/>
          <p:cNvSpPr/>
          <p:nvPr/>
        </p:nvSpPr>
        <p:spPr>
          <a:xfrm>
            <a:off x="222504" y="374904"/>
            <a:ext cx="2226564" cy="528827"/>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887185" y="2585531"/>
            <a:ext cx="10417629" cy="2106346"/>
          </a:xfrm>
          <a:prstGeom prst="rect">
            <a:avLst/>
          </a:prstGeom>
          <a:noFill/>
          <a:ln w="38100">
            <a:solidFill>
              <a:srgbClr val="FFFFFF"/>
            </a:solidFill>
          </a:ln>
        </p:spPr>
        <p:txBody>
          <a:bodyPr vert="horz" wrap="square" lIns="0" tIns="257175" rIns="0" bIns="0" rtlCol="0">
            <a:spAutoFit/>
          </a:bodyPr>
          <a:lstStyle/>
          <a:p>
            <a:pPr marR="9525" algn="ctr">
              <a:lnSpc>
                <a:spcPct val="100000"/>
              </a:lnSpc>
              <a:spcBef>
                <a:spcPts val="2025"/>
              </a:spcBef>
            </a:pPr>
            <a:r>
              <a:rPr lang="en-US" spc="190">
                <a:latin typeface="Segoe UI" panose="020B0502040204020203" pitchFamily="34" charset="0"/>
                <a:cs typeface="Segoe UI" panose="020B0502040204020203" pitchFamily="34" charset="0"/>
              </a:rPr>
              <a:t>INTERACTIVE VOICE RESPONSE (IVR)</a:t>
            </a:r>
          </a:p>
        </p:txBody>
      </p:sp>
    </p:spTree>
    <p:extLst>
      <p:ext uri="{BB962C8B-B14F-4D97-AF65-F5344CB8AC3E}">
        <p14:creationId xmlns:p14="http://schemas.microsoft.com/office/powerpoint/2010/main" val="35326626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8CC9B414-8B73-D07E-94E3-C43FF6F02CD1}"/>
              </a:ext>
              <a:ext uri="{C183D7F6-B498-43B3-948B-1728B52AA6E4}">
                <adec:decorative xmlns:adec="http://schemas.microsoft.com/office/drawing/2017/decorative" val="1"/>
              </a:ext>
            </a:extLst>
          </p:cNvPr>
          <p:cNvSpPr/>
          <p:nvPr/>
        </p:nvSpPr>
        <p:spPr>
          <a:xfrm>
            <a:off x="1" y="-46136"/>
            <a:ext cx="6095999" cy="2139951"/>
          </a:xfrm>
          <a:prstGeom prst="rect">
            <a:avLst/>
          </a:prstGeom>
          <a:solidFill>
            <a:srgbClr val="7ADBD4">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13">
            <a:extLst>
              <a:ext uri="{FF2B5EF4-FFF2-40B4-BE49-F238E27FC236}">
                <a16:creationId xmlns:a16="http://schemas.microsoft.com/office/drawing/2014/main" id="{28BB2C15-D5D1-C0C8-1CAF-0B3E4E7D60FF}"/>
              </a:ext>
            </a:extLst>
          </p:cNvPr>
          <p:cNvSpPr>
            <a:spLocks noGrp="1"/>
          </p:cNvSpPr>
          <p:nvPr>
            <p:ph type="sldNum" sz="quarter" idx="4"/>
          </p:nvPr>
        </p:nvSpPr>
        <p:spPr>
          <a:xfrm>
            <a:off x="8610600" y="6248516"/>
            <a:ext cx="2743200" cy="365125"/>
          </a:xfrm>
        </p:spPr>
        <p:txBody>
          <a:bodyPr/>
          <a:lstStyle/>
          <a:p>
            <a:fld id="{EA87306C-81BA-4795-A5CA-9392456A8C1E}" type="slidenum">
              <a:rPr lang="en-US" smtClean="0"/>
              <a:pPr/>
              <a:t>35</a:t>
            </a:fld>
            <a:endParaRPr lang="en-US"/>
          </a:p>
        </p:txBody>
      </p:sp>
      <p:graphicFrame>
        <p:nvGraphicFramePr>
          <p:cNvPr id="26" name="Diagram 25">
            <a:extLst>
              <a:ext uri="{FF2B5EF4-FFF2-40B4-BE49-F238E27FC236}">
                <a16:creationId xmlns:a16="http://schemas.microsoft.com/office/drawing/2014/main" id="{2544B0F3-405C-D21D-ACB8-BF94615767CD}"/>
              </a:ext>
            </a:extLst>
          </p:cNvPr>
          <p:cNvGraphicFramePr/>
          <p:nvPr>
            <p:extLst>
              <p:ext uri="{D42A27DB-BD31-4B8C-83A1-F6EECF244321}">
                <p14:modId xmlns:p14="http://schemas.microsoft.com/office/powerpoint/2010/main" val="2629249594"/>
              </p:ext>
            </p:extLst>
          </p:nvPr>
        </p:nvGraphicFramePr>
        <p:xfrm>
          <a:off x="951162" y="2294135"/>
          <a:ext cx="10106305" cy="37250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7" name="Title 2">
            <a:extLst>
              <a:ext uri="{FF2B5EF4-FFF2-40B4-BE49-F238E27FC236}">
                <a16:creationId xmlns:a16="http://schemas.microsoft.com/office/drawing/2014/main" id="{F9C71F26-B46F-C3DF-07D0-D813FF34FF83}"/>
              </a:ext>
            </a:extLst>
          </p:cNvPr>
          <p:cNvSpPr>
            <a:spLocks noGrp="1"/>
          </p:cNvSpPr>
          <p:nvPr>
            <p:ph type="title"/>
          </p:nvPr>
        </p:nvSpPr>
        <p:spPr>
          <a:xfrm>
            <a:off x="94461" y="528919"/>
            <a:ext cx="5907077" cy="871622"/>
          </a:xfrm>
          <a:ln>
            <a:noFill/>
          </a:ln>
        </p:spPr>
        <p:txBody>
          <a:bodyPr/>
          <a:lstStyle/>
          <a:p>
            <a:r>
              <a:rPr lang="en-US" b="1">
                <a:solidFill>
                  <a:schemeClr val="bg1"/>
                </a:solidFill>
                <a:latin typeface="Segoe UI" panose="020B0502040204020203" pitchFamily="34" charset="0"/>
                <a:cs typeface="Segoe UI" panose="020B0502040204020203" pitchFamily="34" charset="0"/>
              </a:rPr>
              <a:t>interactive voice response (IVR)</a:t>
            </a:r>
          </a:p>
        </p:txBody>
      </p:sp>
      <p:sp>
        <p:nvSpPr>
          <p:cNvPr id="31" name="TextBox 30">
            <a:extLst>
              <a:ext uri="{FF2B5EF4-FFF2-40B4-BE49-F238E27FC236}">
                <a16:creationId xmlns:a16="http://schemas.microsoft.com/office/drawing/2014/main" id="{ECE3796C-D157-F881-1C69-75163DF06F77}"/>
              </a:ext>
            </a:extLst>
          </p:cNvPr>
          <p:cNvSpPr txBox="1"/>
          <p:nvPr/>
        </p:nvSpPr>
        <p:spPr>
          <a:xfrm>
            <a:off x="6125364" y="437335"/>
            <a:ext cx="5972175" cy="1477328"/>
          </a:xfrm>
          <a:prstGeom prst="rect">
            <a:avLst/>
          </a:prstGeom>
          <a:noFill/>
        </p:spPr>
        <p:txBody>
          <a:bodyPr wrap="square" rtlCol="0">
            <a:spAutoFit/>
          </a:bodyPr>
          <a:lstStyle/>
          <a:p>
            <a:r>
              <a:rPr lang="en-US">
                <a:solidFill>
                  <a:srgbClr val="2A9A92"/>
                </a:solidFill>
                <a:latin typeface="Segoe UI" panose="020B0502040204020203" pitchFamily="34" charset="0"/>
                <a:cs typeface="Segoe UI" panose="020B0502040204020203" pitchFamily="34" charset="0"/>
              </a:rPr>
              <a:t>Interactive Voice Response, also known IVR, is another way to report EVV shifts. With IVR, a worker uses the Participant’s touchtone phone to clock in and out. They do this by calling a designated number and responding to the prompts. It is also known as Telephony.</a:t>
            </a:r>
          </a:p>
        </p:txBody>
      </p:sp>
    </p:spTree>
    <p:extLst>
      <p:ext uri="{BB962C8B-B14F-4D97-AF65-F5344CB8AC3E}">
        <p14:creationId xmlns:p14="http://schemas.microsoft.com/office/powerpoint/2010/main" val="31286631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8CC9B414-8B73-D07E-94E3-C43FF6F02CD1}"/>
              </a:ext>
              <a:ext uri="{C183D7F6-B498-43B3-948B-1728B52AA6E4}">
                <adec:decorative xmlns:adec="http://schemas.microsoft.com/office/drawing/2017/decorative" val="1"/>
              </a:ext>
            </a:extLst>
          </p:cNvPr>
          <p:cNvSpPr/>
          <p:nvPr/>
        </p:nvSpPr>
        <p:spPr>
          <a:xfrm>
            <a:off x="1" y="0"/>
            <a:ext cx="6095999" cy="2139951"/>
          </a:xfrm>
          <a:prstGeom prst="rect">
            <a:avLst/>
          </a:prstGeom>
          <a:solidFill>
            <a:srgbClr val="7ADBD4">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ooter Placeholder 12">
            <a:extLst>
              <a:ext uri="{FF2B5EF4-FFF2-40B4-BE49-F238E27FC236}">
                <a16:creationId xmlns:a16="http://schemas.microsoft.com/office/drawing/2014/main" id="{9B7A2844-FDA7-A6E9-E443-5A33A2B1858C}"/>
              </a:ext>
            </a:extLst>
          </p:cNvPr>
          <p:cNvSpPr>
            <a:spLocks noGrp="1"/>
          </p:cNvSpPr>
          <p:nvPr>
            <p:ph type="ftr" sz="quarter" idx="3"/>
          </p:nvPr>
        </p:nvSpPr>
        <p:spPr/>
        <p:txBody>
          <a:bodyPr/>
          <a:lstStyle/>
          <a:p>
            <a:r>
              <a:rPr lang="en-US"/>
              <a:t>Palco</a:t>
            </a:r>
          </a:p>
        </p:txBody>
      </p:sp>
      <p:sp>
        <p:nvSpPr>
          <p:cNvPr id="14" name="Slide Number Placeholder 13">
            <a:extLst>
              <a:ext uri="{FF2B5EF4-FFF2-40B4-BE49-F238E27FC236}">
                <a16:creationId xmlns:a16="http://schemas.microsoft.com/office/drawing/2014/main" id="{28BB2C15-D5D1-C0C8-1CAF-0B3E4E7D60FF}"/>
              </a:ext>
            </a:extLst>
          </p:cNvPr>
          <p:cNvSpPr>
            <a:spLocks noGrp="1"/>
          </p:cNvSpPr>
          <p:nvPr>
            <p:ph type="sldNum" sz="quarter" idx="4"/>
          </p:nvPr>
        </p:nvSpPr>
        <p:spPr/>
        <p:txBody>
          <a:bodyPr/>
          <a:lstStyle/>
          <a:p>
            <a:fld id="{EA87306C-81BA-4795-A5CA-9392456A8C1E}" type="slidenum">
              <a:rPr lang="en-US" smtClean="0"/>
              <a:pPr/>
              <a:t>36</a:t>
            </a:fld>
            <a:endParaRPr lang="en-US"/>
          </a:p>
        </p:txBody>
      </p:sp>
      <p:sp>
        <p:nvSpPr>
          <p:cNvPr id="27" name="Title 2">
            <a:extLst>
              <a:ext uri="{FF2B5EF4-FFF2-40B4-BE49-F238E27FC236}">
                <a16:creationId xmlns:a16="http://schemas.microsoft.com/office/drawing/2014/main" id="{F9C71F26-B46F-C3DF-07D0-D813FF34FF83}"/>
              </a:ext>
            </a:extLst>
          </p:cNvPr>
          <p:cNvSpPr>
            <a:spLocks noGrp="1"/>
          </p:cNvSpPr>
          <p:nvPr>
            <p:ph type="title"/>
          </p:nvPr>
        </p:nvSpPr>
        <p:spPr>
          <a:xfrm>
            <a:off x="94461" y="528919"/>
            <a:ext cx="5907077" cy="871622"/>
          </a:xfrm>
          <a:ln>
            <a:solidFill>
              <a:srgbClr val="636569"/>
            </a:solidFill>
          </a:ln>
        </p:spPr>
        <p:txBody>
          <a:bodyPr/>
          <a:lstStyle/>
          <a:p>
            <a:r>
              <a:rPr lang="en-US" b="1">
                <a:solidFill>
                  <a:schemeClr val="bg1"/>
                </a:solidFill>
                <a:latin typeface="Segoe UI" panose="020B0502040204020203" pitchFamily="34" charset="0"/>
                <a:cs typeface="Segoe UI" panose="020B0502040204020203" pitchFamily="34" charset="0"/>
              </a:rPr>
              <a:t>interactive voice response (IVR)</a:t>
            </a:r>
            <a:br>
              <a:rPr lang="en-US" b="1">
                <a:solidFill>
                  <a:schemeClr val="bg1"/>
                </a:solidFill>
                <a:latin typeface="Segoe UI" panose="020B0502040204020203" pitchFamily="34" charset="0"/>
                <a:cs typeface="Segoe UI" panose="020B0502040204020203" pitchFamily="34" charset="0"/>
              </a:rPr>
            </a:br>
            <a:r>
              <a:rPr lang="en-US" b="1">
                <a:solidFill>
                  <a:schemeClr val="bg1"/>
                </a:solidFill>
                <a:latin typeface="Segoe UI" panose="020B0502040204020203" pitchFamily="34" charset="0"/>
                <a:cs typeface="Segoe UI" panose="020B0502040204020203" pitchFamily="34" charset="0"/>
              </a:rPr>
              <a:t>Clocking in/out</a:t>
            </a:r>
          </a:p>
        </p:txBody>
      </p:sp>
      <p:graphicFrame>
        <p:nvGraphicFramePr>
          <p:cNvPr id="2" name="Diagram 1">
            <a:extLst>
              <a:ext uri="{FF2B5EF4-FFF2-40B4-BE49-F238E27FC236}">
                <a16:creationId xmlns:a16="http://schemas.microsoft.com/office/drawing/2014/main" id="{A66F7329-D195-E8EA-5CBF-99B106DEAA1D}"/>
              </a:ext>
            </a:extLst>
          </p:cNvPr>
          <p:cNvGraphicFramePr/>
          <p:nvPr>
            <p:extLst>
              <p:ext uri="{D42A27DB-BD31-4B8C-83A1-F6EECF244321}">
                <p14:modId xmlns:p14="http://schemas.microsoft.com/office/powerpoint/2010/main" val="273514780"/>
              </p:ext>
            </p:extLst>
          </p:nvPr>
        </p:nvGraphicFramePr>
        <p:xfrm>
          <a:off x="838199" y="2312459"/>
          <a:ext cx="9401175" cy="38713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descr="A finger pressing a button on a telephone&#10;&#10;Description automatically generated">
            <a:extLst>
              <a:ext uri="{FF2B5EF4-FFF2-40B4-BE49-F238E27FC236}">
                <a16:creationId xmlns:a16="http://schemas.microsoft.com/office/drawing/2014/main" id="{31DA621C-8255-5EDA-7EA8-6ABB829777E7}"/>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7981950" y="322741"/>
            <a:ext cx="3371850" cy="190346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1093712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B3B4A5-2A1A-B567-4717-9B871CC38210}"/>
              </a:ext>
              <a:ext uri="{C183D7F6-B498-43B3-948B-1728B52AA6E4}">
                <adec:decorative xmlns:adec="http://schemas.microsoft.com/office/drawing/2017/decorative" val="1"/>
              </a:ext>
            </a:extLst>
          </p:cNvPr>
          <p:cNvSpPr/>
          <p:nvPr/>
        </p:nvSpPr>
        <p:spPr>
          <a:xfrm>
            <a:off x="1" y="0"/>
            <a:ext cx="6095999" cy="2139951"/>
          </a:xfrm>
          <a:prstGeom prst="rect">
            <a:avLst/>
          </a:prstGeom>
          <a:solidFill>
            <a:srgbClr val="7ADBD4">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Footer Placeholder 256">
            <a:extLst>
              <a:ext uri="{FF2B5EF4-FFF2-40B4-BE49-F238E27FC236}">
                <a16:creationId xmlns:a16="http://schemas.microsoft.com/office/drawing/2014/main" id="{8DBC7823-0B82-44CB-B937-1DAF28C165B4}"/>
              </a:ext>
            </a:extLst>
          </p:cNvPr>
          <p:cNvSpPr>
            <a:spLocks noGrp="1"/>
          </p:cNvSpPr>
          <p:nvPr>
            <p:ph type="ftr" sz="quarter" idx="3"/>
          </p:nvPr>
        </p:nvSpPr>
        <p:spPr>
          <a:xfrm>
            <a:off x="3958557" y="6482896"/>
            <a:ext cx="4114800" cy="365125"/>
          </a:xfrm>
        </p:spPr>
        <p:txBody>
          <a:bodyPr/>
          <a:lstStyle/>
          <a:p>
            <a:r>
              <a:rPr lang="en-US">
                <a:solidFill>
                  <a:srgbClr val="636569"/>
                </a:solidFill>
                <a:latin typeface="Segoe UI" panose="020B0502040204020203" pitchFamily="34" charset="0"/>
                <a:cs typeface="Segoe UI" panose="020B0502040204020203" pitchFamily="34" charset="0"/>
              </a:rPr>
              <a:t>palco</a:t>
            </a:r>
          </a:p>
        </p:txBody>
      </p:sp>
      <p:sp>
        <p:nvSpPr>
          <p:cNvPr id="258" name="Slide Number Placeholder 257">
            <a:extLst>
              <a:ext uri="{FF2B5EF4-FFF2-40B4-BE49-F238E27FC236}">
                <a16:creationId xmlns:a16="http://schemas.microsoft.com/office/drawing/2014/main" id="{A9734560-9D8A-4BBC-A7FA-131A75654DAB}"/>
              </a:ext>
            </a:extLst>
          </p:cNvPr>
          <p:cNvSpPr>
            <a:spLocks noGrp="1"/>
          </p:cNvSpPr>
          <p:nvPr>
            <p:ph type="sldNum" sz="quarter" idx="4"/>
          </p:nvPr>
        </p:nvSpPr>
        <p:spPr>
          <a:xfrm>
            <a:off x="8610600" y="6356350"/>
            <a:ext cx="2743200" cy="365125"/>
          </a:xfrm>
        </p:spPr>
        <p:txBody>
          <a:bodyPr/>
          <a:lstStyle/>
          <a:p>
            <a:fld id="{EA87306C-81BA-4795-A5CA-9392456A8C1E}" type="slidenum">
              <a:rPr lang="en-US" smtClean="0">
                <a:solidFill>
                  <a:srgbClr val="636569"/>
                </a:solidFill>
                <a:latin typeface="Segoe UI" panose="020B0502040204020203" pitchFamily="34" charset="0"/>
                <a:cs typeface="Segoe UI" panose="020B0502040204020203" pitchFamily="34" charset="0"/>
              </a:rPr>
              <a:pPr/>
              <a:t>37</a:t>
            </a:fld>
            <a:endParaRPr lang="en-US">
              <a:solidFill>
                <a:srgbClr val="636569"/>
              </a:solidFill>
              <a:latin typeface="Segoe UI" panose="020B0502040204020203" pitchFamily="34" charset="0"/>
              <a:cs typeface="Segoe UI" panose="020B0502040204020203" pitchFamily="34" charset="0"/>
            </a:endParaRPr>
          </a:p>
        </p:txBody>
      </p:sp>
      <p:pic>
        <p:nvPicPr>
          <p:cNvPr id="7" name="Picture 6" descr="Logo&#10;&#10;Description automatically generated">
            <a:extLst>
              <a:ext uri="{FF2B5EF4-FFF2-40B4-BE49-F238E27FC236}">
                <a16:creationId xmlns:a16="http://schemas.microsoft.com/office/drawing/2014/main" id="{568B933C-9D22-DC80-E2B0-236090A2DD4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1508623" y="371306"/>
            <a:ext cx="438172" cy="529069"/>
          </a:xfrm>
          <a:prstGeom prst="rect">
            <a:avLst/>
          </a:prstGeom>
        </p:spPr>
      </p:pic>
      <p:sp>
        <p:nvSpPr>
          <p:cNvPr id="3" name="Title 2">
            <a:extLst>
              <a:ext uri="{FF2B5EF4-FFF2-40B4-BE49-F238E27FC236}">
                <a16:creationId xmlns:a16="http://schemas.microsoft.com/office/drawing/2014/main" id="{43F20131-2E66-4147-85FF-C0F1FCA97231}"/>
              </a:ext>
            </a:extLst>
          </p:cNvPr>
          <p:cNvSpPr>
            <a:spLocks noGrp="1"/>
          </p:cNvSpPr>
          <p:nvPr>
            <p:ph type="title"/>
          </p:nvPr>
        </p:nvSpPr>
        <p:spPr>
          <a:xfrm>
            <a:off x="94461" y="634164"/>
            <a:ext cx="5907077" cy="871622"/>
          </a:xfrm>
          <a:ln>
            <a:solidFill>
              <a:srgbClr val="636569"/>
            </a:solidFill>
          </a:ln>
        </p:spPr>
        <p:txBody>
          <a:bodyPr/>
          <a:lstStyle/>
          <a:p>
            <a:r>
              <a:rPr lang="en-US" b="1">
                <a:solidFill>
                  <a:schemeClr val="bg1"/>
                </a:solidFill>
                <a:latin typeface="Segoe UI" panose="020B0502040204020203" pitchFamily="34" charset="0"/>
                <a:cs typeface="Segoe UI" panose="020B0502040204020203" pitchFamily="34" charset="0"/>
              </a:rPr>
              <a:t>activity codes</a:t>
            </a:r>
          </a:p>
        </p:txBody>
      </p:sp>
      <p:sp>
        <p:nvSpPr>
          <p:cNvPr id="8" name="TextBox 7">
            <a:extLst>
              <a:ext uri="{FF2B5EF4-FFF2-40B4-BE49-F238E27FC236}">
                <a16:creationId xmlns:a16="http://schemas.microsoft.com/office/drawing/2014/main" id="{D6462693-7140-7116-17B4-74C9C087A82F}"/>
              </a:ext>
            </a:extLst>
          </p:cNvPr>
          <p:cNvSpPr txBox="1"/>
          <p:nvPr/>
        </p:nvSpPr>
        <p:spPr>
          <a:xfrm>
            <a:off x="744460" y="3429000"/>
            <a:ext cx="5010939" cy="1200329"/>
          </a:xfrm>
          <a:prstGeom prst="rect">
            <a:avLst/>
          </a:prstGeom>
          <a:noFill/>
        </p:spPr>
        <p:txBody>
          <a:bodyPr wrap="square">
            <a:spAutoFit/>
          </a:bodyPr>
          <a:lstStyle/>
          <a:p>
            <a:r>
              <a:rPr lang="en-US" b="1">
                <a:solidFill>
                  <a:srgbClr val="2A9A92"/>
                </a:solidFill>
                <a:latin typeface="Segoe UI" panose="020B0502040204020203" pitchFamily="34" charset="0"/>
                <a:cs typeface="Segoe UI" panose="020B0502040204020203" pitchFamily="34" charset="0"/>
              </a:rPr>
              <a:t>Some programs require you to input an activity code. Here is a list of activities with their corresponding codes used with IVR for Kansas WORK.</a:t>
            </a:r>
          </a:p>
        </p:txBody>
      </p:sp>
      <p:pic>
        <p:nvPicPr>
          <p:cNvPr id="6" name="Picture 5">
            <a:extLst>
              <a:ext uri="{FF2B5EF4-FFF2-40B4-BE49-F238E27FC236}">
                <a16:creationId xmlns:a16="http://schemas.microsoft.com/office/drawing/2014/main" id="{26FFE501-54A8-4D58-3DDC-F0329BB47DA6}"/>
              </a:ext>
            </a:extLst>
          </p:cNvPr>
          <p:cNvPicPr>
            <a:picLocks noChangeAspect="1"/>
          </p:cNvPicPr>
          <p:nvPr/>
        </p:nvPicPr>
        <p:blipFill>
          <a:blip r:embed="rId5" cstate="hqprint">
            <a:extLst>
              <a:ext uri="{28A0092B-C50C-407E-A947-70E740481C1C}">
                <a14:useLocalDpi xmlns:a14="http://schemas.microsoft.com/office/drawing/2010/main"/>
              </a:ext>
            </a:extLst>
          </a:blip>
          <a:srcRect r="24047"/>
          <a:stretch/>
        </p:blipFill>
        <p:spPr>
          <a:xfrm>
            <a:off x="6675162" y="989786"/>
            <a:ext cx="3870876" cy="4878428"/>
          </a:xfrm>
          <a:prstGeom prst="rect">
            <a:avLst/>
          </a:prstGeom>
        </p:spPr>
      </p:pic>
    </p:spTree>
    <p:extLst>
      <p:ext uri="{BB962C8B-B14F-4D97-AF65-F5344CB8AC3E}">
        <p14:creationId xmlns:p14="http://schemas.microsoft.com/office/powerpoint/2010/main" val="988036285"/>
      </p:ext>
    </p:extLst>
  </p:cSld>
  <p:clrMapOvr>
    <a:masterClrMapping/>
  </p:clrMapOvr>
  <p:extLst>
    <p:ext uri="{6950BFC3-D8DA-4A85-94F7-54DA5524770B}">
      <p188:commentRel xmlns:p188="http://schemas.microsoft.com/office/powerpoint/2018/8/main" r:id="rId3"/>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90CCBA4-48B3-5493-903D-D7815D22B9D3}"/>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0" y="0"/>
            <a:ext cx="12192000" cy="7061200"/>
          </a:xfrm>
          <a:prstGeom prst="rect">
            <a:avLst/>
          </a:prstGeom>
        </p:spPr>
      </p:pic>
      <p:sp>
        <p:nvSpPr>
          <p:cNvPr id="3" name="object 3"/>
          <p:cNvSpPr/>
          <p:nvPr/>
        </p:nvSpPr>
        <p:spPr>
          <a:xfrm>
            <a:off x="0" y="1"/>
            <a:ext cx="12192000" cy="7584820"/>
          </a:xfrm>
          <a:custGeom>
            <a:avLst/>
            <a:gdLst/>
            <a:ahLst/>
            <a:cxnLst/>
            <a:rect l="l" t="t" r="r" b="b"/>
            <a:pathLst>
              <a:path w="12192000" h="4482465">
                <a:moveTo>
                  <a:pt x="12192000" y="0"/>
                </a:moveTo>
                <a:lnTo>
                  <a:pt x="0" y="0"/>
                </a:lnTo>
                <a:lnTo>
                  <a:pt x="0" y="4482082"/>
                </a:lnTo>
                <a:lnTo>
                  <a:pt x="12192000" y="4482082"/>
                </a:lnTo>
                <a:lnTo>
                  <a:pt x="12192000" y="0"/>
                </a:lnTo>
                <a:close/>
              </a:path>
            </a:pathLst>
          </a:custGeom>
          <a:solidFill>
            <a:srgbClr val="626469">
              <a:alpha val="54901"/>
            </a:srgbClr>
          </a:solidFill>
        </p:spPr>
        <p:txBody>
          <a:bodyPr wrap="square" lIns="0" tIns="0" rIns="0" bIns="0" rtlCol="0"/>
          <a:lstStyle/>
          <a:p>
            <a:endParaRPr/>
          </a:p>
        </p:txBody>
      </p:sp>
      <p:sp>
        <p:nvSpPr>
          <p:cNvPr id="4" name="object 4"/>
          <p:cNvSpPr txBox="1">
            <a:spLocks noGrp="1"/>
          </p:cNvSpPr>
          <p:nvPr>
            <p:ph type="title"/>
          </p:nvPr>
        </p:nvSpPr>
        <p:spPr>
          <a:xfrm>
            <a:off x="2768222" y="2245984"/>
            <a:ext cx="7692514" cy="2106346"/>
          </a:xfrm>
          <a:prstGeom prst="rect">
            <a:avLst/>
          </a:prstGeom>
          <a:noFill/>
          <a:ln w="38100">
            <a:solidFill>
              <a:srgbClr val="FFFFFF"/>
            </a:solidFill>
          </a:ln>
        </p:spPr>
        <p:txBody>
          <a:bodyPr vert="horz" wrap="square" lIns="0" tIns="257175" rIns="0" bIns="0" rtlCol="0">
            <a:spAutoFit/>
          </a:bodyPr>
          <a:lstStyle/>
          <a:p>
            <a:pPr marR="9525" algn="ctr">
              <a:lnSpc>
                <a:spcPct val="100000"/>
              </a:lnSpc>
              <a:spcBef>
                <a:spcPts val="2025"/>
              </a:spcBef>
            </a:pPr>
            <a:r>
              <a:rPr lang="en-US" spc="190">
                <a:latin typeface="Segoe UI" panose="020B0502040204020203" pitchFamily="34" charset="0"/>
                <a:cs typeface="Segoe UI" panose="020B0502040204020203" pitchFamily="34" charset="0"/>
              </a:rPr>
              <a:t>ADDITIONAL SUPPORT</a:t>
            </a:r>
          </a:p>
        </p:txBody>
      </p:sp>
      <p:sp>
        <p:nvSpPr>
          <p:cNvPr id="6" name="object 6"/>
          <p:cNvSpPr/>
          <p:nvPr/>
        </p:nvSpPr>
        <p:spPr>
          <a:xfrm>
            <a:off x="222504" y="374904"/>
            <a:ext cx="2226564" cy="528827"/>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931407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6535A4-62B4-FF7E-9AC0-DBC031640EE7}"/>
            </a:ext>
          </a:extLst>
        </p:cNvPr>
        <p:cNvGrpSpPr/>
        <p:nvPr/>
      </p:nvGrpSpPr>
      <p:grpSpPr>
        <a:xfrm>
          <a:off x="0" y="0"/>
          <a:ext cx="0" cy="0"/>
          <a:chOff x="0" y="0"/>
          <a:chExt cx="0" cy="0"/>
        </a:xfrm>
      </p:grpSpPr>
      <p:sp>
        <p:nvSpPr>
          <p:cNvPr id="4" name="object 4">
            <a:extLst>
              <a:ext uri="{FF2B5EF4-FFF2-40B4-BE49-F238E27FC236}">
                <a16:creationId xmlns:a16="http://schemas.microsoft.com/office/drawing/2014/main" id="{E54A2C29-591A-84D4-AE80-8239BB56709A}"/>
              </a:ext>
            </a:extLst>
          </p:cNvPr>
          <p:cNvSpPr/>
          <p:nvPr/>
        </p:nvSpPr>
        <p:spPr>
          <a:xfrm>
            <a:off x="7930895" y="0"/>
            <a:ext cx="4261485" cy="5189220"/>
          </a:xfrm>
          <a:custGeom>
            <a:avLst/>
            <a:gdLst/>
            <a:ahLst/>
            <a:cxnLst/>
            <a:rect l="l" t="t" r="r" b="b"/>
            <a:pathLst>
              <a:path w="4261484" h="5189220">
                <a:moveTo>
                  <a:pt x="4261104" y="0"/>
                </a:moveTo>
                <a:lnTo>
                  <a:pt x="0" y="0"/>
                </a:lnTo>
                <a:lnTo>
                  <a:pt x="0" y="5189220"/>
                </a:lnTo>
                <a:lnTo>
                  <a:pt x="4261104" y="5189220"/>
                </a:lnTo>
                <a:lnTo>
                  <a:pt x="4261104" y="0"/>
                </a:lnTo>
                <a:close/>
              </a:path>
            </a:pathLst>
          </a:custGeom>
          <a:solidFill>
            <a:srgbClr val="79DBD3">
              <a:alpha val="92156"/>
            </a:srgbClr>
          </a:solidFill>
        </p:spPr>
        <p:txBody>
          <a:bodyPr wrap="square" lIns="0" tIns="0" rIns="0" bIns="0" rtlCol="0"/>
          <a:lstStyle/>
          <a:p>
            <a:endParaRPr/>
          </a:p>
        </p:txBody>
      </p:sp>
      <p:sp>
        <p:nvSpPr>
          <p:cNvPr id="5" name="object 5">
            <a:extLst>
              <a:ext uri="{FF2B5EF4-FFF2-40B4-BE49-F238E27FC236}">
                <a16:creationId xmlns:a16="http://schemas.microsoft.com/office/drawing/2014/main" id="{65C0922F-B1C7-55C0-D2EE-03825ADB8635}"/>
              </a:ext>
            </a:extLst>
          </p:cNvPr>
          <p:cNvSpPr txBox="1"/>
          <p:nvPr/>
        </p:nvSpPr>
        <p:spPr>
          <a:xfrm>
            <a:off x="8327833" y="1668780"/>
            <a:ext cx="3082925" cy="754053"/>
          </a:xfrm>
          <a:prstGeom prst="rect">
            <a:avLst/>
          </a:prstGeom>
        </p:spPr>
        <p:txBody>
          <a:bodyPr vert="horz" wrap="square" lIns="0" tIns="73660" rIns="0" bIns="0" rtlCol="0" anchor="t">
            <a:spAutoFit/>
          </a:bodyPr>
          <a:lstStyle/>
          <a:p>
            <a:pPr marL="12700">
              <a:lnSpc>
                <a:spcPct val="100000"/>
              </a:lnSpc>
              <a:spcBef>
                <a:spcPts val="580"/>
              </a:spcBef>
            </a:pPr>
            <a:r>
              <a:rPr lang="en-US" sz="2000" spc="-5">
                <a:solidFill>
                  <a:srgbClr val="FFFFFF"/>
                </a:solidFill>
                <a:latin typeface="Wingdings 3"/>
                <a:cs typeface="Segoe UI" panose="020B0502040204020203" pitchFamily="34" charset="0"/>
              </a:rPr>
              <a:t></a:t>
            </a:r>
            <a:r>
              <a:rPr lang="en-US" sz="2000" spc="-5">
                <a:solidFill>
                  <a:srgbClr val="FFFFFF"/>
                </a:solidFill>
                <a:latin typeface="Times New Roman"/>
                <a:cs typeface="Times New Roman"/>
              </a:rPr>
              <a:t> </a:t>
            </a:r>
            <a:r>
              <a:rPr lang="en-US" sz="2000" spc="70">
                <a:solidFill>
                  <a:srgbClr val="FFFFFF"/>
                </a:solidFill>
                <a:latin typeface="Segoe UI"/>
                <a:cs typeface="Segoe UI"/>
              </a:rPr>
              <a:t>User Guide</a:t>
            </a:r>
            <a:endParaRPr lang="en-US" sz="2000">
              <a:latin typeface="Segoe UI"/>
              <a:cs typeface="Segoe UI"/>
            </a:endParaRPr>
          </a:p>
          <a:p>
            <a:pPr marL="12700">
              <a:lnSpc>
                <a:spcPct val="100000"/>
              </a:lnSpc>
              <a:spcBef>
                <a:spcPts val="480"/>
              </a:spcBef>
            </a:pPr>
            <a:r>
              <a:rPr lang="en-US" sz="2000" spc="-5">
                <a:solidFill>
                  <a:srgbClr val="FFFFFF"/>
                </a:solidFill>
                <a:latin typeface="Wingdings 3"/>
                <a:cs typeface="Segoe UI" panose="020B0502040204020203" pitchFamily="34" charset="0"/>
              </a:rPr>
              <a:t></a:t>
            </a:r>
            <a:r>
              <a:rPr lang="en-US" sz="2000" spc="-5">
                <a:solidFill>
                  <a:srgbClr val="FFFFFF"/>
                </a:solidFill>
                <a:latin typeface="Times New Roman"/>
                <a:cs typeface="Times New Roman"/>
              </a:rPr>
              <a:t> </a:t>
            </a:r>
            <a:r>
              <a:rPr lang="en-US" sz="2000" spc="60">
                <a:solidFill>
                  <a:srgbClr val="FFFFFF"/>
                </a:solidFill>
                <a:latin typeface="Segoe UI"/>
                <a:cs typeface="Segoe UI"/>
              </a:rPr>
              <a:t>Videos </a:t>
            </a:r>
          </a:p>
        </p:txBody>
      </p:sp>
      <p:sp>
        <p:nvSpPr>
          <p:cNvPr id="6" name="object 6">
            <a:extLst>
              <a:ext uri="{FF2B5EF4-FFF2-40B4-BE49-F238E27FC236}">
                <a16:creationId xmlns:a16="http://schemas.microsoft.com/office/drawing/2014/main" id="{7299848F-E08C-851E-12C0-360F88AD10D9}"/>
              </a:ext>
            </a:extLst>
          </p:cNvPr>
          <p:cNvSpPr txBox="1">
            <a:spLocks noGrp="1"/>
          </p:cNvSpPr>
          <p:nvPr>
            <p:ph type="title"/>
          </p:nvPr>
        </p:nvSpPr>
        <p:spPr>
          <a:xfrm>
            <a:off x="8116061" y="712723"/>
            <a:ext cx="3506470" cy="720725"/>
          </a:xfrm>
          <a:prstGeom prst="rect">
            <a:avLst/>
          </a:prstGeom>
        </p:spPr>
        <p:txBody>
          <a:bodyPr vert="horz" wrap="square" lIns="0" tIns="12700" rIns="0" bIns="0" rtlCol="0">
            <a:spAutoFit/>
          </a:bodyPr>
          <a:lstStyle/>
          <a:p>
            <a:pPr marL="12700">
              <a:lnSpc>
                <a:spcPts val="2735"/>
              </a:lnSpc>
              <a:spcBef>
                <a:spcPts val="100"/>
              </a:spcBef>
            </a:pPr>
            <a:r>
              <a:rPr sz="2400" b="1" spc="45">
                <a:latin typeface="Segoe UI"/>
                <a:cs typeface="Segoe UI"/>
              </a:rPr>
              <a:t>PALCO’S</a:t>
            </a:r>
            <a:r>
              <a:rPr sz="2400" b="1" spc="204">
                <a:latin typeface="Segoe UI"/>
                <a:cs typeface="Segoe UI"/>
              </a:rPr>
              <a:t> </a:t>
            </a:r>
            <a:r>
              <a:rPr lang="en-US" sz="2400" b="1" spc="60">
                <a:latin typeface="Segoe UI"/>
                <a:cs typeface="Segoe UI"/>
              </a:rPr>
              <a:t>EVV</a:t>
            </a:r>
            <a:endParaRPr sz="2400">
              <a:latin typeface="Segoe UI"/>
              <a:cs typeface="Segoe UI"/>
            </a:endParaRPr>
          </a:p>
          <a:p>
            <a:pPr marL="12700">
              <a:lnSpc>
                <a:spcPts val="2735"/>
              </a:lnSpc>
            </a:pPr>
            <a:r>
              <a:rPr sz="2400" b="1" spc="80">
                <a:latin typeface="Segoe UI"/>
                <a:cs typeface="Segoe UI"/>
              </a:rPr>
              <a:t>TRAINING</a:t>
            </a:r>
            <a:r>
              <a:rPr sz="2400" b="1" spc="180">
                <a:latin typeface="Segoe UI"/>
                <a:cs typeface="Segoe UI"/>
              </a:rPr>
              <a:t> </a:t>
            </a:r>
            <a:r>
              <a:rPr sz="2400" b="1" spc="75">
                <a:latin typeface="Segoe UI"/>
                <a:cs typeface="Segoe UI"/>
              </a:rPr>
              <a:t>RESOURCE</a:t>
            </a:r>
            <a:r>
              <a:rPr lang="en-US" sz="2400" b="1" spc="75"/>
              <a:t>S</a:t>
            </a:r>
            <a:endParaRPr sz="2400">
              <a:latin typeface="Segoe UI"/>
              <a:cs typeface="Segoe UI"/>
            </a:endParaRPr>
          </a:p>
        </p:txBody>
      </p:sp>
      <p:sp>
        <p:nvSpPr>
          <p:cNvPr id="7" name="object 7">
            <a:extLst>
              <a:ext uri="{FF2B5EF4-FFF2-40B4-BE49-F238E27FC236}">
                <a16:creationId xmlns:a16="http://schemas.microsoft.com/office/drawing/2014/main" id="{862328AC-3C15-E72F-04D1-C57E47EBB07B}"/>
              </a:ext>
            </a:extLst>
          </p:cNvPr>
          <p:cNvSpPr txBox="1"/>
          <p:nvPr/>
        </p:nvSpPr>
        <p:spPr>
          <a:xfrm>
            <a:off x="1835657" y="5189981"/>
            <a:ext cx="4261485" cy="506549"/>
          </a:xfrm>
          <a:prstGeom prst="rect">
            <a:avLst/>
          </a:prstGeom>
          <a:ln w="28575">
            <a:solidFill>
              <a:srgbClr val="626469"/>
            </a:solidFill>
          </a:ln>
        </p:spPr>
        <p:txBody>
          <a:bodyPr vert="horz" wrap="square" lIns="0" tIns="135890" rIns="0" bIns="0" rtlCol="0" anchor="t">
            <a:spAutoFit/>
          </a:bodyPr>
          <a:lstStyle/>
          <a:p>
            <a:pPr marR="10160" algn="ctr">
              <a:lnSpc>
                <a:spcPct val="100000"/>
              </a:lnSpc>
              <a:spcBef>
                <a:spcPts val="1070"/>
              </a:spcBef>
            </a:pPr>
            <a:r>
              <a:rPr lang="en-US" sz="2400" b="1" spc="60">
                <a:solidFill>
                  <a:srgbClr val="626469"/>
                </a:solidFill>
                <a:latin typeface="Segoe UI"/>
                <a:cs typeface="Segoe UI"/>
              </a:rPr>
              <a:t>EVV  Resources</a:t>
            </a:r>
            <a:endParaRPr sz="2400">
              <a:latin typeface="Segoe UI"/>
              <a:cs typeface="Segoe UI"/>
            </a:endParaRPr>
          </a:p>
        </p:txBody>
      </p:sp>
      <p:sp>
        <p:nvSpPr>
          <p:cNvPr id="8" name="object 8">
            <a:extLst>
              <a:ext uri="{FF2B5EF4-FFF2-40B4-BE49-F238E27FC236}">
                <a16:creationId xmlns:a16="http://schemas.microsoft.com/office/drawing/2014/main" id="{166A6808-3C08-81CD-046F-87D92F5ED8CF}"/>
              </a:ext>
            </a:extLst>
          </p:cNvPr>
          <p:cNvSpPr/>
          <p:nvPr/>
        </p:nvSpPr>
        <p:spPr>
          <a:xfrm>
            <a:off x="222504" y="371856"/>
            <a:ext cx="437388" cy="528827"/>
          </a:xfrm>
          <a:prstGeom prst="rect">
            <a:avLst/>
          </a:prstGeom>
          <a:blipFill>
            <a:blip r:embed="rId3" cstate="print"/>
            <a:stretch>
              <a:fillRect/>
            </a:stretch>
          </a:blipFill>
        </p:spPr>
        <p:txBody>
          <a:bodyPr wrap="square" lIns="0" tIns="0" rIns="0" bIns="0" rtlCol="0"/>
          <a:lstStyle/>
          <a:p>
            <a:endParaRPr/>
          </a:p>
        </p:txBody>
      </p:sp>
      <p:sp>
        <p:nvSpPr>
          <p:cNvPr id="9" name="object 9">
            <a:extLst>
              <a:ext uri="{FF2B5EF4-FFF2-40B4-BE49-F238E27FC236}">
                <a16:creationId xmlns:a16="http://schemas.microsoft.com/office/drawing/2014/main" id="{B3187F0E-0938-00B1-EB7D-A8100F42EC6F}"/>
              </a:ext>
            </a:extLst>
          </p:cNvPr>
          <p:cNvSpPr txBox="1">
            <a:spLocks noGrp="1"/>
          </p:cNvSpPr>
          <p:nvPr>
            <p:ph type="dt" sz="half" idx="6"/>
          </p:nvPr>
        </p:nvSpPr>
        <p:spPr>
          <a:xfrm>
            <a:off x="916939" y="6419631"/>
            <a:ext cx="403859" cy="209673"/>
          </a:xfrm>
          <a:prstGeom prst="rect">
            <a:avLst/>
          </a:prstGeom>
        </p:spPr>
        <p:txBody>
          <a:bodyPr vert="horz" wrap="square" lIns="0" tIns="24765" rIns="0" bIns="0" rtlCol="0">
            <a:spAutoFit/>
          </a:bodyPr>
          <a:lstStyle/>
          <a:p>
            <a:pPr marL="12700">
              <a:lnSpc>
                <a:spcPct val="100000"/>
              </a:lnSpc>
              <a:spcBef>
                <a:spcPts val="195"/>
              </a:spcBef>
            </a:pPr>
            <a:r>
              <a:rPr lang="en-US" spc="95"/>
              <a:t>2025</a:t>
            </a:r>
            <a:endParaRPr spc="95"/>
          </a:p>
        </p:txBody>
      </p:sp>
      <p:sp>
        <p:nvSpPr>
          <p:cNvPr id="10" name="object 10">
            <a:extLst>
              <a:ext uri="{FF2B5EF4-FFF2-40B4-BE49-F238E27FC236}">
                <a16:creationId xmlns:a16="http://schemas.microsoft.com/office/drawing/2014/main" id="{4DCA5EA4-ED0F-96D0-57A7-4971BF4ECCD8}"/>
              </a:ext>
            </a:extLst>
          </p:cNvPr>
          <p:cNvSpPr txBox="1">
            <a:spLocks noGrp="1"/>
          </p:cNvSpPr>
          <p:nvPr>
            <p:ph type="ftr" sz="quarter" idx="5"/>
          </p:nvPr>
        </p:nvSpPr>
        <p:spPr>
          <a:prstGeom prst="rect">
            <a:avLst/>
          </a:prstGeom>
        </p:spPr>
        <p:txBody>
          <a:bodyPr vert="horz" wrap="square" lIns="0" tIns="24765" rIns="0" bIns="0" rtlCol="0">
            <a:spAutoFit/>
          </a:bodyPr>
          <a:lstStyle/>
          <a:p>
            <a:pPr marL="12700">
              <a:lnSpc>
                <a:spcPct val="100000"/>
              </a:lnSpc>
              <a:spcBef>
                <a:spcPts val="195"/>
              </a:spcBef>
            </a:pPr>
            <a:r>
              <a:rPr spc="15"/>
              <a:t>P</a:t>
            </a:r>
            <a:r>
              <a:rPr spc="90"/>
              <a:t>A</a:t>
            </a:r>
            <a:r>
              <a:rPr spc="65"/>
              <a:t>L</a:t>
            </a:r>
            <a:r>
              <a:rPr spc="75"/>
              <a:t>C</a:t>
            </a:r>
            <a:r>
              <a:t>O</a:t>
            </a:r>
          </a:p>
        </p:txBody>
      </p:sp>
      <p:sp>
        <p:nvSpPr>
          <p:cNvPr id="11" name="object 11">
            <a:extLst>
              <a:ext uri="{FF2B5EF4-FFF2-40B4-BE49-F238E27FC236}">
                <a16:creationId xmlns:a16="http://schemas.microsoft.com/office/drawing/2014/main" id="{1F521E42-BD17-9F3B-3ADE-511F753B1961}"/>
              </a:ext>
            </a:extLst>
          </p:cNvPr>
          <p:cNvSpPr txBox="1">
            <a:spLocks noGrp="1"/>
          </p:cNvSpPr>
          <p:nvPr>
            <p:ph type="sldNum" sz="quarter" idx="7"/>
          </p:nvPr>
        </p:nvSpPr>
        <p:spPr>
          <a:prstGeom prst="rect">
            <a:avLst/>
          </a:prstGeom>
        </p:spPr>
        <p:txBody>
          <a:bodyPr vert="horz" wrap="square" lIns="0" tIns="24765" rIns="0" bIns="0" rtlCol="0">
            <a:spAutoFit/>
          </a:bodyPr>
          <a:lstStyle/>
          <a:p>
            <a:pPr marL="67310">
              <a:lnSpc>
                <a:spcPct val="100000"/>
              </a:lnSpc>
              <a:spcBef>
                <a:spcPts val="195"/>
              </a:spcBef>
            </a:pPr>
            <a:fld id="{81D60167-4931-47E6-BA6A-407CBD079E47}" type="slidenum">
              <a:rPr dirty="0"/>
              <a:t>39</a:t>
            </a:fld>
            <a:endParaRPr/>
          </a:p>
        </p:txBody>
      </p:sp>
      <p:pic>
        <p:nvPicPr>
          <p:cNvPr id="2" name="Picture 1">
            <a:extLst>
              <a:ext uri="{FF2B5EF4-FFF2-40B4-BE49-F238E27FC236}">
                <a16:creationId xmlns:a16="http://schemas.microsoft.com/office/drawing/2014/main" id="{36D828DD-ADEC-373D-642F-7051F6A37C4E}"/>
              </a:ext>
            </a:extLst>
          </p:cNvPr>
          <p:cNvPicPr>
            <a:picLocks noChangeAspect="1"/>
          </p:cNvPicPr>
          <p:nvPr/>
        </p:nvPicPr>
        <p:blipFill>
          <a:blip r:embed="rId4"/>
          <a:stretch>
            <a:fillRect/>
          </a:stretch>
        </p:blipFill>
        <p:spPr>
          <a:xfrm>
            <a:off x="890596" y="185483"/>
            <a:ext cx="3688848" cy="4818253"/>
          </a:xfrm>
          <a:prstGeom prst="rect">
            <a:avLst/>
          </a:prstGeom>
        </p:spPr>
      </p:pic>
      <p:pic>
        <p:nvPicPr>
          <p:cNvPr id="3" name="Picture 2">
            <a:extLst>
              <a:ext uri="{FF2B5EF4-FFF2-40B4-BE49-F238E27FC236}">
                <a16:creationId xmlns:a16="http://schemas.microsoft.com/office/drawing/2014/main" id="{C267CEE6-C790-9851-6C32-A0B4D2F13A8D}"/>
              </a:ext>
            </a:extLst>
          </p:cNvPr>
          <p:cNvPicPr>
            <a:picLocks noChangeAspect="1"/>
          </p:cNvPicPr>
          <p:nvPr/>
        </p:nvPicPr>
        <p:blipFill>
          <a:blip r:embed="rId5"/>
          <a:stretch>
            <a:fillRect/>
          </a:stretch>
        </p:blipFill>
        <p:spPr>
          <a:xfrm>
            <a:off x="4703143" y="1073085"/>
            <a:ext cx="2980354" cy="3788282"/>
          </a:xfrm>
          <a:prstGeom prst="rect">
            <a:avLst/>
          </a:prstGeom>
        </p:spPr>
      </p:pic>
    </p:spTree>
    <p:extLst>
      <p:ext uri="{BB962C8B-B14F-4D97-AF65-F5344CB8AC3E}">
        <p14:creationId xmlns:p14="http://schemas.microsoft.com/office/powerpoint/2010/main" val="2184432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B7030-2A27-EDD8-9706-FA3AC59AB373}"/>
            </a:ext>
          </a:extLst>
        </p:cNvPr>
        <p:cNvGrpSpPr/>
        <p:nvPr/>
      </p:nvGrpSpPr>
      <p:grpSpPr>
        <a:xfrm>
          <a:off x="0" y="0"/>
          <a:ext cx="0" cy="0"/>
          <a:chOff x="0" y="0"/>
          <a:chExt cx="0" cy="0"/>
        </a:xfrm>
      </p:grpSpPr>
      <p:pic>
        <p:nvPicPr>
          <p:cNvPr id="21" name="Picture 20" descr="A white background with hexagons&#10;&#10;Description automatically generated">
            <a:extLst>
              <a:ext uri="{FF2B5EF4-FFF2-40B4-BE49-F238E27FC236}">
                <a16:creationId xmlns:a16="http://schemas.microsoft.com/office/drawing/2014/main" id="{B71B9F2A-1C7C-78E7-1704-46C37E91C9B4}"/>
              </a:ext>
            </a:extLst>
          </p:cNvPr>
          <p:cNvPicPr>
            <a:picLocks noChangeAspect="1"/>
          </p:cNvPicPr>
          <p:nvPr/>
        </p:nvPicPr>
        <p:blipFill>
          <a:blip r:embed="rId3">
            <a:alphaModFix amt="5000"/>
          </a:blip>
          <a:stretch>
            <a:fillRect/>
          </a:stretch>
        </p:blipFill>
        <p:spPr>
          <a:xfrm>
            <a:off x="0" y="-29432"/>
            <a:ext cx="12281836" cy="6907255"/>
          </a:xfrm>
          <a:prstGeom prst="rect">
            <a:avLst/>
          </a:prstGeom>
        </p:spPr>
      </p:pic>
      <p:sp>
        <p:nvSpPr>
          <p:cNvPr id="6" name="object 6">
            <a:extLst>
              <a:ext uri="{FF2B5EF4-FFF2-40B4-BE49-F238E27FC236}">
                <a16:creationId xmlns:a16="http://schemas.microsoft.com/office/drawing/2014/main" id="{B82CB2C1-B217-6C90-7D79-F0DEF5BD9C6B}"/>
              </a:ext>
            </a:extLst>
          </p:cNvPr>
          <p:cNvSpPr txBox="1">
            <a:spLocks/>
          </p:cNvSpPr>
          <p:nvPr/>
        </p:nvSpPr>
        <p:spPr>
          <a:xfrm>
            <a:off x="241378" y="149589"/>
            <a:ext cx="4635087" cy="1185581"/>
          </a:xfrm>
          <a:prstGeom prst="rect">
            <a:avLst/>
          </a:prstGeom>
          <a:ln w="28575">
            <a:noFill/>
          </a:ln>
        </p:spPr>
        <p:txBody>
          <a:bodyPr vert="horz" wrap="square" lIns="0" tIns="635" rIns="0" bIns="365760" rtlCol="0" anchor="ctr">
            <a:spAutoFit/>
          </a:bodyPr>
          <a:lstStyle/>
          <a:p>
            <a:pPr>
              <a:lnSpc>
                <a:spcPct val="100000"/>
              </a:lnSpc>
              <a:spcBef>
                <a:spcPts val="5"/>
              </a:spcBef>
            </a:pPr>
            <a:endParaRPr sz="2900">
              <a:latin typeface="Times New Roman"/>
              <a:cs typeface="Times New Roman"/>
            </a:endParaRPr>
          </a:p>
          <a:p>
            <a:pPr algn="ctr">
              <a:spcBef>
                <a:spcPts val="5"/>
              </a:spcBef>
            </a:pPr>
            <a:r>
              <a:rPr lang="en-US" sz="2400" b="1" spc="75">
                <a:solidFill>
                  <a:srgbClr val="626469"/>
                </a:solidFill>
                <a:latin typeface="Segoe UI"/>
                <a:cs typeface="Segoe UI"/>
              </a:rPr>
              <a:t>MISSION &amp; CORE VALUES</a:t>
            </a:r>
            <a:endParaRPr lang="en-US" sz="2400">
              <a:latin typeface="Segoe UI"/>
              <a:cs typeface="Segoe UI"/>
            </a:endParaRPr>
          </a:p>
        </p:txBody>
      </p:sp>
      <p:sp>
        <p:nvSpPr>
          <p:cNvPr id="7" name="object 7">
            <a:extLst>
              <a:ext uri="{FF2B5EF4-FFF2-40B4-BE49-F238E27FC236}">
                <a16:creationId xmlns:a16="http://schemas.microsoft.com/office/drawing/2014/main" id="{59A2668B-73DB-DE2F-1278-B7A3972BD7EF}"/>
              </a:ext>
            </a:extLst>
          </p:cNvPr>
          <p:cNvSpPr txBox="1">
            <a:spLocks/>
          </p:cNvSpPr>
          <p:nvPr/>
        </p:nvSpPr>
        <p:spPr>
          <a:xfrm>
            <a:off x="543304" y="2736054"/>
            <a:ext cx="4635088" cy="1363515"/>
          </a:xfrm>
          <a:prstGeom prst="rect">
            <a:avLst/>
          </a:prstGeom>
        </p:spPr>
        <p:txBody>
          <a:bodyPr vert="horz" wrap="square" lIns="0" tIns="12700" rIns="0" bIns="0" rtlCol="0">
            <a:spAutoFit/>
          </a:bodyPr>
          <a:lstStyle/>
          <a:p>
            <a:pPr marL="12700" marR="5080">
              <a:lnSpc>
                <a:spcPct val="125000"/>
              </a:lnSpc>
              <a:spcBef>
                <a:spcPts val="100"/>
              </a:spcBef>
            </a:pPr>
            <a:r>
              <a:rPr sz="1800" b="1" spc="80">
                <a:solidFill>
                  <a:srgbClr val="33CCCC"/>
                </a:solidFill>
                <a:latin typeface="Segoe UI" panose="020B0502040204020203" pitchFamily="34" charset="0"/>
                <a:cs typeface="Segoe UI" panose="020B0502040204020203" pitchFamily="34" charset="0"/>
              </a:rPr>
              <a:t>Empowering </a:t>
            </a:r>
            <a:r>
              <a:rPr sz="1800" b="1" spc="85">
                <a:solidFill>
                  <a:srgbClr val="33CCCC"/>
                </a:solidFill>
                <a:latin typeface="Segoe UI" panose="020B0502040204020203" pitchFamily="34" charset="0"/>
                <a:cs typeface="Segoe UI" panose="020B0502040204020203" pitchFamily="34" charset="0"/>
              </a:rPr>
              <a:t>Independence</a:t>
            </a:r>
            <a:r>
              <a:rPr sz="1800" spc="85">
                <a:solidFill>
                  <a:srgbClr val="33CCCC"/>
                </a:solidFill>
                <a:latin typeface="Segoe UI" panose="020B0502040204020203" pitchFamily="34" charset="0"/>
                <a:cs typeface="Segoe UI" panose="020B0502040204020203" pitchFamily="34" charset="0"/>
              </a:rPr>
              <a:t>. </a:t>
            </a:r>
            <a:r>
              <a:rPr sz="1800" spc="80">
                <a:latin typeface="Segoe UI" panose="020B0502040204020203" pitchFamily="34" charset="0"/>
                <a:cs typeface="Segoe UI" panose="020B0502040204020203" pitchFamily="34" charset="0"/>
              </a:rPr>
              <a:t>Sharpened  </a:t>
            </a:r>
            <a:r>
              <a:rPr sz="1800" spc="40">
                <a:latin typeface="Segoe UI" panose="020B0502040204020203" pitchFamily="34" charset="0"/>
                <a:cs typeface="Segoe UI" panose="020B0502040204020203" pitchFamily="34" charset="0"/>
              </a:rPr>
              <a:t>by </a:t>
            </a:r>
            <a:r>
              <a:rPr sz="1800" spc="80">
                <a:latin typeface="Segoe UI" panose="020B0502040204020203" pitchFamily="34" charset="0"/>
                <a:cs typeface="Segoe UI" panose="020B0502040204020203" pitchFamily="34" charset="0"/>
              </a:rPr>
              <a:t>experience </a:t>
            </a:r>
            <a:r>
              <a:rPr sz="1800" spc="60">
                <a:latin typeface="Segoe UI" panose="020B0502040204020203" pitchFamily="34" charset="0"/>
                <a:cs typeface="Segoe UI" panose="020B0502040204020203" pitchFamily="34" charset="0"/>
              </a:rPr>
              <a:t>and </a:t>
            </a:r>
            <a:r>
              <a:rPr sz="1800" spc="80">
                <a:latin typeface="Segoe UI" panose="020B0502040204020203" pitchFamily="34" charset="0"/>
                <a:cs typeface="Segoe UI" panose="020B0502040204020203" pitchFamily="34" charset="0"/>
              </a:rPr>
              <a:t>amplified </a:t>
            </a:r>
            <a:r>
              <a:rPr sz="1800" spc="40">
                <a:latin typeface="Segoe UI" panose="020B0502040204020203" pitchFamily="34" charset="0"/>
                <a:cs typeface="Segoe UI" panose="020B0502040204020203" pitchFamily="34" charset="0"/>
              </a:rPr>
              <a:t>by </a:t>
            </a:r>
            <a:br>
              <a:rPr lang="en-US" sz="1800" spc="40">
                <a:latin typeface="Segoe UI" panose="020B0502040204020203" pitchFamily="34" charset="0"/>
                <a:cs typeface="Segoe UI" panose="020B0502040204020203" pitchFamily="34" charset="0"/>
              </a:rPr>
            </a:br>
            <a:r>
              <a:rPr sz="1800" spc="75">
                <a:latin typeface="Segoe UI" panose="020B0502040204020203" pitchFamily="34" charset="0"/>
                <a:cs typeface="Segoe UI" panose="020B0502040204020203" pitchFamily="34" charset="0"/>
              </a:rPr>
              <a:t>modern </a:t>
            </a:r>
            <a:r>
              <a:rPr sz="1800" spc="70">
                <a:latin typeface="Segoe UI" panose="020B0502040204020203" pitchFamily="34" charset="0"/>
                <a:cs typeface="Segoe UI" panose="020B0502040204020203" pitchFamily="34" charset="0"/>
              </a:rPr>
              <a:t>technology, </a:t>
            </a:r>
            <a:r>
              <a:rPr lang="en-US" sz="1800" spc="60">
                <a:latin typeface="Segoe UI" panose="020B0502040204020203" pitchFamily="34" charset="0"/>
                <a:cs typeface="Segoe UI" panose="020B0502040204020203" pitchFamily="34" charset="0"/>
              </a:rPr>
              <a:t>Palco</a:t>
            </a:r>
            <a:r>
              <a:rPr sz="1800" spc="60">
                <a:latin typeface="Segoe UI" panose="020B0502040204020203" pitchFamily="34" charset="0"/>
                <a:cs typeface="Segoe UI" panose="020B0502040204020203" pitchFamily="34" charset="0"/>
              </a:rPr>
              <a:t> </a:t>
            </a:r>
            <a:r>
              <a:rPr sz="1800" spc="75">
                <a:latin typeface="Segoe UI" panose="020B0502040204020203" pitchFamily="34" charset="0"/>
                <a:cs typeface="Segoe UI" panose="020B0502040204020203" pitchFamily="34" charset="0"/>
              </a:rPr>
              <a:t>advocates </a:t>
            </a:r>
            <a:r>
              <a:rPr sz="1800" spc="50">
                <a:latin typeface="Segoe UI" panose="020B0502040204020203" pitchFamily="34" charset="0"/>
                <a:cs typeface="Segoe UI" panose="020B0502040204020203" pitchFamily="34" charset="0"/>
              </a:rPr>
              <a:t>for </a:t>
            </a:r>
            <a:r>
              <a:rPr sz="1800" spc="75">
                <a:latin typeface="Segoe UI" panose="020B0502040204020203" pitchFamily="34" charset="0"/>
                <a:cs typeface="Segoe UI" panose="020B0502040204020203" pitchFamily="34" charset="0"/>
              </a:rPr>
              <a:t>people </a:t>
            </a:r>
            <a:r>
              <a:rPr sz="1800" spc="35">
                <a:latin typeface="Segoe UI" panose="020B0502040204020203" pitchFamily="34" charset="0"/>
                <a:cs typeface="Segoe UI" panose="020B0502040204020203" pitchFamily="34" charset="0"/>
              </a:rPr>
              <a:t>to </a:t>
            </a:r>
            <a:r>
              <a:rPr sz="1800" spc="60">
                <a:latin typeface="Segoe UI" panose="020B0502040204020203" pitchFamily="34" charset="0"/>
                <a:cs typeface="Segoe UI" panose="020B0502040204020203" pitchFamily="34" charset="0"/>
              </a:rPr>
              <a:t>live </a:t>
            </a:r>
            <a:r>
              <a:rPr sz="1800" spc="80">
                <a:latin typeface="Segoe UI" panose="020B0502040204020203" pitchFamily="34" charset="0"/>
                <a:cs typeface="Segoe UI" panose="020B0502040204020203" pitchFamily="34" charset="0"/>
              </a:rPr>
              <a:t>independent</a:t>
            </a:r>
            <a:r>
              <a:rPr lang="en-US" spc="395">
                <a:latin typeface="Segoe UI" panose="020B0502040204020203" pitchFamily="34" charset="0"/>
                <a:cs typeface="Segoe UI" panose="020B0502040204020203" pitchFamily="34" charset="0"/>
              </a:rPr>
              <a:t> </a:t>
            </a:r>
            <a:r>
              <a:rPr sz="1800" spc="70">
                <a:latin typeface="Segoe UI" panose="020B0502040204020203" pitchFamily="34" charset="0"/>
                <a:cs typeface="Segoe UI" panose="020B0502040204020203" pitchFamily="34" charset="0"/>
              </a:rPr>
              <a:t>lives.</a:t>
            </a:r>
            <a:endParaRPr sz="1800">
              <a:latin typeface="Segoe UI" panose="020B0502040204020203" pitchFamily="34" charset="0"/>
              <a:cs typeface="Segoe UI" panose="020B0502040204020203" pitchFamily="34" charset="0"/>
            </a:endParaRPr>
          </a:p>
        </p:txBody>
      </p:sp>
      <p:sp>
        <p:nvSpPr>
          <p:cNvPr id="8" name="object 8">
            <a:extLst>
              <a:ext uri="{FF2B5EF4-FFF2-40B4-BE49-F238E27FC236}">
                <a16:creationId xmlns:a16="http://schemas.microsoft.com/office/drawing/2014/main" id="{B5AF994D-8A14-8CFC-F16B-5757B691F488}"/>
              </a:ext>
            </a:extLst>
          </p:cNvPr>
          <p:cNvSpPr/>
          <p:nvPr/>
        </p:nvSpPr>
        <p:spPr>
          <a:xfrm>
            <a:off x="11509247" y="371856"/>
            <a:ext cx="437388" cy="528827"/>
          </a:xfrm>
          <a:prstGeom prst="rect">
            <a:avLst/>
          </a:prstGeom>
          <a:blipFill>
            <a:blip r:embed="rId4" cstate="print"/>
            <a:stretch>
              <a:fillRect/>
            </a:stretch>
          </a:blipFill>
        </p:spPr>
        <p:txBody>
          <a:bodyPr wrap="square" lIns="0" tIns="0" rIns="0" bIns="0" rtlCol="0"/>
          <a:lstStyle/>
          <a:p>
            <a:endParaRPr/>
          </a:p>
        </p:txBody>
      </p:sp>
      <p:sp>
        <p:nvSpPr>
          <p:cNvPr id="10" name="object 10">
            <a:extLst>
              <a:ext uri="{FF2B5EF4-FFF2-40B4-BE49-F238E27FC236}">
                <a16:creationId xmlns:a16="http://schemas.microsoft.com/office/drawing/2014/main" id="{91DEEE7B-BB1B-C4A5-C282-E8A5CF08B485}"/>
              </a:ext>
            </a:extLst>
          </p:cNvPr>
          <p:cNvSpPr txBox="1"/>
          <p:nvPr/>
        </p:nvSpPr>
        <p:spPr>
          <a:xfrm>
            <a:off x="5832728" y="6598853"/>
            <a:ext cx="547370" cy="228600"/>
          </a:xfrm>
          <a:prstGeom prst="rect">
            <a:avLst/>
          </a:prstGeom>
        </p:spPr>
        <p:txBody>
          <a:bodyPr vert="horz" wrap="square" lIns="0" tIns="24765" rIns="0" bIns="0" rtlCol="0">
            <a:spAutoFit/>
          </a:bodyPr>
          <a:lstStyle/>
          <a:p>
            <a:pPr marL="12700">
              <a:lnSpc>
                <a:spcPct val="100000"/>
              </a:lnSpc>
              <a:spcBef>
                <a:spcPts val="195"/>
              </a:spcBef>
            </a:pPr>
            <a:r>
              <a:rPr sz="1200" b="1" spc="15">
                <a:solidFill>
                  <a:srgbClr val="626469"/>
                </a:solidFill>
                <a:latin typeface="Segoe UI"/>
                <a:cs typeface="Segoe UI"/>
              </a:rPr>
              <a:t>P</a:t>
            </a:r>
            <a:r>
              <a:rPr sz="1200" b="1" spc="90">
                <a:solidFill>
                  <a:srgbClr val="626469"/>
                </a:solidFill>
                <a:latin typeface="Segoe UI"/>
                <a:cs typeface="Segoe UI"/>
              </a:rPr>
              <a:t>A</a:t>
            </a:r>
            <a:r>
              <a:rPr sz="1200" b="1" spc="65">
                <a:solidFill>
                  <a:srgbClr val="626469"/>
                </a:solidFill>
                <a:latin typeface="Segoe UI"/>
                <a:cs typeface="Segoe UI"/>
              </a:rPr>
              <a:t>L</a:t>
            </a:r>
            <a:r>
              <a:rPr sz="1200" b="1" spc="75">
                <a:solidFill>
                  <a:srgbClr val="626469"/>
                </a:solidFill>
                <a:latin typeface="Segoe UI"/>
                <a:cs typeface="Segoe UI"/>
              </a:rPr>
              <a:t>C</a:t>
            </a:r>
            <a:r>
              <a:rPr sz="1200" b="1">
                <a:solidFill>
                  <a:srgbClr val="626469"/>
                </a:solidFill>
                <a:latin typeface="Segoe UI"/>
                <a:cs typeface="Segoe UI"/>
              </a:rPr>
              <a:t>O</a:t>
            </a:r>
            <a:endParaRPr sz="1200">
              <a:latin typeface="Segoe UI"/>
              <a:cs typeface="Segoe UI"/>
            </a:endParaRPr>
          </a:p>
        </p:txBody>
      </p:sp>
      <p:sp>
        <p:nvSpPr>
          <p:cNvPr id="11" name="object 11">
            <a:extLst>
              <a:ext uri="{FF2B5EF4-FFF2-40B4-BE49-F238E27FC236}">
                <a16:creationId xmlns:a16="http://schemas.microsoft.com/office/drawing/2014/main" id="{B69F9611-FCD3-466B-EBBD-5E7F6B70F7DC}"/>
              </a:ext>
            </a:extLst>
          </p:cNvPr>
          <p:cNvSpPr txBox="1"/>
          <p:nvPr/>
        </p:nvSpPr>
        <p:spPr>
          <a:xfrm>
            <a:off x="11129518" y="6419631"/>
            <a:ext cx="175260" cy="407670"/>
          </a:xfrm>
          <a:prstGeom prst="rect">
            <a:avLst/>
          </a:prstGeom>
        </p:spPr>
        <p:txBody>
          <a:bodyPr vert="horz" wrap="square" lIns="0" tIns="6350" rIns="0" bIns="0" rtlCol="0">
            <a:spAutoFit/>
          </a:bodyPr>
          <a:lstStyle/>
          <a:p>
            <a:pPr>
              <a:lnSpc>
                <a:spcPct val="100000"/>
              </a:lnSpc>
              <a:spcBef>
                <a:spcPts val="50"/>
              </a:spcBef>
            </a:pPr>
            <a:endParaRPr sz="1350">
              <a:latin typeface="Times New Roman"/>
              <a:cs typeface="Times New Roman"/>
            </a:endParaRPr>
          </a:p>
          <a:p>
            <a:pPr marL="53975">
              <a:lnSpc>
                <a:spcPct val="100000"/>
              </a:lnSpc>
            </a:pPr>
            <a:fld id="{81D60167-4931-47E6-BA6A-407CBD079E47}" type="slidenum">
              <a:rPr sz="1200" dirty="0">
                <a:solidFill>
                  <a:srgbClr val="626469"/>
                </a:solidFill>
                <a:latin typeface="Segoe UI"/>
                <a:cs typeface="Segoe UI"/>
              </a:rPr>
              <a:t>4</a:t>
            </a:fld>
            <a:endParaRPr sz="1200">
              <a:latin typeface="Segoe UI"/>
              <a:cs typeface="Segoe UI"/>
            </a:endParaRPr>
          </a:p>
        </p:txBody>
      </p:sp>
      <p:sp>
        <p:nvSpPr>
          <p:cNvPr id="13" name="Title 12">
            <a:extLst>
              <a:ext uri="{FF2B5EF4-FFF2-40B4-BE49-F238E27FC236}">
                <a16:creationId xmlns:a16="http://schemas.microsoft.com/office/drawing/2014/main" id="{A6AB18C9-FA43-1630-AD3F-1EE275C94766}"/>
              </a:ext>
            </a:extLst>
          </p:cNvPr>
          <p:cNvSpPr>
            <a:spLocks noGrp="1"/>
          </p:cNvSpPr>
          <p:nvPr>
            <p:ph type="title"/>
          </p:nvPr>
        </p:nvSpPr>
        <p:spPr/>
        <p:txBody>
          <a:bodyPr/>
          <a:lstStyle/>
          <a:p>
            <a:r>
              <a:rPr lang="en-US"/>
              <a:t>-</a:t>
            </a:r>
          </a:p>
        </p:txBody>
      </p:sp>
      <p:pic>
        <p:nvPicPr>
          <p:cNvPr id="15" name="Picture 14" descr="A diagram of values&#10;&#10;Description automatically generated">
            <a:extLst>
              <a:ext uri="{FF2B5EF4-FFF2-40B4-BE49-F238E27FC236}">
                <a16:creationId xmlns:a16="http://schemas.microsoft.com/office/drawing/2014/main" id="{CCF0E7DF-0C13-ACDF-E681-3A5A9BD76CA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b="11950"/>
          <a:stretch/>
        </p:blipFill>
        <p:spPr>
          <a:xfrm>
            <a:off x="5702445" y="1206603"/>
            <a:ext cx="6396511" cy="4816425"/>
          </a:xfrm>
          <a:prstGeom prst="rect">
            <a:avLst/>
          </a:prstGeom>
        </p:spPr>
      </p:pic>
    </p:spTree>
    <p:extLst>
      <p:ext uri="{BB962C8B-B14F-4D97-AF65-F5344CB8AC3E}">
        <p14:creationId xmlns:p14="http://schemas.microsoft.com/office/powerpoint/2010/main" val="2697891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45719" y="3878707"/>
            <a:ext cx="3676015" cy="1527982"/>
          </a:xfrm>
          <a:prstGeom prst="rect">
            <a:avLst/>
          </a:prstGeom>
        </p:spPr>
        <p:txBody>
          <a:bodyPr vert="horz" wrap="square" lIns="0" tIns="12065" rIns="0" bIns="0" rtlCol="0" anchor="t">
            <a:spAutoFit/>
          </a:bodyPr>
          <a:lstStyle/>
          <a:p>
            <a:pPr marL="12700">
              <a:spcBef>
                <a:spcPts val="95"/>
              </a:spcBef>
              <a:tabLst>
                <a:tab pos="972185" algn="l"/>
                <a:tab pos="1806575" algn="l"/>
                <a:tab pos="2134235" algn="l"/>
              </a:tabLst>
            </a:pPr>
            <a:r>
              <a:rPr lang="en-US" sz="1600" spc="60">
                <a:solidFill>
                  <a:srgbClr val="626469"/>
                </a:solidFill>
                <a:latin typeface="Segoe UI"/>
                <a:cs typeface="Segoe UI"/>
              </a:rPr>
              <a:t>You can find many helpful resources, training documents, forms, and videos on the Palco website! </a:t>
            </a:r>
          </a:p>
          <a:p>
            <a:pPr marL="12700">
              <a:spcBef>
                <a:spcPts val="95"/>
              </a:spcBef>
              <a:tabLst>
                <a:tab pos="972185" algn="l"/>
                <a:tab pos="1806575" algn="l"/>
                <a:tab pos="2134235" algn="l"/>
              </a:tabLst>
            </a:pPr>
            <a:endParaRPr lang="en-US" sz="1600" spc="60">
              <a:solidFill>
                <a:srgbClr val="626469"/>
              </a:solidFill>
              <a:latin typeface="Segoe UI"/>
              <a:cs typeface="Segoe UI"/>
            </a:endParaRPr>
          </a:p>
          <a:p>
            <a:pPr marL="12700">
              <a:spcBef>
                <a:spcPts val="95"/>
              </a:spcBef>
              <a:tabLst>
                <a:tab pos="972185" algn="l"/>
                <a:tab pos="1806575" algn="l"/>
                <a:tab pos="2134235" algn="l"/>
              </a:tabLst>
            </a:pPr>
            <a:endParaRPr lang="en-US" sz="1600" spc="60">
              <a:solidFill>
                <a:srgbClr val="626469"/>
              </a:solidFill>
              <a:latin typeface="Segoe UI"/>
              <a:cs typeface="Segoe UI"/>
            </a:endParaRPr>
          </a:p>
          <a:p>
            <a:pPr marL="12700">
              <a:lnSpc>
                <a:spcPct val="100000"/>
              </a:lnSpc>
              <a:spcBef>
                <a:spcPts val="95"/>
              </a:spcBef>
              <a:tabLst>
                <a:tab pos="972185" algn="l"/>
                <a:tab pos="1806575" algn="l"/>
                <a:tab pos="2134235" algn="l"/>
              </a:tabLst>
            </a:pPr>
            <a:r>
              <a:rPr sz="1600" spc="60">
                <a:solidFill>
                  <a:srgbClr val="626469"/>
                </a:solidFill>
                <a:latin typeface="Segoe UI"/>
                <a:cs typeface="Segoe UI"/>
              </a:rPr>
              <a:t>	</a:t>
            </a:r>
            <a:endParaRPr sz="1600">
              <a:latin typeface="Segoe UI"/>
              <a:cs typeface="Segoe UI"/>
            </a:endParaRPr>
          </a:p>
        </p:txBody>
      </p:sp>
      <p:sp>
        <p:nvSpPr>
          <p:cNvPr id="6" name="object 6"/>
          <p:cNvSpPr/>
          <p:nvPr/>
        </p:nvSpPr>
        <p:spPr>
          <a:xfrm>
            <a:off x="0" y="0"/>
            <a:ext cx="4213860" cy="3718560"/>
          </a:xfrm>
          <a:custGeom>
            <a:avLst/>
            <a:gdLst/>
            <a:ahLst/>
            <a:cxnLst/>
            <a:rect l="l" t="t" r="r" b="b"/>
            <a:pathLst>
              <a:path w="4213860" h="3718560">
                <a:moveTo>
                  <a:pt x="4213860" y="0"/>
                </a:moveTo>
                <a:lnTo>
                  <a:pt x="0" y="0"/>
                </a:lnTo>
                <a:lnTo>
                  <a:pt x="0" y="3718560"/>
                </a:lnTo>
                <a:lnTo>
                  <a:pt x="4213860" y="3718560"/>
                </a:lnTo>
                <a:lnTo>
                  <a:pt x="4213860" y="0"/>
                </a:lnTo>
                <a:close/>
              </a:path>
            </a:pathLst>
          </a:custGeom>
          <a:solidFill>
            <a:srgbClr val="79DBD3">
              <a:alpha val="92156"/>
            </a:srgbClr>
          </a:solidFill>
        </p:spPr>
        <p:txBody>
          <a:bodyPr wrap="square" lIns="0" tIns="0" rIns="0" bIns="0" rtlCol="0"/>
          <a:lstStyle/>
          <a:p>
            <a:endParaRPr/>
          </a:p>
        </p:txBody>
      </p:sp>
      <p:sp>
        <p:nvSpPr>
          <p:cNvPr id="7" name="object 7"/>
          <p:cNvSpPr txBox="1">
            <a:spLocks noGrp="1"/>
          </p:cNvSpPr>
          <p:nvPr>
            <p:ph type="title"/>
          </p:nvPr>
        </p:nvSpPr>
        <p:spPr>
          <a:xfrm>
            <a:off x="367152" y="2589864"/>
            <a:ext cx="2701290" cy="387927"/>
          </a:xfrm>
          <a:prstGeom prst="rect">
            <a:avLst/>
          </a:prstGeom>
        </p:spPr>
        <p:txBody>
          <a:bodyPr vert="horz" wrap="square" lIns="0" tIns="53975" rIns="0" bIns="0" rtlCol="0">
            <a:spAutoFit/>
          </a:bodyPr>
          <a:lstStyle/>
          <a:p>
            <a:pPr marL="12700" marR="5080">
              <a:lnSpc>
                <a:spcPts val="2590"/>
              </a:lnSpc>
              <a:spcBef>
                <a:spcPts val="425"/>
              </a:spcBef>
            </a:pPr>
            <a:r>
              <a:rPr lang="en-US" sz="2400" b="1" spc="25">
                <a:solidFill>
                  <a:srgbClr val="626469"/>
                </a:solidFill>
              </a:rPr>
              <a:t>RESOURCES</a:t>
            </a:r>
            <a:endParaRPr sz="2400">
              <a:latin typeface="Segoe UI"/>
              <a:cs typeface="Segoe UI"/>
            </a:endParaRPr>
          </a:p>
        </p:txBody>
      </p:sp>
      <p:sp>
        <p:nvSpPr>
          <p:cNvPr id="8" name="object 8"/>
          <p:cNvSpPr/>
          <p:nvPr/>
        </p:nvSpPr>
        <p:spPr>
          <a:xfrm>
            <a:off x="222504" y="371856"/>
            <a:ext cx="437388" cy="528827"/>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4365614" y="371856"/>
            <a:ext cx="4296098" cy="2998670"/>
          </a:xfrm>
          <a:prstGeom prst="rect">
            <a:avLst/>
          </a:prstGeom>
          <a:blipFill>
            <a:blip r:embed="rId4" cstate="print"/>
            <a:stretch>
              <a:fillRect/>
            </a:stretch>
          </a:blipFill>
        </p:spPr>
        <p:txBody>
          <a:bodyPr wrap="square" lIns="0" tIns="0" rIns="0" bIns="0" rtlCol="0"/>
          <a:lstStyle/>
          <a:p>
            <a:endParaRPr/>
          </a:p>
        </p:txBody>
      </p:sp>
      <p:sp>
        <p:nvSpPr>
          <p:cNvPr id="11" name="object 11"/>
          <p:cNvSpPr txBox="1">
            <a:spLocks noGrp="1"/>
          </p:cNvSpPr>
          <p:nvPr>
            <p:ph type="dt" sz="half" idx="6"/>
          </p:nvPr>
        </p:nvSpPr>
        <p:spPr>
          <a:xfrm>
            <a:off x="916939" y="6419631"/>
            <a:ext cx="403859" cy="209673"/>
          </a:xfrm>
          <a:prstGeom prst="rect">
            <a:avLst/>
          </a:prstGeom>
        </p:spPr>
        <p:txBody>
          <a:bodyPr vert="horz" wrap="square" lIns="0" tIns="24765" rIns="0" bIns="0" rtlCol="0">
            <a:spAutoFit/>
          </a:bodyPr>
          <a:lstStyle/>
          <a:p>
            <a:pPr marL="12700">
              <a:lnSpc>
                <a:spcPct val="100000"/>
              </a:lnSpc>
              <a:spcBef>
                <a:spcPts val="195"/>
              </a:spcBef>
            </a:pPr>
            <a:r>
              <a:rPr lang="en-US" spc="95"/>
              <a:t>2025</a:t>
            </a:r>
            <a:endParaRPr spc="95"/>
          </a:p>
        </p:txBody>
      </p:sp>
      <p:sp>
        <p:nvSpPr>
          <p:cNvPr id="12" name="object 12"/>
          <p:cNvSpPr txBox="1">
            <a:spLocks noGrp="1"/>
          </p:cNvSpPr>
          <p:nvPr>
            <p:ph type="ftr" sz="quarter" idx="5"/>
          </p:nvPr>
        </p:nvSpPr>
        <p:spPr>
          <a:xfrm>
            <a:off x="4121734" y="6329239"/>
            <a:ext cx="4114800" cy="365125"/>
          </a:xfrm>
          <a:prstGeom prst="rect">
            <a:avLst/>
          </a:prstGeom>
        </p:spPr>
        <p:txBody>
          <a:bodyPr vert="horz" wrap="square" lIns="0" tIns="24765" rIns="0" bIns="0" rtlCol="0">
            <a:spAutoFit/>
          </a:bodyPr>
          <a:lstStyle/>
          <a:p>
            <a:pPr marL="12700">
              <a:lnSpc>
                <a:spcPct val="100000"/>
              </a:lnSpc>
              <a:spcBef>
                <a:spcPts val="195"/>
              </a:spcBef>
            </a:pPr>
            <a:r>
              <a:rPr spc="15"/>
              <a:t>P</a:t>
            </a:r>
            <a:r>
              <a:rPr spc="90"/>
              <a:t>A</a:t>
            </a:r>
            <a:r>
              <a:rPr spc="65"/>
              <a:t>L</a:t>
            </a:r>
            <a:r>
              <a:rPr spc="75"/>
              <a:t>C</a:t>
            </a:r>
            <a:r>
              <a:t>O</a:t>
            </a:r>
          </a:p>
        </p:txBody>
      </p:sp>
      <p:sp>
        <p:nvSpPr>
          <p:cNvPr id="13" name="object 13"/>
          <p:cNvSpPr txBox="1">
            <a:spLocks noGrp="1"/>
          </p:cNvSpPr>
          <p:nvPr>
            <p:ph type="sldNum" sz="quarter" idx="7"/>
          </p:nvPr>
        </p:nvSpPr>
        <p:spPr>
          <a:prstGeom prst="rect">
            <a:avLst/>
          </a:prstGeom>
        </p:spPr>
        <p:txBody>
          <a:bodyPr vert="horz" wrap="square" lIns="0" tIns="24765" rIns="0" bIns="0" rtlCol="0">
            <a:spAutoFit/>
          </a:bodyPr>
          <a:lstStyle/>
          <a:p>
            <a:pPr marL="67310">
              <a:lnSpc>
                <a:spcPct val="100000"/>
              </a:lnSpc>
              <a:spcBef>
                <a:spcPts val="195"/>
              </a:spcBef>
            </a:pPr>
            <a:fld id="{81D60167-4931-47E6-BA6A-407CBD079E47}" type="slidenum">
              <a:rPr dirty="0"/>
              <a:t>40</a:t>
            </a:fld>
            <a:endParaRPr/>
          </a:p>
        </p:txBody>
      </p:sp>
      <p:pic>
        <p:nvPicPr>
          <p:cNvPr id="2" name="Picture 1">
            <a:extLst>
              <a:ext uri="{FF2B5EF4-FFF2-40B4-BE49-F238E27FC236}">
                <a16:creationId xmlns:a16="http://schemas.microsoft.com/office/drawing/2014/main" id="{58A53039-1EA2-E49B-85A2-E12511081CA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10999" r="10999"/>
          <a:stretch/>
        </p:blipFill>
        <p:spPr>
          <a:xfrm>
            <a:off x="4436364" y="371856"/>
            <a:ext cx="4095315" cy="2330402"/>
          </a:xfrm>
          <a:prstGeom prst="rect">
            <a:avLst/>
          </a:prstGeom>
          <a:ln>
            <a:noFill/>
          </a:ln>
          <a:effectLst>
            <a:softEdge rad="112500"/>
          </a:effectLst>
        </p:spPr>
      </p:pic>
      <p:sp>
        <p:nvSpPr>
          <p:cNvPr id="5" name="TextBox 4">
            <a:extLst>
              <a:ext uri="{FF2B5EF4-FFF2-40B4-BE49-F238E27FC236}">
                <a16:creationId xmlns:a16="http://schemas.microsoft.com/office/drawing/2014/main" id="{6A77D71A-636A-7C95-C5EC-E192D1B9E4B5}"/>
              </a:ext>
            </a:extLst>
          </p:cNvPr>
          <p:cNvSpPr txBox="1"/>
          <p:nvPr/>
        </p:nvSpPr>
        <p:spPr>
          <a:xfrm>
            <a:off x="176320" y="5246249"/>
            <a:ext cx="6096000" cy="400110"/>
          </a:xfrm>
          <a:prstGeom prst="rect">
            <a:avLst/>
          </a:prstGeom>
          <a:noFill/>
        </p:spPr>
        <p:txBody>
          <a:bodyPr wrap="square">
            <a:spAutoFit/>
          </a:bodyPr>
          <a:lstStyle/>
          <a:p>
            <a:r>
              <a:rPr lang="en-US" sz="2000" b="1">
                <a:solidFill>
                  <a:srgbClr val="7ADBD4"/>
                </a:solidFill>
                <a:latin typeface="Segoe UI" panose="020B0502040204020203" pitchFamily="34" charset="0"/>
                <a:cs typeface="Segoe UI" panose="020B0502040204020203" pitchFamily="34" charset="0"/>
                <a:hlinkClick r:id="rId6"/>
              </a:rPr>
              <a:t>https://palcofirst.com/kansas/</a:t>
            </a:r>
            <a:r>
              <a:rPr lang="en-US" sz="2000" b="1">
                <a:solidFill>
                  <a:srgbClr val="7ADBD4"/>
                </a:solidFill>
                <a:latin typeface="Segoe UI" panose="020B0502040204020203" pitchFamily="34" charset="0"/>
                <a:cs typeface="Segoe UI" panose="020B0502040204020203" pitchFamily="34" charset="0"/>
              </a:rPr>
              <a:t>   </a:t>
            </a:r>
            <a:endParaRPr lang="en-US" sz="2000" b="1">
              <a:solidFill>
                <a:srgbClr val="7ADBD4"/>
              </a:solidFill>
            </a:endParaRPr>
          </a:p>
        </p:txBody>
      </p:sp>
      <p:sp>
        <p:nvSpPr>
          <p:cNvPr id="14" name="object 9">
            <a:extLst>
              <a:ext uri="{FF2B5EF4-FFF2-40B4-BE49-F238E27FC236}">
                <a16:creationId xmlns:a16="http://schemas.microsoft.com/office/drawing/2014/main" id="{007A3FE9-3F48-2304-9DA9-B6C42B55F948}"/>
              </a:ext>
            </a:extLst>
          </p:cNvPr>
          <p:cNvSpPr/>
          <p:nvPr/>
        </p:nvSpPr>
        <p:spPr>
          <a:xfrm>
            <a:off x="7261214" y="3330569"/>
            <a:ext cx="4296098" cy="2998670"/>
          </a:xfrm>
          <a:prstGeom prst="rect">
            <a:avLst/>
          </a:prstGeom>
          <a:blipFill>
            <a:blip r:embed="rId4" cstate="print"/>
            <a:stretch>
              <a:fillRect/>
            </a:stretch>
          </a:blipFill>
        </p:spPr>
        <p:txBody>
          <a:bodyPr wrap="square" lIns="0" tIns="0" rIns="0" bIns="0" rtlCol="0"/>
          <a:lstStyle/>
          <a:p>
            <a:endParaRPr/>
          </a:p>
        </p:txBody>
      </p:sp>
      <p:sp>
        <p:nvSpPr>
          <p:cNvPr id="15" name="object 10">
            <a:extLst>
              <a:ext uri="{FF2B5EF4-FFF2-40B4-BE49-F238E27FC236}">
                <a16:creationId xmlns:a16="http://schemas.microsoft.com/office/drawing/2014/main" id="{68F44398-B7F3-2F7D-CBA5-6C874B745323}"/>
              </a:ext>
            </a:extLst>
          </p:cNvPr>
          <p:cNvSpPr/>
          <p:nvPr/>
        </p:nvSpPr>
        <p:spPr>
          <a:xfrm>
            <a:off x="7353340" y="3419633"/>
            <a:ext cx="4114800" cy="2226726"/>
          </a:xfrm>
          <a:prstGeom prst="rect">
            <a:avLst/>
          </a:prstGeom>
          <a:blipFill>
            <a:blip r:embed="rId7"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extLst>
      <p:ext uri="{BB962C8B-B14F-4D97-AF65-F5344CB8AC3E}">
        <p14:creationId xmlns:p14="http://schemas.microsoft.com/office/powerpoint/2010/main" val="9290834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8774484-F9C1-103B-6E90-8943461DAC3B}"/>
              </a:ext>
            </a:extLst>
          </p:cNvPr>
          <p:cNvSpPr/>
          <p:nvPr/>
        </p:nvSpPr>
        <p:spPr>
          <a:xfrm>
            <a:off x="6772275" y="0"/>
            <a:ext cx="5419725" cy="6858000"/>
          </a:xfrm>
          <a:prstGeom prst="rect">
            <a:avLst/>
          </a:prstGeom>
          <a:solidFill>
            <a:srgbClr val="7AD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Placeholder 33">
            <a:extLst>
              <a:ext uri="{FF2B5EF4-FFF2-40B4-BE49-F238E27FC236}">
                <a16:creationId xmlns:a16="http://schemas.microsoft.com/office/drawing/2014/main" id="{C4BDBB22-6AEB-49C9-9E42-0CA929FFB7A4}"/>
              </a:ext>
            </a:extLst>
          </p:cNvPr>
          <p:cNvPicPr>
            <a:picLocks noGrp="1" noChangeAspect="1"/>
          </p:cNvPicPr>
          <p:nvPr>
            <p:ph type="pic" sz="quarter" idx="10"/>
          </p:nvPr>
        </p:nvPicPr>
        <p:blipFill>
          <a:blip r:embed="rId2" cstate="hqprint">
            <a:extLst>
              <a:ext uri="{28A0092B-C50C-407E-A947-70E740481C1C}">
                <a14:useLocalDpi xmlns:a14="http://schemas.microsoft.com/office/drawing/2010/main"/>
              </a:ext>
            </a:extLst>
          </a:blip>
          <a:srcRect/>
          <a:stretch/>
        </p:blipFill>
        <p:spPr>
          <a:xfrm>
            <a:off x="-1" y="1"/>
            <a:ext cx="6772276" cy="6858000"/>
          </a:xfrm>
        </p:spPr>
      </p:pic>
      <p:sp>
        <p:nvSpPr>
          <p:cNvPr id="47" name="Title 46">
            <a:extLst>
              <a:ext uri="{FF2B5EF4-FFF2-40B4-BE49-F238E27FC236}">
                <a16:creationId xmlns:a16="http://schemas.microsoft.com/office/drawing/2014/main" id="{3F9E60C6-15AA-4C95-9519-652CD08A827C}"/>
              </a:ext>
            </a:extLst>
          </p:cNvPr>
          <p:cNvSpPr>
            <a:spLocks noGrp="1"/>
          </p:cNvSpPr>
          <p:nvPr>
            <p:ph type="title"/>
          </p:nvPr>
        </p:nvSpPr>
        <p:spPr>
          <a:xfrm>
            <a:off x="3896218" y="475337"/>
            <a:ext cx="2747343" cy="1456639"/>
          </a:xfrm>
          <a:solidFill>
            <a:srgbClr val="E2DDD7"/>
          </a:solidFill>
          <a:ln>
            <a:solidFill>
              <a:schemeClr val="tx1"/>
            </a:solidFill>
          </a:ln>
        </p:spPr>
        <p:txBody>
          <a:bodyPr/>
          <a:lstStyle/>
          <a:p>
            <a:r>
              <a:rPr lang="en-US" b="1" noProof="0">
                <a:solidFill>
                  <a:sysClr val="windowText" lastClr="000000"/>
                </a:solidFill>
                <a:latin typeface="Segoe UI" panose="020B0502040204020203" pitchFamily="34" charset="0"/>
                <a:cs typeface="Segoe UI" panose="020B0502040204020203" pitchFamily="34" charset="0"/>
              </a:rPr>
              <a:t>Customer Support</a:t>
            </a:r>
            <a:endParaRPr lang="en-US" b="1">
              <a:solidFill>
                <a:sysClr val="windowText" lastClr="000000"/>
              </a:solidFill>
              <a:latin typeface="Segoe UI" panose="020B0502040204020203" pitchFamily="34" charset="0"/>
              <a:cs typeface="Segoe UI" panose="020B0502040204020203" pitchFamily="34" charset="0"/>
            </a:endParaRPr>
          </a:p>
        </p:txBody>
      </p:sp>
      <p:sp>
        <p:nvSpPr>
          <p:cNvPr id="81" name="Text Placeholder 80">
            <a:extLst>
              <a:ext uri="{FF2B5EF4-FFF2-40B4-BE49-F238E27FC236}">
                <a16:creationId xmlns:a16="http://schemas.microsoft.com/office/drawing/2014/main" id="{A64F1920-095B-403C-80E1-A2F024F58071}"/>
              </a:ext>
            </a:extLst>
          </p:cNvPr>
          <p:cNvSpPr>
            <a:spLocks noGrp="1"/>
          </p:cNvSpPr>
          <p:nvPr>
            <p:ph type="body" sz="quarter" idx="17"/>
          </p:nvPr>
        </p:nvSpPr>
        <p:spPr>
          <a:xfrm>
            <a:off x="6900989" y="207390"/>
            <a:ext cx="5174746" cy="6080288"/>
          </a:xfrm>
        </p:spPr>
        <p:txBody>
          <a:bodyPr lIns="91440" tIns="45720" rIns="91440" bIns="45720" anchor="t"/>
          <a:lstStyle/>
          <a:p>
            <a:pPr algn="ctr">
              <a:buClr>
                <a:schemeClr val="bg1"/>
              </a:buClr>
            </a:pPr>
            <a:r>
              <a:rPr lang="en-US" sz="1800">
                <a:solidFill>
                  <a:srgbClr val="595959"/>
                </a:solidFill>
                <a:latin typeface="Segoe UI" panose="020B0502040204020203" pitchFamily="34" charset="0"/>
              </a:rPr>
              <a:t> </a:t>
            </a:r>
            <a:br>
              <a:rPr lang="en-US" sz="1800" b="0" i="0">
                <a:solidFill>
                  <a:srgbClr val="595959"/>
                </a:solidFill>
                <a:effectLst/>
                <a:latin typeface="Segoe UI" panose="020B0502040204020203" pitchFamily="34" charset="0"/>
              </a:rPr>
            </a:br>
            <a:endParaRPr lang="en-US" sz="1800" b="0" i="0">
              <a:solidFill>
                <a:srgbClr val="595959"/>
              </a:solidFill>
              <a:effectLst/>
              <a:latin typeface="Segoe UI" panose="020B0502040204020203" pitchFamily="34" charset="0"/>
              <a:cs typeface="Segoe UI" panose="020B0502040204020203" pitchFamily="34" charset="0"/>
            </a:endParaRPr>
          </a:p>
          <a:p>
            <a:pPr>
              <a:buClr>
                <a:schemeClr val="bg1"/>
              </a:buClr>
            </a:pPr>
            <a:r>
              <a:rPr lang="en-US" sz="1800" u="none" strike="noStrike">
                <a:solidFill>
                  <a:srgbClr val="595959"/>
                </a:solidFill>
                <a:latin typeface="Segoe UI" panose="020B0502040204020203" pitchFamily="34" charset="0"/>
              </a:rPr>
              <a:t>You can contact the Palco Customer Support team Monday-Friday between 8:00am and 5:00pm ET. </a:t>
            </a:r>
          </a:p>
          <a:p>
            <a:pPr>
              <a:buClr>
                <a:schemeClr val="bg1"/>
              </a:buClr>
            </a:pPr>
            <a:r>
              <a:rPr lang="en-US" sz="1800" b="0" i="0" u="none" strike="noStrike">
                <a:solidFill>
                  <a:srgbClr val="595959"/>
                </a:solidFill>
                <a:effectLst/>
                <a:latin typeface="Segoe UI" panose="020B0502040204020203" pitchFamily="34" charset="0"/>
              </a:rPr>
              <a:t>Phone: </a:t>
            </a:r>
            <a:r>
              <a:rPr lang="en-US" sz="1800" b="1" i="0" u="none" strike="noStrike">
                <a:solidFill>
                  <a:srgbClr val="595959"/>
                </a:solidFill>
                <a:effectLst/>
                <a:latin typeface="Segoe UI" panose="020B0502040204020203" pitchFamily="34" charset="0"/>
              </a:rPr>
              <a:t>1-866-710-0456</a:t>
            </a:r>
            <a:r>
              <a:rPr lang="en-US" sz="1800" b="0" i="0" u="none" strike="noStrike">
                <a:solidFill>
                  <a:srgbClr val="595959"/>
                </a:solidFill>
                <a:effectLst/>
                <a:latin typeface="Segoe UI" panose="020B0502040204020203" pitchFamily="34" charset="0"/>
              </a:rPr>
              <a:t> </a:t>
            </a:r>
            <a:r>
              <a:rPr lang="en-US" sz="1800" b="0" i="0">
                <a:solidFill>
                  <a:srgbClr val="595959"/>
                </a:solidFill>
                <a:effectLst/>
                <a:latin typeface="Segoe UI" panose="020B0502040204020203" pitchFamily="34" charset="0"/>
              </a:rPr>
              <a:t>​</a:t>
            </a:r>
            <a:endParaRPr lang="en-US" sz="1800" b="0" i="0">
              <a:solidFill>
                <a:srgbClr val="595959"/>
              </a:solidFill>
              <a:effectLst/>
              <a:latin typeface="Segoe UI" panose="020B0502040204020203" pitchFamily="34" charset="0"/>
              <a:cs typeface="Segoe UI" panose="020B0502040204020203" pitchFamily="34" charset="0"/>
            </a:endParaRPr>
          </a:p>
          <a:p>
            <a:pPr>
              <a:buClr>
                <a:schemeClr val="bg1"/>
              </a:buClr>
            </a:pPr>
            <a:br>
              <a:rPr lang="en-US" sz="1800" b="0" i="0">
                <a:solidFill>
                  <a:srgbClr val="595959"/>
                </a:solidFill>
                <a:effectLst/>
                <a:latin typeface="Segoe UI" panose="020B0502040204020203" pitchFamily="34" charset="0"/>
              </a:rPr>
            </a:br>
            <a:r>
              <a:rPr lang="en-US" sz="1800" b="0" i="0" u="none" strike="noStrike">
                <a:solidFill>
                  <a:srgbClr val="595959"/>
                </a:solidFill>
                <a:effectLst/>
                <a:latin typeface="Segoe UI" panose="020B0502040204020203" pitchFamily="34" charset="0"/>
              </a:rPr>
              <a:t>Email:  </a:t>
            </a:r>
            <a:r>
              <a:rPr lang="en-US" sz="1800" b="1" i="0" u="none" strike="noStrike">
                <a:solidFill>
                  <a:srgbClr val="595959"/>
                </a:solidFill>
                <a:effectLst/>
                <a:latin typeface="Segoe UI" panose="020B0502040204020203" pitchFamily="34" charset="0"/>
              </a:rPr>
              <a:t>customersupport@palcofirst.com</a:t>
            </a:r>
          </a:p>
          <a:p>
            <a:pPr>
              <a:buClr>
                <a:schemeClr val="bg1"/>
              </a:buClr>
            </a:pPr>
            <a:endParaRPr lang="en-US" sz="1800" b="1">
              <a:solidFill>
                <a:srgbClr val="595959"/>
              </a:solidFill>
              <a:latin typeface="Segoe UI" panose="020B0502040204020203" pitchFamily="34" charset="0"/>
              <a:cs typeface="Segoe UI" panose="020B0502040204020203" pitchFamily="34" charset="0"/>
            </a:endParaRPr>
          </a:p>
          <a:p>
            <a:pPr>
              <a:buClr>
                <a:schemeClr val="bg1"/>
              </a:buClr>
            </a:pPr>
            <a:r>
              <a:rPr lang="en-US" sz="1800">
                <a:solidFill>
                  <a:srgbClr val="595959"/>
                </a:solidFill>
                <a:latin typeface="Segoe UI" panose="020B0502040204020203" pitchFamily="34" charset="0"/>
                <a:cs typeface="Segoe UI" panose="020B0502040204020203" pitchFamily="34" charset="0"/>
              </a:rPr>
              <a:t>Visit our website to chat with a live customer service agent! </a:t>
            </a:r>
            <a:endParaRPr lang="en-US">
              <a:solidFill>
                <a:schemeClr val="bg1"/>
              </a:solidFill>
              <a:latin typeface="Segoe UI" panose="020B0502040204020203" pitchFamily="34" charset="0"/>
              <a:cs typeface="Segoe UI" panose="020B0502040204020203" pitchFamily="34" charset="0"/>
            </a:endParaRPr>
          </a:p>
        </p:txBody>
      </p:sp>
      <p:sp>
        <p:nvSpPr>
          <p:cNvPr id="26" name="Date Placeholder 25">
            <a:extLst>
              <a:ext uri="{FF2B5EF4-FFF2-40B4-BE49-F238E27FC236}">
                <a16:creationId xmlns:a16="http://schemas.microsoft.com/office/drawing/2014/main" id="{56EA46CF-9FAA-46C0-BD37-C79A26B75D16}"/>
              </a:ext>
            </a:extLst>
          </p:cNvPr>
          <p:cNvSpPr>
            <a:spLocks noGrp="1"/>
          </p:cNvSpPr>
          <p:nvPr>
            <p:ph type="dt" sz="half" idx="2"/>
          </p:nvPr>
        </p:nvSpPr>
        <p:spPr>
          <a:xfrm>
            <a:off x="838200" y="6356350"/>
            <a:ext cx="1590675" cy="365125"/>
          </a:xfrm>
        </p:spPr>
        <p:txBody>
          <a:bodyPr/>
          <a:lstStyle/>
          <a:p>
            <a:r>
              <a:rPr lang="en-US">
                <a:effectLst/>
                <a:latin typeface="Segoe UI" panose="020B0502040204020203" pitchFamily="34" charset="0"/>
                <a:cs typeface="Segoe UI" panose="020B0502040204020203" pitchFamily="34" charset="0"/>
              </a:rPr>
              <a:t>2025</a:t>
            </a:r>
          </a:p>
        </p:txBody>
      </p:sp>
      <p:sp>
        <p:nvSpPr>
          <p:cNvPr id="27" name="Footer Placeholder 26">
            <a:extLst>
              <a:ext uri="{FF2B5EF4-FFF2-40B4-BE49-F238E27FC236}">
                <a16:creationId xmlns:a16="http://schemas.microsoft.com/office/drawing/2014/main" id="{CA8CE3DC-A478-4227-82A4-F4E05F737AA4}"/>
              </a:ext>
            </a:extLst>
          </p:cNvPr>
          <p:cNvSpPr>
            <a:spLocks noGrp="1"/>
          </p:cNvSpPr>
          <p:nvPr>
            <p:ph type="ftr" sz="quarter" idx="3"/>
          </p:nvPr>
        </p:nvSpPr>
        <p:spPr>
          <a:xfrm>
            <a:off x="6473608" y="6356350"/>
            <a:ext cx="2743200" cy="365125"/>
          </a:xfrm>
        </p:spPr>
        <p:txBody>
          <a:bodyPr/>
          <a:lstStyle/>
          <a:p>
            <a:r>
              <a:rPr lang="en-US">
                <a:solidFill>
                  <a:schemeClr val="bg1"/>
                </a:solidFill>
                <a:latin typeface="Segoe UI" panose="020B0502040204020203" pitchFamily="34" charset="0"/>
                <a:cs typeface="Segoe UI" panose="020B0502040204020203" pitchFamily="34" charset="0"/>
              </a:rPr>
              <a:t>palco</a:t>
            </a:r>
          </a:p>
        </p:txBody>
      </p:sp>
      <p:sp>
        <p:nvSpPr>
          <p:cNvPr id="28" name="Slide Number Placeholder 27">
            <a:extLst>
              <a:ext uri="{FF2B5EF4-FFF2-40B4-BE49-F238E27FC236}">
                <a16:creationId xmlns:a16="http://schemas.microsoft.com/office/drawing/2014/main" id="{1FFD6689-1CFE-4E13-B717-1E5B52BDCFCD}"/>
              </a:ext>
            </a:extLst>
          </p:cNvPr>
          <p:cNvSpPr>
            <a:spLocks noGrp="1"/>
          </p:cNvSpPr>
          <p:nvPr>
            <p:ph type="sldNum" sz="quarter" idx="4"/>
          </p:nvPr>
        </p:nvSpPr>
        <p:spPr>
          <a:xfrm>
            <a:off x="9791700" y="6356350"/>
            <a:ext cx="1562100" cy="365125"/>
          </a:xfrm>
        </p:spPr>
        <p:txBody>
          <a:bodyPr/>
          <a:lstStyle/>
          <a:p>
            <a:fld id="{EA87306C-81BA-4795-A5CA-9392456A8C1E}" type="slidenum">
              <a:rPr lang="en-US" smtClean="0">
                <a:solidFill>
                  <a:schemeClr val="bg1"/>
                </a:solidFill>
                <a:latin typeface="Segoe UI" panose="020B0502040204020203" pitchFamily="34" charset="0"/>
                <a:cs typeface="Segoe UI" panose="020B0502040204020203" pitchFamily="34" charset="0"/>
              </a:rPr>
              <a:pPr/>
              <a:t>41</a:t>
            </a:fld>
            <a:endParaRPr lang="en-US">
              <a:solidFill>
                <a:schemeClr val="bg1"/>
              </a:solidFill>
              <a:latin typeface="Segoe UI" panose="020B0502040204020203" pitchFamily="34" charset="0"/>
              <a:cs typeface="Segoe UI" panose="020B0502040204020203" pitchFamily="34" charset="0"/>
            </a:endParaRPr>
          </a:p>
        </p:txBody>
      </p:sp>
      <p:sp>
        <p:nvSpPr>
          <p:cNvPr id="16" name="Text Placeholder 80">
            <a:extLst>
              <a:ext uri="{FF2B5EF4-FFF2-40B4-BE49-F238E27FC236}">
                <a16:creationId xmlns:a16="http://schemas.microsoft.com/office/drawing/2014/main" id="{0C8618D2-CADE-3EBA-42F4-93D20579095C}"/>
              </a:ext>
            </a:extLst>
          </p:cNvPr>
          <p:cNvSpPr txBox="1">
            <a:spLocks/>
          </p:cNvSpPr>
          <p:nvPr/>
        </p:nvSpPr>
        <p:spPr>
          <a:xfrm>
            <a:off x="7070941" y="3658761"/>
            <a:ext cx="4863629" cy="1017102"/>
          </a:xfrm>
          <a:prstGeom prst="rect">
            <a:avLst/>
          </a:prstGeom>
        </p:spPr>
        <p:txBody>
          <a:bodyPr anchor="t"/>
          <a:lstStyle>
            <a:lvl1pPr marL="0" indent="0" algn="l" defTabSz="914400" rtl="0" eaLnBrk="1" latinLnBrk="0" hangingPunct="1">
              <a:lnSpc>
                <a:spcPct val="125000"/>
              </a:lnSpc>
              <a:spcBef>
                <a:spcPts val="0"/>
              </a:spcBef>
              <a:buFont typeface="Arial" panose="020B0604020202020204" pitchFamily="34" charset="0"/>
              <a:buNone/>
              <a:defRPr sz="1600" kern="1200" cap="none" spc="1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Clr>
                <a:schemeClr val="bg1"/>
              </a:buClr>
              <a:buFont typeface="Wingdings 3" panose="05040102010807070707" pitchFamily="18" charset="2"/>
              <a:buChar char="Ì"/>
            </a:pPr>
            <a:endParaRPr lang="en-US">
              <a:solidFill>
                <a:schemeClr val="bg1"/>
              </a:solidFill>
              <a:latin typeface="Segoe UI" panose="020B0502040204020203" pitchFamily="34" charset="0"/>
              <a:cs typeface="Segoe UI" panose="020B0502040204020203" pitchFamily="34" charset="0"/>
            </a:endParaRPr>
          </a:p>
        </p:txBody>
      </p:sp>
      <p:pic>
        <p:nvPicPr>
          <p:cNvPr id="17" name="Picture 16">
            <a:extLst>
              <a:ext uri="{FF2B5EF4-FFF2-40B4-BE49-F238E27FC236}">
                <a16:creationId xmlns:a16="http://schemas.microsoft.com/office/drawing/2014/main" id="{614F72BB-C785-DB49-4F65-9749A9C18847}"/>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222280" y="371306"/>
            <a:ext cx="438171" cy="529069"/>
          </a:xfrm>
          <a:prstGeom prst="rect">
            <a:avLst/>
          </a:prstGeom>
        </p:spPr>
      </p:pic>
    </p:spTree>
    <p:extLst>
      <p:ext uri="{BB962C8B-B14F-4D97-AF65-F5344CB8AC3E}">
        <p14:creationId xmlns:p14="http://schemas.microsoft.com/office/powerpoint/2010/main" val="6670773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C1B138FC-3C84-469E-A058-94102F777E54}"/>
              </a:ext>
            </a:extLst>
          </p:cNvPr>
          <p:cNvPicPr>
            <a:picLocks noGrp="1" noChangeAspect="1"/>
          </p:cNvPicPr>
          <p:nvPr>
            <p:ph type="pic" sz="quarter" idx="10"/>
          </p:nvPr>
        </p:nvPicPr>
        <p:blipFill>
          <a:blip r:embed="rId3" cstate="hqprint">
            <a:extLst>
              <a:ext uri="{28A0092B-C50C-407E-A947-70E740481C1C}">
                <a14:useLocalDpi xmlns:a14="http://schemas.microsoft.com/office/drawing/2010/main"/>
              </a:ext>
            </a:extLst>
          </a:blip>
          <a:srcRect/>
          <a:stretch/>
        </p:blipFill>
        <p:spPr>
          <a:xfrm>
            <a:off x="-1" y="-1"/>
            <a:ext cx="12192001" cy="6858001"/>
          </a:xfrm>
        </p:spPr>
      </p:pic>
      <p:sp>
        <p:nvSpPr>
          <p:cNvPr id="5" name="Title 4">
            <a:extLst>
              <a:ext uri="{FF2B5EF4-FFF2-40B4-BE49-F238E27FC236}">
                <a16:creationId xmlns:a16="http://schemas.microsoft.com/office/drawing/2014/main" id="{0341AF6A-3D5A-4E1F-AF01-A82A15DA56A4}"/>
              </a:ext>
            </a:extLst>
          </p:cNvPr>
          <p:cNvSpPr>
            <a:spLocks noGrp="1"/>
          </p:cNvSpPr>
          <p:nvPr>
            <p:ph type="title"/>
          </p:nvPr>
        </p:nvSpPr>
        <p:spPr>
          <a:xfrm>
            <a:off x="0" y="2375733"/>
            <a:ext cx="12192000" cy="4491182"/>
          </a:xfrm>
          <a:solidFill>
            <a:srgbClr val="636569">
              <a:alpha val="55000"/>
            </a:srgbClr>
          </a:solidFill>
        </p:spPr>
        <p:txBody>
          <a:bodyPr/>
          <a:lstStyle/>
          <a:p>
            <a:br>
              <a:rPr lang="en-US">
                <a:solidFill>
                  <a:schemeClr val="bg1"/>
                </a:solidFill>
              </a:rPr>
            </a:br>
            <a:r>
              <a:rPr lang="en-US">
                <a:solidFill>
                  <a:schemeClr val="bg1"/>
                </a:solidFill>
                <a:latin typeface="Segoe UI" panose="020B0502040204020203" pitchFamily="34" charset="0"/>
                <a:cs typeface="Segoe UI" panose="020B0502040204020203" pitchFamily="34" charset="0"/>
              </a:rPr>
              <a:t>Questions</a:t>
            </a:r>
          </a:p>
        </p:txBody>
      </p:sp>
      <p:sp>
        <p:nvSpPr>
          <p:cNvPr id="10" name="Rectangle 9">
            <a:extLst>
              <a:ext uri="{FF2B5EF4-FFF2-40B4-BE49-F238E27FC236}">
                <a16:creationId xmlns:a16="http://schemas.microsoft.com/office/drawing/2014/main" id="{A8B3045B-F983-455A-805B-F6137A20774C}"/>
              </a:ext>
              <a:ext uri="{C183D7F6-B498-43B3-948B-1728B52AA6E4}">
                <adec:decorative xmlns:adec="http://schemas.microsoft.com/office/drawing/2017/decorative" val="1"/>
              </a:ext>
            </a:extLst>
          </p:cNvPr>
          <p:cNvSpPr/>
          <p:nvPr/>
        </p:nvSpPr>
        <p:spPr>
          <a:xfrm>
            <a:off x="0" y="-9028"/>
            <a:ext cx="12192000" cy="2384878"/>
          </a:xfrm>
          <a:prstGeom prst="rect">
            <a:avLst/>
          </a:prstGeom>
          <a:solidFill>
            <a:srgbClr val="636569">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237E011-7540-4769-B01C-BBFC9632DD3A}"/>
              </a:ext>
              <a:ext uri="{C183D7F6-B498-43B3-948B-1728B52AA6E4}">
                <adec:decorative xmlns:adec="http://schemas.microsoft.com/office/drawing/2017/decorative" val="1"/>
              </a:ext>
            </a:extLst>
          </p:cNvPr>
          <p:cNvSpPr/>
          <p:nvPr/>
        </p:nvSpPr>
        <p:spPr>
          <a:xfrm>
            <a:off x="3258612" y="2998067"/>
            <a:ext cx="5674774" cy="1579884"/>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black and white logo&#10;&#10;Description automatically generated with low confidence">
            <a:extLst>
              <a:ext uri="{FF2B5EF4-FFF2-40B4-BE49-F238E27FC236}">
                <a16:creationId xmlns:a16="http://schemas.microsoft.com/office/drawing/2014/main" id="{CF5FDD8C-B0F2-A7AA-8977-9806D98B7C4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22279" y="374343"/>
            <a:ext cx="2227007" cy="529068"/>
          </a:xfrm>
          <a:prstGeom prst="rect">
            <a:avLst/>
          </a:prstGeom>
        </p:spPr>
      </p:pic>
    </p:spTree>
    <p:extLst>
      <p:ext uri="{BB962C8B-B14F-4D97-AF65-F5344CB8AC3E}">
        <p14:creationId xmlns:p14="http://schemas.microsoft.com/office/powerpoint/2010/main" val="6464992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lose up of green grass&#10;">
            <a:extLst>
              <a:ext uri="{FF2B5EF4-FFF2-40B4-BE49-F238E27FC236}">
                <a16:creationId xmlns:a16="http://schemas.microsoft.com/office/drawing/2014/main" id="{2A7E6CAB-B5FF-46B8-964A-7A01020AAB15}"/>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p:spPr>
      </p:pic>
      <p:pic>
        <p:nvPicPr>
          <p:cNvPr id="3" name="Picture 2" descr="A picture containing grass, outdoor, person, person&#10;&#10;Description automatically generated">
            <a:extLst>
              <a:ext uri="{FF2B5EF4-FFF2-40B4-BE49-F238E27FC236}">
                <a16:creationId xmlns:a16="http://schemas.microsoft.com/office/drawing/2014/main" id="{76880506-3F1F-9929-2142-F3E5A6787883}"/>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a:ext>
            </a:extLst>
          </a:blip>
          <a:srcRect/>
          <a:stretch/>
        </p:blipFill>
        <p:spPr>
          <a:xfrm>
            <a:off x="-2" y="0"/>
            <a:ext cx="12192002" cy="6858000"/>
          </a:xfrm>
          <a:prstGeom prst="rect">
            <a:avLst/>
          </a:prstGeom>
        </p:spPr>
      </p:pic>
      <p:sp>
        <p:nvSpPr>
          <p:cNvPr id="7" name="Title 6">
            <a:extLst>
              <a:ext uri="{FF2B5EF4-FFF2-40B4-BE49-F238E27FC236}">
                <a16:creationId xmlns:a16="http://schemas.microsoft.com/office/drawing/2014/main" id="{CF45A9EB-00FC-4DE7-8041-09649EF9B9B6}"/>
              </a:ext>
            </a:extLst>
          </p:cNvPr>
          <p:cNvSpPr>
            <a:spLocks noGrp="1"/>
          </p:cNvSpPr>
          <p:nvPr>
            <p:ph type="title"/>
          </p:nvPr>
        </p:nvSpPr>
        <p:spPr>
          <a:xfrm>
            <a:off x="0" y="2442052"/>
            <a:ext cx="12192000" cy="1425257"/>
          </a:xfrm>
          <a:solidFill>
            <a:srgbClr val="636569">
              <a:alpha val="55000"/>
            </a:srgbClr>
          </a:solidFill>
        </p:spPr>
        <p:txBody>
          <a:bodyPr/>
          <a:lstStyle/>
          <a:p>
            <a:r>
              <a:rPr lang="en-US">
                <a:solidFill>
                  <a:schemeClr val="bg1"/>
                </a:solidFill>
                <a:latin typeface="Segoe UI" panose="020B0502040204020203" pitchFamily="34" charset="0"/>
                <a:cs typeface="Segoe UI" panose="020B0502040204020203" pitchFamily="34" charset="0"/>
              </a:rPr>
              <a:t>Thank you</a:t>
            </a:r>
            <a:br>
              <a:rPr lang="en-US">
                <a:solidFill>
                  <a:schemeClr val="bg1"/>
                </a:solidFill>
                <a:latin typeface="Segoe UI" panose="020B0502040204020203" pitchFamily="34" charset="0"/>
                <a:cs typeface="Segoe UI" panose="020B0502040204020203" pitchFamily="34" charset="0"/>
              </a:rPr>
            </a:br>
            <a:r>
              <a:rPr lang="en-US">
                <a:solidFill>
                  <a:schemeClr val="bg1"/>
                </a:solidFill>
                <a:latin typeface="Segoe UI" panose="020B0502040204020203" pitchFamily="34" charset="0"/>
                <a:cs typeface="Segoe UI" panose="020B0502040204020203" pitchFamily="34" charset="0"/>
              </a:rPr>
              <a:t>for your time!</a:t>
            </a:r>
          </a:p>
        </p:txBody>
      </p:sp>
      <p:sp>
        <p:nvSpPr>
          <p:cNvPr id="14" name="Text Placeholder 13">
            <a:extLst>
              <a:ext uri="{FF2B5EF4-FFF2-40B4-BE49-F238E27FC236}">
                <a16:creationId xmlns:a16="http://schemas.microsoft.com/office/drawing/2014/main" id="{ECE1E739-E339-4FB6-A10E-22AB1A0D782B}"/>
              </a:ext>
            </a:extLst>
          </p:cNvPr>
          <p:cNvSpPr>
            <a:spLocks noGrp="1"/>
          </p:cNvSpPr>
          <p:nvPr>
            <p:ph type="body" sz="quarter" idx="12"/>
          </p:nvPr>
        </p:nvSpPr>
        <p:spPr>
          <a:xfrm>
            <a:off x="0" y="3867309"/>
            <a:ext cx="12192000" cy="1036320"/>
          </a:xfrm>
          <a:solidFill>
            <a:srgbClr val="636569">
              <a:alpha val="55000"/>
            </a:srgbClr>
          </a:solidFill>
        </p:spPr>
        <p:txBody>
          <a:bodyPr/>
          <a:lstStyle/>
          <a:p>
            <a:endParaRPr lang="en-US">
              <a:latin typeface="Segoe UI" panose="020B0502040204020203" pitchFamily="34" charset="0"/>
              <a:cs typeface="Segoe UI" panose="020B0502040204020203" pitchFamily="34" charset="0"/>
            </a:endParaRPr>
          </a:p>
          <a:p>
            <a:r>
              <a:rPr lang="en-US">
                <a:latin typeface="Segoe UI" panose="020B0502040204020203" pitchFamily="34" charset="0"/>
                <a:cs typeface="Segoe UI" panose="020B0502040204020203" pitchFamily="34" charset="0"/>
              </a:rPr>
              <a:t>For more information about Palco, visit:</a:t>
            </a:r>
          </a:p>
        </p:txBody>
      </p:sp>
      <p:sp>
        <p:nvSpPr>
          <p:cNvPr id="12" name="Rectangle 11">
            <a:extLst>
              <a:ext uri="{FF2B5EF4-FFF2-40B4-BE49-F238E27FC236}">
                <a16:creationId xmlns:a16="http://schemas.microsoft.com/office/drawing/2014/main" id="{619D1BA2-3111-4E03-81E3-0D0F9BA3676D}"/>
              </a:ext>
              <a:ext uri="{C183D7F6-B498-43B3-948B-1728B52AA6E4}">
                <adec:decorative xmlns:adec="http://schemas.microsoft.com/office/drawing/2017/decorative" val="1"/>
              </a:ext>
            </a:extLst>
          </p:cNvPr>
          <p:cNvSpPr>
            <a:spLocks/>
          </p:cNvSpPr>
          <p:nvPr/>
        </p:nvSpPr>
        <p:spPr>
          <a:xfrm>
            <a:off x="0" y="0"/>
            <a:ext cx="12192000" cy="2442051"/>
          </a:xfrm>
          <a:prstGeom prst="rect">
            <a:avLst/>
          </a:prstGeom>
          <a:solidFill>
            <a:srgbClr val="636569">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A4B20A4-BDBA-4ACB-BCCE-1FF6B09FE0A1}"/>
              </a:ext>
              <a:ext uri="{C183D7F6-B498-43B3-948B-1728B52AA6E4}">
                <adec:decorative xmlns:adec="http://schemas.microsoft.com/office/drawing/2017/decorative" val="1"/>
              </a:ext>
            </a:extLst>
          </p:cNvPr>
          <p:cNvSpPr>
            <a:spLocks/>
          </p:cNvSpPr>
          <p:nvPr/>
        </p:nvSpPr>
        <p:spPr>
          <a:xfrm>
            <a:off x="-1" y="4903788"/>
            <a:ext cx="12192000" cy="1954212"/>
          </a:xfrm>
          <a:prstGeom prst="rect">
            <a:avLst/>
          </a:prstGeom>
          <a:solidFill>
            <a:srgbClr val="636569">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95DD68C-FEB8-4CF6-883B-1CA9912E417D}"/>
              </a:ext>
              <a:ext uri="{C183D7F6-B498-43B3-948B-1728B52AA6E4}">
                <adec:decorative xmlns:adec="http://schemas.microsoft.com/office/drawing/2017/decorative" val="1"/>
              </a:ext>
            </a:extLst>
          </p:cNvPr>
          <p:cNvSpPr/>
          <p:nvPr/>
        </p:nvSpPr>
        <p:spPr>
          <a:xfrm>
            <a:off x="2744151" y="2109667"/>
            <a:ext cx="6703696" cy="209002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3F9AFC66-E27D-8C40-F336-7D278D6E22B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22279" y="374343"/>
            <a:ext cx="2227007" cy="529068"/>
          </a:xfrm>
          <a:prstGeom prst="rect">
            <a:avLst/>
          </a:prstGeom>
        </p:spPr>
      </p:pic>
      <p:sp>
        <p:nvSpPr>
          <p:cNvPr id="5" name="TextBox 4">
            <a:extLst>
              <a:ext uri="{FF2B5EF4-FFF2-40B4-BE49-F238E27FC236}">
                <a16:creationId xmlns:a16="http://schemas.microsoft.com/office/drawing/2014/main" id="{0644C283-DE5E-9458-620F-08139B722203}"/>
              </a:ext>
            </a:extLst>
          </p:cNvPr>
          <p:cNvSpPr txBox="1"/>
          <p:nvPr/>
        </p:nvSpPr>
        <p:spPr>
          <a:xfrm>
            <a:off x="3114675" y="4903629"/>
            <a:ext cx="6096000" cy="1477328"/>
          </a:xfrm>
          <a:prstGeom prst="rect">
            <a:avLst/>
          </a:prstGeom>
          <a:noFill/>
        </p:spPr>
        <p:txBody>
          <a:bodyPr wrap="square" lIns="91440" tIns="45720" rIns="91440" bIns="45720" anchor="t">
            <a:spAutoFit/>
          </a:bodyPr>
          <a:lstStyle/>
          <a:p>
            <a:r>
              <a:rPr lang="pt-BR">
                <a:solidFill>
                  <a:schemeClr val="bg1"/>
                </a:solidFill>
                <a:latin typeface="Segoe UI" panose="020B0502040204020203" pitchFamily="34" charset="0"/>
                <a:cs typeface="Segoe UI" panose="020B0502040204020203" pitchFamily="34" charset="0"/>
                <a:hlinkClick r:id="rId6">
                  <a:extLst>
                    <a:ext uri="{A12FA001-AC4F-418D-AE19-62706E023703}">
                      <ahyp:hlinkClr xmlns:ahyp="http://schemas.microsoft.com/office/drawing/2018/hyperlinkcolor" val="tx"/>
                    </a:ext>
                  </a:extLst>
                </a:hlinkClick>
              </a:rPr>
              <a:t>https://www.palcofirst.com</a:t>
            </a:r>
            <a:endParaRPr lang="pt-BR">
              <a:solidFill>
                <a:schemeClr val="bg1"/>
              </a:solidFill>
              <a:latin typeface="Segoe UI" panose="020B0502040204020203" pitchFamily="34" charset="0"/>
              <a:cs typeface="Segoe UI" panose="020B0502040204020203" pitchFamily="34" charset="0"/>
            </a:endParaRPr>
          </a:p>
          <a:p>
            <a:r>
              <a:rPr lang="pt-BR">
                <a:solidFill>
                  <a:schemeClr val="bg1"/>
                </a:solidFill>
                <a:latin typeface="Segoe UI" panose="020B0502040204020203" pitchFamily="34" charset="0"/>
                <a:cs typeface="Segoe UI" panose="020B0502040204020203" pitchFamily="34" charset="0"/>
              </a:rPr>
              <a:t>​</a:t>
            </a:r>
          </a:p>
          <a:p>
            <a:r>
              <a:rPr lang="pt-BR">
                <a:solidFill>
                  <a:schemeClr val="bg1"/>
                </a:solidFill>
                <a:latin typeface="Segoe UI" panose="020B0502040204020203" pitchFamily="34" charset="0"/>
                <a:cs typeface="Segoe UI" panose="020B0502040204020203" pitchFamily="34" charset="0"/>
              </a:rPr>
              <a:t>Email: </a:t>
            </a:r>
            <a:r>
              <a:rPr lang="en-US" b="1">
                <a:solidFill>
                  <a:schemeClr val="bg1"/>
                </a:solidFill>
                <a:latin typeface="Segoe UI" panose="020B0502040204020203" pitchFamily="34" charset="0"/>
                <a:cs typeface="Segoe UI" panose="020B0502040204020203" pitchFamily="34" charset="0"/>
              </a:rPr>
              <a:t>https://palcofirst.com/</a:t>
            </a:r>
            <a:endParaRPr lang="en-US" sz="1800" b="1">
              <a:solidFill>
                <a:schemeClr val="bg1"/>
              </a:solidFill>
            </a:endParaRPr>
          </a:p>
          <a:p>
            <a:endParaRPr lang="pt-BR">
              <a:solidFill>
                <a:schemeClr val="bg1"/>
              </a:solidFill>
              <a:latin typeface="Segoe UI" panose="020B0502040204020203" pitchFamily="34" charset="0"/>
              <a:cs typeface="Segoe UI" panose="020B0502040204020203" pitchFamily="34" charset="0"/>
            </a:endParaRPr>
          </a:p>
          <a:p>
            <a:r>
              <a:rPr lang="pt-BR">
                <a:solidFill>
                  <a:schemeClr val="bg1"/>
                </a:solidFill>
                <a:latin typeface="Segoe UI" panose="020B0502040204020203" pitchFamily="34" charset="0"/>
                <a:cs typeface="Segoe UI" panose="020B0502040204020203" pitchFamily="34" charset="0"/>
              </a:rPr>
              <a:t>Contact: 1-866-710-0456</a:t>
            </a:r>
            <a:endParaRPr lang="en-US">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3827504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450086" y="1719833"/>
            <a:ext cx="1472565" cy="1431290"/>
          </a:xfrm>
          <a:custGeom>
            <a:avLst/>
            <a:gdLst/>
            <a:ahLst/>
            <a:cxnLst/>
            <a:rect l="l" t="t" r="r" b="b"/>
            <a:pathLst>
              <a:path w="1472564" h="1431289">
                <a:moveTo>
                  <a:pt x="0" y="1431036"/>
                </a:moveTo>
                <a:lnTo>
                  <a:pt x="1472184" y="1431036"/>
                </a:lnTo>
                <a:lnTo>
                  <a:pt x="1472184" y="0"/>
                </a:lnTo>
                <a:lnTo>
                  <a:pt x="0" y="0"/>
                </a:lnTo>
                <a:lnTo>
                  <a:pt x="0" y="1431036"/>
                </a:lnTo>
                <a:close/>
              </a:path>
            </a:pathLst>
          </a:custGeom>
          <a:ln w="28575">
            <a:solidFill>
              <a:srgbClr val="AABD83"/>
            </a:solidFill>
          </a:ln>
        </p:spPr>
        <p:txBody>
          <a:bodyPr wrap="square" lIns="0" tIns="0" rIns="0" bIns="0" rtlCol="0"/>
          <a:lstStyle/>
          <a:p>
            <a:endParaRPr/>
          </a:p>
        </p:txBody>
      </p:sp>
      <p:sp>
        <p:nvSpPr>
          <p:cNvPr id="3" name="object 3"/>
          <p:cNvSpPr/>
          <p:nvPr/>
        </p:nvSpPr>
        <p:spPr>
          <a:xfrm>
            <a:off x="4097273" y="1719833"/>
            <a:ext cx="1473835" cy="1431290"/>
          </a:xfrm>
          <a:custGeom>
            <a:avLst/>
            <a:gdLst/>
            <a:ahLst/>
            <a:cxnLst/>
            <a:rect l="l" t="t" r="r" b="b"/>
            <a:pathLst>
              <a:path w="1473835" h="1431289">
                <a:moveTo>
                  <a:pt x="0" y="1431036"/>
                </a:moveTo>
                <a:lnTo>
                  <a:pt x="1473708" y="1431036"/>
                </a:lnTo>
                <a:lnTo>
                  <a:pt x="1473708" y="0"/>
                </a:lnTo>
                <a:lnTo>
                  <a:pt x="0" y="0"/>
                </a:lnTo>
                <a:lnTo>
                  <a:pt x="0" y="1431036"/>
                </a:lnTo>
                <a:close/>
              </a:path>
            </a:pathLst>
          </a:custGeom>
          <a:ln w="28575">
            <a:solidFill>
              <a:srgbClr val="AABD83"/>
            </a:solidFill>
          </a:ln>
        </p:spPr>
        <p:txBody>
          <a:bodyPr wrap="square" lIns="0" tIns="0" rIns="0" bIns="0" rtlCol="0"/>
          <a:lstStyle/>
          <a:p>
            <a:endParaRPr/>
          </a:p>
        </p:txBody>
      </p:sp>
      <p:sp>
        <p:nvSpPr>
          <p:cNvPr id="4" name="object 4"/>
          <p:cNvSpPr/>
          <p:nvPr/>
        </p:nvSpPr>
        <p:spPr>
          <a:xfrm>
            <a:off x="6745985" y="1719833"/>
            <a:ext cx="1472565" cy="1431290"/>
          </a:xfrm>
          <a:custGeom>
            <a:avLst/>
            <a:gdLst/>
            <a:ahLst/>
            <a:cxnLst/>
            <a:rect l="l" t="t" r="r" b="b"/>
            <a:pathLst>
              <a:path w="1472565" h="1431289">
                <a:moveTo>
                  <a:pt x="0" y="1431036"/>
                </a:moveTo>
                <a:lnTo>
                  <a:pt x="1472183" y="1431036"/>
                </a:lnTo>
                <a:lnTo>
                  <a:pt x="1472183" y="0"/>
                </a:lnTo>
                <a:lnTo>
                  <a:pt x="0" y="0"/>
                </a:lnTo>
                <a:lnTo>
                  <a:pt x="0" y="1431036"/>
                </a:lnTo>
                <a:close/>
              </a:path>
            </a:pathLst>
          </a:custGeom>
          <a:ln w="28575">
            <a:solidFill>
              <a:srgbClr val="AABD83"/>
            </a:solidFill>
          </a:ln>
        </p:spPr>
        <p:txBody>
          <a:bodyPr wrap="square" lIns="0" tIns="0" rIns="0" bIns="0" rtlCol="0"/>
          <a:lstStyle/>
          <a:p>
            <a:endParaRPr/>
          </a:p>
        </p:txBody>
      </p:sp>
      <p:sp>
        <p:nvSpPr>
          <p:cNvPr id="5" name="object 5"/>
          <p:cNvSpPr/>
          <p:nvPr/>
        </p:nvSpPr>
        <p:spPr>
          <a:xfrm>
            <a:off x="9393173" y="1716785"/>
            <a:ext cx="1473835" cy="1430020"/>
          </a:xfrm>
          <a:custGeom>
            <a:avLst/>
            <a:gdLst/>
            <a:ahLst/>
            <a:cxnLst/>
            <a:rect l="l" t="t" r="r" b="b"/>
            <a:pathLst>
              <a:path w="1473834" h="1430020">
                <a:moveTo>
                  <a:pt x="0" y="1429512"/>
                </a:moveTo>
                <a:lnTo>
                  <a:pt x="1473707" y="1429512"/>
                </a:lnTo>
                <a:lnTo>
                  <a:pt x="1473707" y="0"/>
                </a:lnTo>
                <a:lnTo>
                  <a:pt x="0" y="0"/>
                </a:lnTo>
                <a:lnTo>
                  <a:pt x="0" y="1429512"/>
                </a:lnTo>
                <a:close/>
              </a:path>
            </a:pathLst>
          </a:custGeom>
          <a:ln w="28575">
            <a:solidFill>
              <a:srgbClr val="AABD83"/>
            </a:solidFill>
          </a:ln>
        </p:spPr>
        <p:txBody>
          <a:bodyPr wrap="square" lIns="0" tIns="0" rIns="0" bIns="0" rtlCol="0"/>
          <a:lstStyle/>
          <a:p>
            <a:endParaRPr/>
          </a:p>
        </p:txBody>
      </p:sp>
      <p:sp>
        <p:nvSpPr>
          <p:cNvPr id="6" name="object 6"/>
          <p:cNvSpPr/>
          <p:nvPr/>
        </p:nvSpPr>
        <p:spPr>
          <a:xfrm>
            <a:off x="1450086" y="3987546"/>
            <a:ext cx="1472565" cy="1430020"/>
          </a:xfrm>
          <a:custGeom>
            <a:avLst/>
            <a:gdLst/>
            <a:ahLst/>
            <a:cxnLst/>
            <a:rect l="l" t="t" r="r" b="b"/>
            <a:pathLst>
              <a:path w="1472564" h="1430020">
                <a:moveTo>
                  <a:pt x="0" y="1429511"/>
                </a:moveTo>
                <a:lnTo>
                  <a:pt x="1472184" y="1429511"/>
                </a:lnTo>
                <a:lnTo>
                  <a:pt x="1472184" y="0"/>
                </a:lnTo>
                <a:lnTo>
                  <a:pt x="0" y="0"/>
                </a:lnTo>
                <a:lnTo>
                  <a:pt x="0" y="1429511"/>
                </a:lnTo>
                <a:close/>
              </a:path>
            </a:pathLst>
          </a:custGeom>
          <a:ln w="28575">
            <a:solidFill>
              <a:srgbClr val="AABD83"/>
            </a:solidFill>
          </a:ln>
        </p:spPr>
        <p:txBody>
          <a:bodyPr wrap="square" lIns="0" tIns="0" rIns="0" bIns="0" rtlCol="0"/>
          <a:lstStyle/>
          <a:p>
            <a:endParaRPr/>
          </a:p>
        </p:txBody>
      </p:sp>
      <p:sp>
        <p:nvSpPr>
          <p:cNvPr id="7" name="object 7"/>
          <p:cNvSpPr/>
          <p:nvPr/>
        </p:nvSpPr>
        <p:spPr>
          <a:xfrm>
            <a:off x="4097273" y="3987546"/>
            <a:ext cx="1473835" cy="1430020"/>
          </a:xfrm>
          <a:custGeom>
            <a:avLst/>
            <a:gdLst/>
            <a:ahLst/>
            <a:cxnLst/>
            <a:rect l="l" t="t" r="r" b="b"/>
            <a:pathLst>
              <a:path w="1473835" h="1430020">
                <a:moveTo>
                  <a:pt x="0" y="1429511"/>
                </a:moveTo>
                <a:lnTo>
                  <a:pt x="1473708" y="1429511"/>
                </a:lnTo>
                <a:lnTo>
                  <a:pt x="1473708" y="0"/>
                </a:lnTo>
                <a:lnTo>
                  <a:pt x="0" y="0"/>
                </a:lnTo>
                <a:lnTo>
                  <a:pt x="0" y="1429511"/>
                </a:lnTo>
                <a:close/>
              </a:path>
            </a:pathLst>
          </a:custGeom>
          <a:ln w="28575">
            <a:solidFill>
              <a:srgbClr val="AABD83"/>
            </a:solidFill>
          </a:ln>
        </p:spPr>
        <p:txBody>
          <a:bodyPr wrap="square" lIns="0" tIns="0" rIns="0" bIns="0" rtlCol="0"/>
          <a:lstStyle/>
          <a:p>
            <a:endParaRPr/>
          </a:p>
        </p:txBody>
      </p:sp>
      <p:sp>
        <p:nvSpPr>
          <p:cNvPr id="8" name="object 8"/>
          <p:cNvSpPr/>
          <p:nvPr/>
        </p:nvSpPr>
        <p:spPr>
          <a:xfrm>
            <a:off x="6745985" y="3987546"/>
            <a:ext cx="1472565" cy="1430020"/>
          </a:xfrm>
          <a:custGeom>
            <a:avLst/>
            <a:gdLst/>
            <a:ahLst/>
            <a:cxnLst/>
            <a:rect l="l" t="t" r="r" b="b"/>
            <a:pathLst>
              <a:path w="1472565" h="1430020">
                <a:moveTo>
                  <a:pt x="0" y="1429511"/>
                </a:moveTo>
                <a:lnTo>
                  <a:pt x="1472183" y="1429511"/>
                </a:lnTo>
                <a:lnTo>
                  <a:pt x="1472183" y="0"/>
                </a:lnTo>
                <a:lnTo>
                  <a:pt x="0" y="0"/>
                </a:lnTo>
                <a:lnTo>
                  <a:pt x="0" y="1429511"/>
                </a:lnTo>
                <a:close/>
              </a:path>
            </a:pathLst>
          </a:custGeom>
          <a:ln w="28574">
            <a:solidFill>
              <a:srgbClr val="AABD83"/>
            </a:solidFill>
          </a:ln>
        </p:spPr>
        <p:txBody>
          <a:bodyPr wrap="square" lIns="0" tIns="0" rIns="0" bIns="0" rtlCol="0"/>
          <a:lstStyle/>
          <a:p>
            <a:endParaRPr/>
          </a:p>
        </p:txBody>
      </p:sp>
      <p:sp>
        <p:nvSpPr>
          <p:cNvPr id="9" name="object 9"/>
          <p:cNvSpPr/>
          <p:nvPr/>
        </p:nvSpPr>
        <p:spPr>
          <a:xfrm>
            <a:off x="9393173" y="3984497"/>
            <a:ext cx="1473835" cy="1430020"/>
          </a:xfrm>
          <a:custGeom>
            <a:avLst/>
            <a:gdLst/>
            <a:ahLst/>
            <a:cxnLst/>
            <a:rect l="l" t="t" r="r" b="b"/>
            <a:pathLst>
              <a:path w="1473834" h="1430020">
                <a:moveTo>
                  <a:pt x="0" y="1429511"/>
                </a:moveTo>
                <a:lnTo>
                  <a:pt x="1473707" y="1429511"/>
                </a:lnTo>
                <a:lnTo>
                  <a:pt x="1473707" y="0"/>
                </a:lnTo>
                <a:lnTo>
                  <a:pt x="0" y="0"/>
                </a:lnTo>
                <a:lnTo>
                  <a:pt x="0" y="1429511"/>
                </a:lnTo>
                <a:close/>
              </a:path>
            </a:pathLst>
          </a:custGeom>
          <a:ln w="28575">
            <a:solidFill>
              <a:srgbClr val="AABD83"/>
            </a:solidFill>
          </a:ln>
        </p:spPr>
        <p:txBody>
          <a:bodyPr wrap="square" lIns="0" tIns="0" rIns="0" bIns="0" rtlCol="0"/>
          <a:lstStyle/>
          <a:p>
            <a:endParaRPr/>
          </a:p>
        </p:txBody>
      </p:sp>
      <p:sp>
        <p:nvSpPr>
          <p:cNvPr id="10" name="object 10"/>
          <p:cNvSpPr/>
          <p:nvPr/>
        </p:nvSpPr>
        <p:spPr>
          <a:xfrm>
            <a:off x="1168788" y="1375604"/>
            <a:ext cx="9904730" cy="916491"/>
          </a:xfrm>
          <a:custGeom>
            <a:avLst/>
            <a:gdLst/>
            <a:ahLst/>
            <a:cxnLst/>
            <a:rect l="l" t="t" r="r" b="b"/>
            <a:pathLst>
              <a:path w="9904730" h="698500">
                <a:moveTo>
                  <a:pt x="0" y="697991"/>
                </a:moveTo>
                <a:lnTo>
                  <a:pt x="9904476" y="697991"/>
                </a:lnTo>
                <a:lnTo>
                  <a:pt x="9904476" y="0"/>
                </a:lnTo>
                <a:lnTo>
                  <a:pt x="0" y="0"/>
                </a:lnTo>
                <a:lnTo>
                  <a:pt x="0" y="697991"/>
                </a:lnTo>
                <a:close/>
              </a:path>
            </a:pathLst>
          </a:custGeom>
          <a:solidFill>
            <a:srgbClr val="FFFFFF"/>
          </a:solidFill>
        </p:spPr>
        <p:txBody>
          <a:bodyPr wrap="square" lIns="0" tIns="0" rIns="0" bIns="0" rtlCol="0"/>
          <a:lstStyle/>
          <a:p>
            <a:endParaRPr/>
          </a:p>
        </p:txBody>
      </p:sp>
      <p:sp>
        <p:nvSpPr>
          <p:cNvPr id="11" name="object 11"/>
          <p:cNvSpPr>
            <a:spLocks noGrp="1" noRot="1" noMove="1" noResize="1" noEditPoints="1" noAdjustHandles="1" noChangeArrowheads="1" noChangeShapeType="1"/>
          </p:cNvSpPr>
          <p:nvPr/>
        </p:nvSpPr>
        <p:spPr>
          <a:xfrm>
            <a:off x="0" y="2031745"/>
            <a:ext cx="12192000" cy="2230120"/>
          </a:xfrm>
          <a:custGeom>
            <a:avLst/>
            <a:gdLst/>
            <a:ahLst/>
            <a:cxnLst/>
            <a:rect l="l" t="t" r="r" b="b"/>
            <a:pathLst>
              <a:path w="12192000" h="2230120">
                <a:moveTo>
                  <a:pt x="0" y="2229611"/>
                </a:moveTo>
                <a:lnTo>
                  <a:pt x="12192000" y="2229611"/>
                </a:lnTo>
                <a:lnTo>
                  <a:pt x="12192000" y="0"/>
                </a:lnTo>
                <a:lnTo>
                  <a:pt x="0" y="0"/>
                </a:lnTo>
                <a:lnTo>
                  <a:pt x="0" y="2229611"/>
                </a:lnTo>
                <a:close/>
              </a:path>
            </a:pathLst>
          </a:custGeom>
          <a:solidFill>
            <a:srgbClr val="FFFFFF"/>
          </a:solidFill>
        </p:spPr>
        <p:txBody>
          <a:bodyPr wrap="square" lIns="0" tIns="0" rIns="0" bIns="0" rtlCol="0"/>
          <a:lstStyle/>
          <a:p>
            <a:endParaRPr/>
          </a:p>
        </p:txBody>
      </p:sp>
      <p:sp>
        <p:nvSpPr>
          <p:cNvPr id="12" name="object 12"/>
          <p:cNvSpPr>
            <a:spLocks noGrp="1" noRot="1" noMove="1" noResize="1" noEditPoints="1" noAdjustHandles="1" noChangeArrowheads="1" noChangeShapeType="1"/>
          </p:cNvSpPr>
          <p:nvPr/>
        </p:nvSpPr>
        <p:spPr>
          <a:xfrm>
            <a:off x="0" y="3799642"/>
            <a:ext cx="12268940" cy="3058737"/>
          </a:xfrm>
          <a:custGeom>
            <a:avLst/>
            <a:gdLst/>
            <a:ahLst/>
            <a:cxnLst/>
            <a:rect l="l" t="t" r="r" b="b"/>
            <a:pathLst>
              <a:path w="12192000" h="2524125">
                <a:moveTo>
                  <a:pt x="12192000" y="2523741"/>
                </a:moveTo>
                <a:lnTo>
                  <a:pt x="12192000" y="0"/>
                </a:lnTo>
                <a:lnTo>
                  <a:pt x="0" y="0"/>
                </a:lnTo>
                <a:lnTo>
                  <a:pt x="0" y="2523741"/>
                </a:lnTo>
                <a:lnTo>
                  <a:pt x="12192000" y="2523741"/>
                </a:lnTo>
                <a:close/>
              </a:path>
            </a:pathLst>
          </a:custGeom>
          <a:solidFill>
            <a:srgbClr val="F1F1F1"/>
          </a:solidFill>
        </p:spPr>
        <p:txBody>
          <a:bodyPr wrap="square" lIns="0" tIns="0" rIns="0" bIns="0" rtlCol="0"/>
          <a:lstStyle/>
          <a:p>
            <a:endParaRPr/>
          </a:p>
        </p:txBody>
      </p:sp>
      <p:sp>
        <p:nvSpPr>
          <p:cNvPr id="20" name="object 20"/>
          <p:cNvSpPr/>
          <p:nvPr/>
        </p:nvSpPr>
        <p:spPr>
          <a:xfrm>
            <a:off x="222504" y="371856"/>
            <a:ext cx="437388" cy="528827"/>
          </a:xfrm>
          <a:prstGeom prst="rect">
            <a:avLst/>
          </a:prstGeom>
          <a:blipFill>
            <a:blip r:embed="rId3" cstate="print"/>
            <a:stretch>
              <a:fillRect/>
            </a:stretch>
          </a:blipFill>
        </p:spPr>
        <p:txBody>
          <a:bodyPr wrap="square" lIns="0" tIns="0" rIns="0" bIns="0" rtlCol="0"/>
          <a:lstStyle/>
          <a:p>
            <a:endParaRPr/>
          </a:p>
        </p:txBody>
      </p:sp>
      <p:sp>
        <p:nvSpPr>
          <p:cNvPr id="34" name="object 34"/>
          <p:cNvSpPr txBox="1">
            <a:spLocks noGrp="1"/>
          </p:cNvSpPr>
          <p:nvPr>
            <p:ph type="ftr" sz="quarter" idx="5"/>
          </p:nvPr>
        </p:nvSpPr>
        <p:spPr>
          <a:prstGeom prst="rect">
            <a:avLst/>
          </a:prstGeom>
        </p:spPr>
        <p:txBody>
          <a:bodyPr vert="horz" wrap="square" lIns="0" tIns="24765" rIns="0" bIns="0" rtlCol="0">
            <a:spAutoFit/>
          </a:bodyPr>
          <a:lstStyle/>
          <a:p>
            <a:pPr marL="12700">
              <a:lnSpc>
                <a:spcPct val="100000"/>
              </a:lnSpc>
              <a:spcBef>
                <a:spcPts val="195"/>
              </a:spcBef>
            </a:pPr>
            <a:r>
              <a:rPr spc="15"/>
              <a:t>P</a:t>
            </a:r>
            <a:r>
              <a:rPr spc="90"/>
              <a:t>A</a:t>
            </a:r>
            <a:r>
              <a:rPr spc="65"/>
              <a:t>L</a:t>
            </a:r>
            <a:r>
              <a:rPr spc="75"/>
              <a:t>C</a:t>
            </a:r>
            <a:r>
              <a:t>O</a:t>
            </a:r>
          </a:p>
        </p:txBody>
      </p:sp>
      <p:sp>
        <p:nvSpPr>
          <p:cNvPr id="35" name="object 35"/>
          <p:cNvSpPr txBox="1"/>
          <p:nvPr/>
        </p:nvSpPr>
        <p:spPr>
          <a:xfrm>
            <a:off x="11129518" y="6419631"/>
            <a:ext cx="158750" cy="228600"/>
          </a:xfrm>
          <a:prstGeom prst="rect">
            <a:avLst/>
          </a:prstGeom>
        </p:spPr>
        <p:txBody>
          <a:bodyPr vert="horz" wrap="square" lIns="0" tIns="24765" rIns="0" bIns="0" rtlCol="0">
            <a:spAutoFit/>
          </a:bodyPr>
          <a:lstStyle/>
          <a:p>
            <a:pPr marL="38100">
              <a:lnSpc>
                <a:spcPct val="100000"/>
              </a:lnSpc>
              <a:spcBef>
                <a:spcPts val="195"/>
              </a:spcBef>
            </a:pPr>
            <a:fld id="{81D60167-4931-47E6-BA6A-407CBD079E47}" type="slidenum">
              <a:rPr sz="1200" dirty="0">
                <a:solidFill>
                  <a:srgbClr val="626469"/>
                </a:solidFill>
                <a:latin typeface="Segoe UI"/>
                <a:cs typeface="Segoe UI"/>
              </a:rPr>
              <a:t>5</a:t>
            </a:fld>
            <a:endParaRPr sz="1200">
              <a:latin typeface="Segoe UI"/>
              <a:cs typeface="Segoe UI"/>
            </a:endParaRPr>
          </a:p>
        </p:txBody>
      </p:sp>
      <p:grpSp>
        <p:nvGrpSpPr>
          <p:cNvPr id="24" name="Group 23">
            <a:extLst>
              <a:ext uri="{FF2B5EF4-FFF2-40B4-BE49-F238E27FC236}">
                <a16:creationId xmlns:a16="http://schemas.microsoft.com/office/drawing/2014/main" id="{29BAC596-E9DA-D500-9534-537D2C6A3E06}"/>
              </a:ext>
            </a:extLst>
          </p:cNvPr>
          <p:cNvGrpSpPr/>
          <p:nvPr/>
        </p:nvGrpSpPr>
        <p:grpSpPr>
          <a:xfrm>
            <a:off x="1992944" y="1575280"/>
            <a:ext cx="2396259" cy="2009126"/>
            <a:chOff x="494629" y="1398403"/>
            <a:chExt cx="2396259" cy="2009126"/>
          </a:xfrm>
        </p:grpSpPr>
        <p:sp>
          <p:nvSpPr>
            <p:cNvPr id="14" name="TextBox 13">
              <a:extLst>
                <a:ext uri="{FF2B5EF4-FFF2-40B4-BE49-F238E27FC236}">
                  <a16:creationId xmlns:a16="http://schemas.microsoft.com/office/drawing/2014/main" id="{E7CBAC91-99DC-B123-7378-1BFA3B3DBD5F}"/>
                </a:ext>
              </a:extLst>
            </p:cNvPr>
            <p:cNvSpPr txBox="1"/>
            <p:nvPr/>
          </p:nvSpPr>
          <p:spPr>
            <a:xfrm>
              <a:off x="906745" y="1776313"/>
              <a:ext cx="1737798" cy="1631216"/>
            </a:xfrm>
            <a:prstGeom prst="rect">
              <a:avLst/>
            </a:prstGeom>
            <a:noFill/>
          </p:spPr>
          <p:txBody>
            <a:bodyPr wrap="square" rtlCol="0">
              <a:spAutoFit/>
            </a:bodyPr>
            <a:lstStyle/>
            <a:p>
              <a:r>
                <a:rPr lang="en-US" sz="10000">
                  <a:solidFill>
                    <a:srgbClr val="7ADBD4"/>
                  </a:solidFill>
                  <a:latin typeface="Bebas Neue" panose="020B0606020202050201" pitchFamily="34" charset="0"/>
                </a:rPr>
                <a:t>25</a:t>
              </a:r>
            </a:p>
          </p:txBody>
        </p:sp>
        <p:sp>
          <p:nvSpPr>
            <p:cNvPr id="15" name="TextBox 14">
              <a:extLst>
                <a:ext uri="{FF2B5EF4-FFF2-40B4-BE49-F238E27FC236}">
                  <a16:creationId xmlns:a16="http://schemas.microsoft.com/office/drawing/2014/main" id="{3CBBA688-2B2C-0D1F-213E-D49FE226ECEC}"/>
                </a:ext>
              </a:extLst>
            </p:cNvPr>
            <p:cNvSpPr txBox="1"/>
            <p:nvPr/>
          </p:nvSpPr>
          <p:spPr>
            <a:xfrm>
              <a:off x="941697" y="1398403"/>
              <a:ext cx="1949191" cy="861774"/>
            </a:xfrm>
            <a:prstGeom prst="rect">
              <a:avLst/>
            </a:prstGeom>
            <a:noFill/>
          </p:spPr>
          <p:txBody>
            <a:bodyPr wrap="square" rtlCol="0">
              <a:spAutoFit/>
            </a:bodyPr>
            <a:lstStyle/>
            <a:p>
              <a:r>
                <a:rPr lang="en-US" sz="5000">
                  <a:solidFill>
                    <a:srgbClr val="7ADBD4"/>
                  </a:solidFill>
                  <a:latin typeface="Bebas Neue" panose="020B0606020202050201" pitchFamily="34" charset="0"/>
                </a:rPr>
                <a:t>over</a:t>
              </a:r>
            </a:p>
          </p:txBody>
        </p:sp>
        <p:sp>
          <p:nvSpPr>
            <p:cNvPr id="17" name="Text Placeholder 32">
              <a:extLst>
                <a:ext uri="{FF2B5EF4-FFF2-40B4-BE49-F238E27FC236}">
                  <a16:creationId xmlns:a16="http://schemas.microsoft.com/office/drawing/2014/main" id="{D1A56B32-63AA-1FDF-01DC-7AFCD5B59717}"/>
                </a:ext>
              </a:extLst>
            </p:cNvPr>
            <p:cNvSpPr txBox="1">
              <a:spLocks/>
            </p:cNvSpPr>
            <p:nvPr/>
          </p:nvSpPr>
          <p:spPr>
            <a:xfrm>
              <a:off x="494629" y="2979927"/>
              <a:ext cx="2123584" cy="40782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solidFill>
                    <a:srgbClr val="636569"/>
                  </a:solidFill>
                  <a:latin typeface="Segoe UI"/>
                  <a:cs typeface="Segoe UI"/>
                </a:rPr>
                <a:t>years of FMS experience</a:t>
              </a:r>
            </a:p>
          </p:txBody>
        </p:sp>
      </p:grpSp>
      <p:grpSp>
        <p:nvGrpSpPr>
          <p:cNvPr id="25" name="Group 24">
            <a:extLst>
              <a:ext uri="{FF2B5EF4-FFF2-40B4-BE49-F238E27FC236}">
                <a16:creationId xmlns:a16="http://schemas.microsoft.com/office/drawing/2014/main" id="{89A163F2-DD24-D506-7C15-F0BEC76C1A1B}"/>
              </a:ext>
            </a:extLst>
          </p:cNvPr>
          <p:cNvGrpSpPr/>
          <p:nvPr/>
        </p:nvGrpSpPr>
        <p:grpSpPr>
          <a:xfrm>
            <a:off x="4758001" y="1572943"/>
            <a:ext cx="2123584" cy="1726417"/>
            <a:chOff x="4834190" y="1346755"/>
            <a:chExt cx="2123584" cy="1726417"/>
          </a:xfrm>
        </p:grpSpPr>
        <p:sp>
          <p:nvSpPr>
            <p:cNvPr id="18" name="TextBox 17">
              <a:extLst>
                <a:ext uri="{FF2B5EF4-FFF2-40B4-BE49-F238E27FC236}">
                  <a16:creationId xmlns:a16="http://schemas.microsoft.com/office/drawing/2014/main" id="{61180E63-35F1-7202-D926-2B7D7D4D2A14}"/>
                </a:ext>
              </a:extLst>
            </p:cNvPr>
            <p:cNvSpPr txBox="1"/>
            <p:nvPr/>
          </p:nvSpPr>
          <p:spPr>
            <a:xfrm>
              <a:off x="5219976" y="1346755"/>
              <a:ext cx="1737798" cy="1631216"/>
            </a:xfrm>
            <a:prstGeom prst="rect">
              <a:avLst/>
            </a:prstGeom>
            <a:noFill/>
          </p:spPr>
          <p:txBody>
            <a:bodyPr wrap="square" rtlCol="0">
              <a:spAutoFit/>
            </a:bodyPr>
            <a:lstStyle/>
            <a:p>
              <a:r>
                <a:rPr lang="en-US" sz="10000">
                  <a:solidFill>
                    <a:srgbClr val="7ADBD4"/>
                  </a:solidFill>
                  <a:latin typeface="Bebas Neue" panose="020B0606020202050201" pitchFamily="34" charset="0"/>
                </a:rPr>
                <a:t>1</a:t>
              </a:r>
              <a:r>
                <a:rPr lang="en-US" sz="10000" baseline="30000">
                  <a:solidFill>
                    <a:srgbClr val="7ADBD4"/>
                  </a:solidFill>
                  <a:latin typeface="Bebas Neue" panose="020B0606020202050201" pitchFamily="34" charset="0"/>
                </a:rPr>
                <a:t>st</a:t>
              </a:r>
            </a:p>
          </p:txBody>
        </p:sp>
        <p:sp>
          <p:nvSpPr>
            <p:cNvPr id="19" name="Text Placeholder 32">
              <a:extLst>
                <a:ext uri="{FF2B5EF4-FFF2-40B4-BE49-F238E27FC236}">
                  <a16:creationId xmlns:a16="http://schemas.microsoft.com/office/drawing/2014/main" id="{5A0FFCDD-FA68-2B40-5F04-706F4F44FA3B}"/>
                </a:ext>
              </a:extLst>
            </p:cNvPr>
            <p:cNvSpPr txBox="1">
              <a:spLocks/>
            </p:cNvSpPr>
            <p:nvPr/>
          </p:nvSpPr>
          <p:spPr>
            <a:xfrm>
              <a:off x="4834190" y="2665344"/>
              <a:ext cx="2123584" cy="4078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solidFill>
                    <a:srgbClr val="636569"/>
                  </a:solidFill>
                  <a:latin typeface="Segoe UI" panose="020B0502040204020203" pitchFamily="34" charset="0"/>
                  <a:cs typeface="Segoe UI" panose="020B0502040204020203" pitchFamily="34" charset="0"/>
                </a:rPr>
                <a:t>F/EA in the country</a:t>
              </a:r>
            </a:p>
          </p:txBody>
        </p:sp>
      </p:grpSp>
      <p:sp>
        <p:nvSpPr>
          <p:cNvPr id="27" name="Text Placeholder 32">
            <a:extLst>
              <a:ext uri="{FF2B5EF4-FFF2-40B4-BE49-F238E27FC236}">
                <a16:creationId xmlns:a16="http://schemas.microsoft.com/office/drawing/2014/main" id="{84ADBA4C-AAB8-55B6-D893-4F5BC672DB85}"/>
              </a:ext>
            </a:extLst>
          </p:cNvPr>
          <p:cNvSpPr txBox="1">
            <a:spLocks/>
          </p:cNvSpPr>
          <p:nvPr/>
        </p:nvSpPr>
        <p:spPr>
          <a:xfrm>
            <a:off x="109449" y="5278375"/>
            <a:ext cx="2930461" cy="7568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solidFill>
                  <a:srgbClr val="636569"/>
                </a:solidFill>
                <a:latin typeface="Segoe UI" panose="020B0502040204020203" pitchFamily="34" charset="0"/>
                <a:cs typeface="Segoe UI" panose="020B0502040204020203" pitchFamily="34" charset="0"/>
              </a:rPr>
              <a:t>Women owned and operated</a:t>
            </a:r>
          </a:p>
        </p:txBody>
      </p:sp>
      <p:sp>
        <p:nvSpPr>
          <p:cNvPr id="28" name="Text Placeholder 32">
            <a:extLst>
              <a:ext uri="{FF2B5EF4-FFF2-40B4-BE49-F238E27FC236}">
                <a16:creationId xmlns:a16="http://schemas.microsoft.com/office/drawing/2014/main" id="{A92796B5-E490-27E7-ABE3-12EB284C1C88}"/>
              </a:ext>
            </a:extLst>
          </p:cNvPr>
          <p:cNvSpPr txBox="1">
            <a:spLocks/>
          </p:cNvSpPr>
          <p:nvPr/>
        </p:nvSpPr>
        <p:spPr>
          <a:xfrm>
            <a:off x="7169964" y="2783999"/>
            <a:ext cx="3023620" cy="95525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solidFill>
                  <a:srgbClr val="636569"/>
                </a:solidFill>
                <a:latin typeface="Segoe UI"/>
                <a:cs typeface="Segoe UI"/>
              </a:rPr>
              <a:t>Nationally-recognized thought leaders in self-direction</a:t>
            </a:r>
          </a:p>
        </p:txBody>
      </p:sp>
      <p:pic>
        <p:nvPicPr>
          <p:cNvPr id="36" name="Graphic 35" descr="Group of women outline">
            <a:extLst>
              <a:ext uri="{FF2B5EF4-FFF2-40B4-BE49-F238E27FC236}">
                <a16:creationId xmlns:a16="http://schemas.microsoft.com/office/drawing/2014/main" id="{28F50171-2DF9-53EA-C0D4-5709950FB1B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1447" y="4191543"/>
            <a:ext cx="1105820" cy="1105820"/>
          </a:xfrm>
          <a:prstGeom prst="rect">
            <a:avLst/>
          </a:prstGeom>
        </p:spPr>
      </p:pic>
      <p:pic>
        <p:nvPicPr>
          <p:cNvPr id="38" name="Graphic 37" descr="Head with gears outline">
            <a:extLst>
              <a:ext uri="{FF2B5EF4-FFF2-40B4-BE49-F238E27FC236}">
                <a16:creationId xmlns:a16="http://schemas.microsoft.com/office/drawing/2014/main" id="{7768E1F4-EBF8-E1E9-1913-BCF1E3B9E15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45260" y="1707984"/>
            <a:ext cx="1075148" cy="1075148"/>
          </a:xfrm>
          <a:prstGeom prst="rect">
            <a:avLst/>
          </a:prstGeom>
        </p:spPr>
      </p:pic>
      <p:grpSp>
        <p:nvGrpSpPr>
          <p:cNvPr id="30" name="Group 29">
            <a:extLst>
              <a:ext uri="{FF2B5EF4-FFF2-40B4-BE49-F238E27FC236}">
                <a16:creationId xmlns:a16="http://schemas.microsoft.com/office/drawing/2014/main" id="{668C336F-CB1D-577F-0159-9D87C504C3D5}"/>
              </a:ext>
            </a:extLst>
          </p:cNvPr>
          <p:cNvGrpSpPr/>
          <p:nvPr/>
        </p:nvGrpSpPr>
        <p:grpSpPr>
          <a:xfrm>
            <a:off x="5555998" y="3951330"/>
            <a:ext cx="2240949" cy="1726417"/>
            <a:chOff x="4750863" y="1346755"/>
            <a:chExt cx="2240949" cy="1726417"/>
          </a:xfrm>
        </p:grpSpPr>
        <p:sp>
          <p:nvSpPr>
            <p:cNvPr id="31" name="TextBox 30">
              <a:extLst>
                <a:ext uri="{FF2B5EF4-FFF2-40B4-BE49-F238E27FC236}">
                  <a16:creationId xmlns:a16="http://schemas.microsoft.com/office/drawing/2014/main" id="{DABAFE43-77AA-D174-1FD4-17855E78D210}"/>
                </a:ext>
              </a:extLst>
            </p:cNvPr>
            <p:cNvSpPr txBox="1"/>
            <p:nvPr/>
          </p:nvSpPr>
          <p:spPr>
            <a:xfrm>
              <a:off x="5065976" y="1346755"/>
              <a:ext cx="1737798" cy="1631216"/>
            </a:xfrm>
            <a:prstGeom prst="rect">
              <a:avLst/>
            </a:prstGeom>
            <a:noFill/>
          </p:spPr>
          <p:txBody>
            <a:bodyPr wrap="square" lIns="91440" tIns="45720" rIns="91440" bIns="45720" rtlCol="0" anchor="t">
              <a:spAutoFit/>
            </a:bodyPr>
            <a:lstStyle/>
            <a:p>
              <a:r>
                <a:rPr lang="en-US" sz="10000">
                  <a:solidFill>
                    <a:srgbClr val="7ADBD4"/>
                  </a:solidFill>
                  <a:latin typeface="Bebas Neue"/>
                </a:rPr>
                <a:t>13</a:t>
              </a:r>
              <a:endParaRPr lang="en-US" sz="10000" baseline="30000">
                <a:solidFill>
                  <a:srgbClr val="7ADBD4"/>
                </a:solidFill>
                <a:latin typeface="Bebas Neue" panose="020B0606020202050201" pitchFamily="34" charset="0"/>
              </a:endParaRPr>
            </a:p>
          </p:txBody>
        </p:sp>
        <p:sp>
          <p:nvSpPr>
            <p:cNvPr id="32" name="Text Placeholder 32">
              <a:extLst>
                <a:ext uri="{FF2B5EF4-FFF2-40B4-BE49-F238E27FC236}">
                  <a16:creationId xmlns:a16="http://schemas.microsoft.com/office/drawing/2014/main" id="{40F4EE2D-DD6E-0CFA-B919-8B1022BDF16D}"/>
                </a:ext>
              </a:extLst>
            </p:cNvPr>
            <p:cNvSpPr txBox="1">
              <a:spLocks/>
            </p:cNvSpPr>
            <p:nvPr/>
          </p:nvSpPr>
          <p:spPr>
            <a:xfrm>
              <a:off x="4750863" y="2665344"/>
              <a:ext cx="2240949" cy="4078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solidFill>
                    <a:srgbClr val="636569"/>
                  </a:solidFill>
                  <a:latin typeface="Segoe UI" panose="020B0502040204020203" pitchFamily="34" charset="0"/>
                  <a:cs typeface="Segoe UI" panose="020B0502040204020203" pitchFamily="34" charset="0"/>
                </a:rPr>
                <a:t>of Support Broker Experience</a:t>
              </a:r>
            </a:p>
          </p:txBody>
        </p:sp>
      </p:grpSp>
      <p:sp>
        <p:nvSpPr>
          <p:cNvPr id="37" name="TextBox 36">
            <a:extLst>
              <a:ext uri="{FF2B5EF4-FFF2-40B4-BE49-F238E27FC236}">
                <a16:creationId xmlns:a16="http://schemas.microsoft.com/office/drawing/2014/main" id="{760589A9-5655-A661-D9C4-2A6FD69AACFE}"/>
              </a:ext>
            </a:extLst>
          </p:cNvPr>
          <p:cNvSpPr txBox="1"/>
          <p:nvPr/>
        </p:nvSpPr>
        <p:spPr>
          <a:xfrm rot="16200000">
            <a:off x="6235663" y="3918510"/>
            <a:ext cx="1949191" cy="677108"/>
          </a:xfrm>
          <a:prstGeom prst="rect">
            <a:avLst/>
          </a:prstGeom>
          <a:noFill/>
        </p:spPr>
        <p:txBody>
          <a:bodyPr wrap="square" rtlCol="0">
            <a:spAutoFit/>
          </a:bodyPr>
          <a:lstStyle/>
          <a:p>
            <a:r>
              <a:rPr lang="en-US" sz="3700">
                <a:solidFill>
                  <a:srgbClr val="7ADBD4"/>
                </a:solidFill>
                <a:latin typeface="Bebas Neue" panose="020B0606020202050201" pitchFamily="34" charset="0"/>
              </a:rPr>
              <a:t>years</a:t>
            </a:r>
          </a:p>
        </p:txBody>
      </p:sp>
      <p:sp>
        <p:nvSpPr>
          <p:cNvPr id="47" name="object 2">
            <a:extLst>
              <a:ext uri="{FF2B5EF4-FFF2-40B4-BE49-F238E27FC236}">
                <a16:creationId xmlns:a16="http://schemas.microsoft.com/office/drawing/2014/main" id="{1BC873F7-98BB-CEBE-69F1-55E738211317}"/>
              </a:ext>
            </a:extLst>
          </p:cNvPr>
          <p:cNvSpPr/>
          <p:nvPr/>
        </p:nvSpPr>
        <p:spPr>
          <a:xfrm>
            <a:off x="0" y="0"/>
            <a:ext cx="12192000" cy="1411605"/>
          </a:xfrm>
          <a:custGeom>
            <a:avLst/>
            <a:gdLst/>
            <a:ahLst/>
            <a:cxnLst/>
            <a:rect l="l" t="t" r="r" b="b"/>
            <a:pathLst>
              <a:path w="12192000" h="1411605">
                <a:moveTo>
                  <a:pt x="12192000" y="0"/>
                </a:moveTo>
                <a:lnTo>
                  <a:pt x="0" y="0"/>
                </a:lnTo>
                <a:lnTo>
                  <a:pt x="0" y="1411224"/>
                </a:lnTo>
                <a:lnTo>
                  <a:pt x="12192000" y="1411224"/>
                </a:lnTo>
                <a:lnTo>
                  <a:pt x="12192000" y="0"/>
                </a:lnTo>
                <a:close/>
              </a:path>
            </a:pathLst>
          </a:custGeom>
          <a:solidFill>
            <a:srgbClr val="79DBD3"/>
          </a:solidFill>
        </p:spPr>
        <p:txBody>
          <a:bodyPr wrap="square" lIns="0" tIns="0" rIns="0" bIns="0" rtlCol="0"/>
          <a:lstStyle/>
          <a:p>
            <a:endParaRPr/>
          </a:p>
        </p:txBody>
      </p:sp>
      <p:sp>
        <p:nvSpPr>
          <p:cNvPr id="49" name="object 3">
            <a:extLst>
              <a:ext uri="{FF2B5EF4-FFF2-40B4-BE49-F238E27FC236}">
                <a16:creationId xmlns:a16="http://schemas.microsoft.com/office/drawing/2014/main" id="{A60B2C2D-36BE-4771-5BFE-D2941B4D0D9A}"/>
              </a:ext>
            </a:extLst>
          </p:cNvPr>
          <p:cNvSpPr txBox="1">
            <a:spLocks/>
          </p:cNvSpPr>
          <p:nvPr/>
        </p:nvSpPr>
        <p:spPr>
          <a:xfrm>
            <a:off x="1924401" y="275292"/>
            <a:ext cx="8338820" cy="858568"/>
          </a:xfrm>
          <a:prstGeom prst="rect">
            <a:avLst/>
          </a:prstGeom>
        </p:spPr>
        <p:txBody>
          <a:bodyPr vert="horz" wrap="square" lIns="0" tIns="12065" rIns="0" bIns="0" rtlCol="0" anchor="t">
            <a:spAutoFit/>
          </a:bodyPr>
          <a:lstStyle>
            <a:lvl1pPr algn="l" defTabSz="914400" rtl="0" eaLnBrk="1" latinLnBrk="0" hangingPunct="1">
              <a:lnSpc>
                <a:spcPct val="90000"/>
              </a:lnSpc>
              <a:spcBef>
                <a:spcPct val="0"/>
              </a:spcBef>
              <a:buNone/>
              <a:defRPr sz="6000" b="0" i="0" kern="1200">
                <a:solidFill>
                  <a:schemeClr val="bg1"/>
                </a:solidFill>
                <a:latin typeface="Segoe UI"/>
                <a:ea typeface="+mj-ea"/>
                <a:cs typeface="Segoe UI"/>
              </a:defRPr>
            </a:lvl1pPr>
          </a:lstStyle>
          <a:p>
            <a:pPr marL="12700">
              <a:lnSpc>
                <a:spcPct val="100000"/>
              </a:lnSpc>
              <a:spcBef>
                <a:spcPts val="95"/>
              </a:spcBef>
            </a:pPr>
            <a:r>
              <a:rPr lang="en-US" sz="5500" b="1" spc="35"/>
              <a:t>COMPANY HIGHLIGHTS</a:t>
            </a:r>
            <a:endParaRPr lang="en-US" sz="5500" b="1" spc="-55"/>
          </a:p>
        </p:txBody>
      </p:sp>
      <p:sp>
        <p:nvSpPr>
          <p:cNvPr id="51" name="object 4">
            <a:extLst>
              <a:ext uri="{FF2B5EF4-FFF2-40B4-BE49-F238E27FC236}">
                <a16:creationId xmlns:a16="http://schemas.microsoft.com/office/drawing/2014/main" id="{3B020393-DE46-62F2-6097-57B3D945B242}"/>
              </a:ext>
            </a:extLst>
          </p:cNvPr>
          <p:cNvSpPr/>
          <p:nvPr/>
        </p:nvSpPr>
        <p:spPr>
          <a:xfrm>
            <a:off x="374904" y="524256"/>
            <a:ext cx="437388" cy="528827"/>
          </a:xfrm>
          <a:prstGeom prst="rect">
            <a:avLst/>
          </a:prstGeom>
          <a:blipFill>
            <a:blip r:embed="rId8" cstate="print"/>
            <a:stretch>
              <a:fillRect/>
            </a:stretch>
          </a:blipFill>
        </p:spPr>
        <p:txBody>
          <a:bodyPr wrap="square" lIns="0" tIns="0" rIns="0" bIns="0" rtlCol="0"/>
          <a:lstStyle/>
          <a:p>
            <a:endParaRPr/>
          </a:p>
        </p:txBody>
      </p:sp>
      <p:sp>
        <p:nvSpPr>
          <p:cNvPr id="29" name="TextBox 28">
            <a:extLst>
              <a:ext uri="{FF2B5EF4-FFF2-40B4-BE49-F238E27FC236}">
                <a16:creationId xmlns:a16="http://schemas.microsoft.com/office/drawing/2014/main" id="{6BAC6DDD-85D7-E3C0-138B-8D22F6950CB1}"/>
              </a:ext>
            </a:extLst>
          </p:cNvPr>
          <p:cNvSpPr txBox="1"/>
          <p:nvPr/>
        </p:nvSpPr>
        <p:spPr>
          <a:xfrm>
            <a:off x="3379206" y="4004893"/>
            <a:ext cx="1201615" cy="1323439"/>
          </a:xfrm>
          <a:prstGeom prst="rect">
            <a:avLst/>
          </a:prstGeom>
          <a:noFill/>
        </p:spPr>
        <p:txBody>
          <a:bodyPr wrap="square" rtlCol="0">
            <a:spAutoFit/>
          </a:bodyPr>
          <a:lstStyle/>
          <a:p>
            <a:r>
              <a:rPr lang="en-US" sz="8000">
                <a:solidFill>
                  <a:srgbClr val="7ADBD4"/>
                </a:solidFill>
                <a:latin typeface="Bebas Neue" panose="020B0606020202050201" pitchFamily="34" charset="0"/>
              </a:rPr>
              <a:t>18</a:t>
            </a:r>
            <a:endParaRPr lang="en-US" sz="8000" baseline="30000">
              <a:solidFill>
                <a:srgbClr val="7ADBD4"/>
              </a:solidFill>
              <a:latin typeface="Bebas Neue" panose="020B0606020202050201" pitchFamily="34" charset="0"/>
            </a:endParaRPr>
          </a:p>
        </p:txBody>
      </p:sp>
      <p:sp>
        <p:nvSpPr>
          <p:cNvPr id="39" name="Text Placeholder 32">
            <a:extLst>
              <a:ext uri="{FF2B5EF4-FFF2-40B4-BE49-F238E27FC236}">
                <a16:creationId xmlns:a16="http://schemas.microsoft.com/office/drawing/2014/main" id="{E163D909-75D1-C636-8D47-3114B943DA5D}"/>
              </a:ext>
            </a:extLst>
          </p:cNvPr>
          <p:cNvSpPr txBox="1">
            <a:spLocks/>
          </p:cNvSpPr>
          <p:nvPr/>
        </p:nvSpPr>
        <p:spPr>
          <a:xfrm>
            <a:off x="2973845" y="5333280"/>
            <a:ext cx="2123584" cy="4078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solidFill>
                  <a:srgbClr val="636569"/>
                </a:solidFill>
                <a:latin typeface="Segoe UI" panose="020B0502040204020203" pitchFamily="34" charset="0"/>
                <a:cs typeface="Segoe UI" panose="020B0502040204020203" pitchFamily="34" charset="0"/>
              </a:rPr>
              <a:t>Programs Served</a:t>
            </a:r>
          </a:p>
        </p:txBody>
      </p:sp>
      <p:sp>
        <p:nvSpPr>
          <p:cNvPr id="43" name="TextBox 42">
            <a:extLst>
              <a:ext uri="{FF2B5EF4-FFF2-40B4-BE49-F238E27FC236}">
                <a16:creationId xmlns:a16="http://schemas.microsoft.com/office/drawing/2014/main" id="{A0FDF307-D7BF-6247-6980-A07E4F9291FE}"/>
              </a:ext>
            </a:extLst>
          </p:cNvPr>
          <p:cNvSpPr txBox="1"/>
          <p:nvPr/>
        </p:nvSpPr>
        <p:spPr>
          <a:xfrm>
            <a:off x="8707796" y="4257064"/>
            <a:ext cx="2552991" cy="1200329"/>
          </a:xfrm>
          <a:prstGeom prst="rect">
            <a:avLst/>
          </a:prstGeom>
          <a:noFill/>
        </p:spPr>
        <p:txBody>
          <a:bodyPr wrap="square" lIns="91440" tIns="45720" rIns="91440" bIns="45720" rtlCol="0" anchor="t">
            <a:spAutoFit/>
          </a:bodyPr>
          <a:lstStyle/>
          <a:p>
            <a:r>
              <a:rPr lang="en-US" sz="7200">
                <a:solidFill>
                  <a:srgbClr val="7ADBD4"/>
                </a:solidFill>
                <a:latin typeface="Bebas Neue"/>
              </a:rPr>
              <a:t>$580M</a:t>
            </a:r>
          </a:p>
        </p:txBody>
      </p:sp>
      <p:sp>
        <p:nvSpPr>
          <p:cNvPr id="44" name="Text Placeholder 32">
            <a:extLst>
              <a:ext uri="{FF2B5EF4-FFF2-40B4-BE49-F238E27FC236}">
                <a16:creationId xmlns:a16="http://schemas.microsoft.com/office/drawing/2014/main" id="{FE093BBC-4F55-553A-C313-AADEF8C7357D}"/>
              </a:ext>
            </a:extLst>
          </p:cNvPr>
          <p:cNvSpPr txBox="1">
            <a:spLocks/>
          </p:cNvSpPr>
          <p:nvPr/>
        </p:nvSpPr>
        <p:spPr>
          <a:xfrm>
            <a:off x="8153400" y="5253108"/>
            <a:ext cx="3661783" cy="64391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solidFill>
                  <a:srgbClr val="636569"/>
                </a:solidFill>
                <a:latin typeface="Segoe UI"/>
                <a:cs typeface="Segoe UI"/>
              </a:rPr>
              <a:t>In total payroll and vendor payments administered</a:t>
            </a:r>
          </a:p>
        </p:txBody>
      </p:sp>
      <p:pic>
        <p:nvPicPr>
          <p:cNvPr id="1026" name="Picture 2" descr="USA map icon isolated on white background Vector illustration">
            <a:extLst>
              <a:ext uri="{FF2B5EF4-FFF2-40B4-BE49-F238E27FC236}">
                <a16:creationId xmlns:a16="http://schemas.microsoft.com/office/drawing/2014/main" id="{16EC45E1-3BD4-E22F-DC71-18B37587892E}"/>
              </a:ext>
            </a:extLst>
          </p:cNvPr>
          <p:cNvPicPr>
            <a:picLocks noChangeAspect="1" noChangeArrowheads="1"/>
          </p:cNvPicPr>
          <p:nvPr/>
        </p:nvPicPr>
        <p:blipFill rotWithShape="1">
          <a:blip r:embed="rId9" cstate="hqprint">
            <a:duotone>
              <a:schemeClr val="accent3">
                <a:shade val="45000"/>
                <a:satMod val="135000"/>
              </a:schemeClr>
              <a:prstClr val="white"/>
            </a:duotone>
            <a:extLst>
              <a:ext uri="{BEBA8EAE-BF5A-486C-A8C5-ECC9F3942E4B}">
                <a14:imgProps xmlns:a14="http://schemas.microsoft.com/office/drawing/2010/main">
                  <a14:imgLayer r:embed="rId10">
                    <a14:imgEffect>
                      <a14:backgroundRemoval t="0" b="100000" l="0" r="100000"/>
                    </a14:imgEffect>
                    <a14:imgEffect>
                      <a14:saturation sat="400000"/>
                    </a14:imgEffect>
                  </a14:imgLayer>
                </a14:imgProps>
              </a:ext>
              <a:ext uri="{28A0092B-C50C-407E-A947-70E740481C1C}">
                <a14:useLocalDpi xmlns:a14="http://schemas.microsoft.com/office/drawing/2010/main"/>
              </a:ext>
            </a:extLst>
          </a:blip>
          <a:srcRect/>
          <a:stretch/>
        </p:blipFill>
        <p:spPr bwMode="auto">
          <a:xfrm>
            <a:off x="2918221" y="3954562"/>
            <a:ext cx="2123584" cy="13084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dt" sz="half" idx="6"/>
          </p:nvPr>
        </p:nvSpPr>
        <p:spPr>
          <a:xfrm>
            <a:off x="916939" y="6419631"/>
            <a:ext cx="403859" cy="209673"/>
          </a:xfrm>
          <a:prstGeom prst="rect">
            <a:avLst/>
          </a:prstGeom>
        </p:spPr>
        <p:txBody>
          <a:bodyPr vert="horz" wrap="square" lIns="0" tIns="24765" rIns="0" bIns="0" rtlCol="0">
            <a:spAutoFit/>
          </a:bodyPr>
          <a:lstStyle/>
          <a:p>
            <a:pPr marL="12700" marR="0" lvl="0" indent="0" algn="l" defTabSz="914400" rtl="0" eaLnBrk="1" fontAlgn="auto" latinLnBrk="0" hangingPunct="1">
              <a:lnSpc>
                <a:spcPct val="100000"/>
              </a:lnSpc>
              <a:spcBef>
                <a:spcPts val="195"/>
              </a:spcBef>
              <a:spcAft>
                <a:spcPts val="0"/>
              </a:spcAft>
              <a:buClrTx/>
              <a:buSzTx/>
              <a:buFontTx/>
              <a:buNone/>
              <a:tabLst/>
              <a:defRPr/>
            </a:pPr>
            <a:r>
              <a:rPr kumimoji="0" lang="en-US" sz="1200" b="0" i="0" u="none" strike="noStrike" kern="1200" cap="none" spc="95" normalizeH="0" baseline="0" noProof="0">
                <a:ln>
                  <a:noFill/>
                </a:ln>
                <a:solidFill>
                  <a:srgbClr val="626469"/>
                </a:solidFill>
                <a:effectLst/>
                <a:uLnTx/>
                <a:uFillTx/>
                <a:latin typeface="Segoe UI"/>
                <a:ea typeface="+mn-ea"/>
                <a:cs typeface="Segoe UI"/>
              </a:rPr>
              <a:t>2025</a:t>
            </a:r>
            <a:endParaRPr kumimoji="0" sz="1200" b="0" i="0" u="none" strike="noStrike" kern="1200" cap="none" spc="95" normalizeH="0" baseline="0" noProof="0">
              <a:ln>
                <a:noFill/>
              </a:ln>
              <a:solidFill>
                <a:srgbClr val="626469"/>
              </a:solidFill>
              <a:effectLst/>
              <a:uLnTx/>
              <a:uFillTx/>
              <a:latin typeface="Segoe UI"/>
              <a:ea typeface="+mn-ea"/>
              <a:cs typeface="Segoe UI"/>
            </a:endParaRPr>
          </a:p>
        </p:txBody>
      </p:sp>
      <p:sp>
        <p:nvSpPr>
          <p:cNvPr id="7" name="object 7"/>
          <p:cNvSpPr txBox="1">
            <a:spLocks noGrp="1"/>
          </p:cNvSpPr>
          <p:nvPr>
            <p:ph type="ftr" sz="quarter" idx="5"/>
          </p:nvPr>
        </p:nvSpPr>
        <p:spPr>
          <a:prstGeom prst="rect">
            <a:avLst/>
          </a:prstGeom>
        </p:spPr>
        <p:txBody>
          <a:bodyPr vert="horz" wrap="square" lIns="0" tIns="24765" rIns="0" bIns="0" rtlCol="0">
            <a:spAutoFit/>
          </a:bodyPr>
          <a:lstStyle/>
          <a:p>
            <a:pPr marL="12700" marR="0" lvl="0" indent="0" algn="l" defTabSz="914400" rtl="0" eaLnBrk="1" fontAlgn="auto" latinLnBrk="0" hangingPunct="1">
              <a:lnSpc>
                <a:spcPct val="100000"/>
              </a:lnSpc>
              <a:spcBef>
                <a:spcPts val="195"/>
              </a:spcBef>
              <a:spcAft>
                <a:spcPts val="0"/>
              </a:spcAft>
              <a:buClrTx/>
              <a:buSzTx/>
              <a:buFontTx/>
              <a:buNone/>
              <a:tabLst/>
              <a:defRPr/>
            </a:pPr>
            <a:r>
              <a:rPr kumimoji="0" sz="1200" b="1" i="0" u="none" strike="noStrike" kern="1200" cap="none" spc="15" normalizeH="0" baseline="0" noProof="0">
                <a:ln>
                  <a:noFill/>
                </a:ln>
                <a:solidFill>
                  <a:srgbClr val="626469"/>
                </a:solidFill>
                <a:effectLst/>
                <a:uLnTx/>
                <a:uFillTx/>
                <a:latin typeface="Segoe UI"/>
                <a:ea typeface="+mn-ea"/>
                <a:cs typeface="Segoe UI"/>
              </a:rPr>
              <a:t>P</a:t>
            </a:r>
            <a:r>
              <a:rPr kumimoji="0" sz="1200" b="1" i="0" u="none" strike="noStrike" kern="1200" cap="none" spc="90" normalizeH="0" baseline="0" noProof="0">
                <a:ln>
                  <a:noFill/>
                </a:ln>
                <a:solidFill>
                  <a:srgbClr val="626469"/>
                </a:solidFill>
                <a:effectLst/>
                <a:uLnTx/>
                <a:uFillTx/>
                <a:latin typeface="Segoe UI"/>
                <a:ea typeface="+mn-ea"/>
                <a:cs typeface="Segoe UI"/>
              </a:rPr>
              <a:t>A</a:t>
            </a:r>
            <a:r>
              <a:rPr kumimoji="0" sz="1200" b="1" i="0" u="none" strike="noStrike" kern="1200" cap="none" spc="65" normalizeH="0" baseline="0" noProof="0">
                <a:ln>
                  <a:noFill/>
                </a:ln>
                <a:solidFill>
                  <a:srgbClr val="626469"/>
                </a:solidFill>
                <a:effectLst/>
                <a:uLnTx/>
                <a:uFillTx/>
                <a:latin typeface="Segoe UI"/>
                <a:ea typeface="+mn-ea"/>
                <a:cs typeface="Segoe UI"/>
              </a:rPr>
              <a:t>L</a:t>
            </a:r>
            <a:r>
              <a:rPr kumimoji="0" sz="1200" b="1" i="0" u="none" strike="noStrike" kern="1200" cap="none" spc="75" normalizeH="0" baseline="0" noProof="0">
                <a:ln>
                  <a:noFill/>
                </a:ln>
                <a:solidFill>
                  <a:srgbClr val="626469"/>
                </a:solidFill>
                <a:effectLst/>
                <a:uLnTx/>
                <a:uFillTx/>
                <a:latin typeface="Segoe UI"/>
                <a:ea typeface="+mn-ea"/>
                <a:cs typeface="Segoe UI"/>
              </a:rPr>
              <a:t>C</a:t>
            </a:r>
            <a:r>
              <a:rPr kumimoji="0" sz="1200" b="1" i="0" u="none" strike="noStrike" kern="1200" cap="none" spc="0" normalizeH="0" baseline="0" noProof="0">
                <a:ln>
                  <a:noFill/>
                </a:ln>
                <a:solidFill>
                  <a:srgbClr val="626469"/>
                </a:solidFill>
                <a:effectLst/>
                <a:uLnTx/>
                <a:uFillTx/>
                <a:latin typeface="Segoe UI"/>
                <a:ea typeface="+mn-ea"/>
                <a:cs typeface="Segoe UI"/>
              </a:rPr>
              <a:t>O</a:t>
            </a:r>
          </a:p>
        </p:txBody>
      </p:sp>
      <p:sp>
        <p:nvSpPr>
          <p:cNvPr id="8" name="object 8"/>
          <p:cNvSpPr txBox="1"/>
          <p:nvPr/>
        </p:nvSpPr>
        <p:spPr>
          <a:xfrm>
            <a:off x="11129518" y="6419631"/>
            <a:ext cx="158750" cy="228600"/>
          </a:xfrm>
          <a:prstGeom prst="rect">
            <a:avLst/>
          </a:prstGeom>
        </p:spPr>
        <p:txBody>
          <a:bodyPr vert="horz" wrap="square" lIns="0" tIns="24765" rIns="0" bIns="0" rtlCol="0">
            <a:spAutoFit/>
          </a:bodyPr>
          <a:lstStyle/>
          <a:p>
            <a:pPr marL="38100" marR="0" lvl="0" indent="0" algn="l" defTabSz="914400" rtl="0" eaLnBrk="1" fontAlgn="auto" latinLnBrk="0" hangingPunct="1">
              <a:lnSpc>
                <a:spcPct val="100000"/>
              </a:lnSpc>
              <a:spcBef>
                <a:spcPts val="195"/>
              </a:spcBef>
              <a:spcAft>
                <a:spcPts val="0"/>
              </a:spcAft>
              <a:buClrTx/>
              <a:buSzTx/>
              <a:buFontTx/>
              <a:buNone/>
              <a:tabLst/>
              <a:defRPr/>
            </a:pPr>
            <a:fld id="{81D60167-4931-47E6-BA6A-407CBD079E47}" type="slidenum">
              <a:rPr kumimoji="0" sz="1200" b="0" i="0" u="none" strike="noStrike" kern="1200" cap="none" spc="0" normalizeH="0" baseline="0" noProof="0" dirty="0">
                <a:ln>
                  <a:noFill/>
                </a:ln>
                <a:solidFill>
                  <a:srgbClr val="626469"/>
                </a:solidFill>
                <a:effectLst/>
                <a:uLnTx/>
                <a:uFillTx/>
                <a:latin typeface="Segoe UI"/>
                <a:ea typeface="+mn-ea"/>
                <a:cs typeface="Segoe UI"/>
              </a:rPr>
              <a:pPr marL="38100" marR="0" lvl="0" indent="0" algn="l" defTabSz="914400" rtl="0" eaLnBrk="1" fontAlgn="auto" latinLnBrk="0" hangingPunct="1">
                <a:lnSpc>
                  <a:spcPct val="100000"/>
                </a:lnSpc>
                <a:spcBef>
                  <a:spcPts val="195"/>
                </a:spcBef>
                <a:spcAft>
                  <a:spcPts val="0"/>
                </a:spcAft>
                <a:buClrTx/>
                <a:buSzTx/>
                <a:buFontTx/>
                <a:buNone/>
                <a:tabLst/>
                <a:defRPr/>
              </a:pPr>
              <a:t>6</a:t>
            </a:fld>
            <a:endParaRPr kumimoji="0" sz="1200" b="0" i="0" u="none" strike="noStrike" kern="1200" cap="none" spc="0" normalizeH="0" baseline="0" noProof="0">
              <a:ln>
                <a:noFill/>
              </a:ln>
              <a:solidFill>
                <a:prstClr val="black"/>
              </a:solidFill>
              <a:effectLst/>
              <a:uLnTx/>
              <a:uFillTx/>
              <a:latin typeface="Segoe UI"/>
              <a:ea typeface="+mn-ea"/>
              <a:cs typeface="Segoe UI"/>
            </a:endParaRPr>
          </a:p>
        </p:txBody>
      </p:sp>
      <p:pic>
        <p:nvPicPr>
          <p:cNvPr id="3" name="Picture 2">
            <a:extLst>
              <a:ext uri="{FF2B5EF4-FFF2-40B4-BE49-F238E27FC236}">
                <a16:creationId xmlns:a16="http://schemas.microsoft.com/office/drawing/2014/main" id="{8AAD7301-217B-548F-B740-CA1222262F52}"/>
              </a:ext>
            </a:extLst>
          </p:cNvPr>
          <p:cNvPicPr>
            <a:picLocks noChangeAspect="1"/>
          </p:cNvPicPr>
          <p:nvPr/>
        </p:nvPicPr>
        <p:blipFill>
          <a:blip r:embed="rId3"/>
          <a:srcRect/>
          <a:stretch/>
        </p:blipFill>
        <p:spPr>
          <a:xfrm>
            <a:off x="0" y="-1334125"/>
            <a:ext cx="12192000" cy="8128000"/>
          </a:xfrm>
          <a:prstGeom prst="rect">
            <a:avLst/>
          </a:prstGeom>
        </p:spPr>
      </p:pic>
      <p:sp>
        <p:nvSpPr>
          <p:cNvPr id="9" name="object 3">
            <a:extLst>
              <a:ext uri="{FF2B5EF4-FFF2-40B4-BE49-F238E27FC236}">
                <a16:creationId xmlns:a16="http://schemas.microsoft.com/office/drawing/2014/main" id="{A072CCEC-5CC3-E5E8-EDC5-B6CAB793A6FF}"/>
              </a:ext>
            </a:extLst>
          </p:cNvPr>
          <p:cNvSpPr/>
          <p:nvPr/>
        </p:nvSpPr>
        <p:spPr>
          <a:xfrm>
            <a:off x="-1" y="1037568"/>
            <a:ext cx="12192000" cy="5925091"/>
          </a:xfrm>
          <a:custGeom>
            <a:avLst/>
            <a:gdLst/>
            <a:ahLst/>
            <a:cxnLst/>
            <a:rect l="l" t="t" r="r" b="b"/>
            <a:pathLst>
              <a:path w="12192000" h="4482465">
                <a:moveTo>
                  <a:pt x="12192000" y="0"/>
                </a:moveTo>
                <a:lnTo>
                  <a:pt x="0" y="0"/>
                </a:lnTo>
                <a:lnTo>
                  <a:pt x="0" y="4482082"/>
                </a:lnTo>
                <a:lnTo>
                  <a:pt x="12192000" y="4482082"/>
                </a:lnTo>
                <a:lnTo>
                  <a:pt x="12192000" y="0"/>
                </a:lnTo>
                <a:close/>
              </a:path>
            </a:pathLst>
          </a:custGeom>
          <a:solidFill>
            <a:srgbClr val="626469">
              <a:alpha val="54901"/>
            </a:srgbClr>
          </a:solidFill>
        </p:spPr>
        <p:txBody>
          <a:bodyPr wrap="square" lIns="0" tIns="0" rIns="0" bIns="0" rtlCol="0"/>
          <a:lstStyle/>
          <a:p>
            <a:endParaRPr/>
          </a:p>
        </p:txBody>
      </p:sp>
      <p:sp>
        <p:nvSpPr>
          <p:cNvPr id="5" name="Rectangle 4">
            <a:extLst>
              <a:ext uri="{FF2B5EF4-FFF2-40B4-BE49-F238E27FC236}">
                <a16:creationId xmlns:a16="http://schemas.microsoft.com/office/drawing/2014/main" id="{EA3F974F-F7F4-C2D5-A3EB-C02F9C69E679}"/>
              </a:ext>
            </a:extLst>
          </p:cNvPr>
          <p:cNvSpPr/>
          <p:nvPr/>
        </p:nvSpPr>
        <p:spPr>
          <a:xfrm>
            <a:off x="75372" y="2569582"/>
            <a:ext cx="6801678" cy="4201467"/>
          </a:xfrm>
          <a:prstGeom prst="rect">
            <a:avLst/>
          </a:prstGeom>
          <a:solidFill>
            <a:srgbClr val="7ADBD4">
              <a:alpha val="51000"/>
            </a:srgbClr>
          </a:solidFill>
          <a:ln>
            <a:solidFill>
              <a:srgbClr val="7ADBD4">
                <a:alpha val="51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ject 5">
            <a:extLst>
              <a:ext uri="{FF2B5EF4-FFF2-40B4-BE49-F238E27FC236}">
                <a16:creationId xmlns:a16="http://schemas.microsoft.com/office/drawing/2014/main" id="{64DE3C9C-FE77-A91D-1963-4BE32DADB268}"/>
              </a:ext>
            </a:extLst>
          </p:cNvPr>
          <p:cNvSpPr/>
          <p:nvPr/>
        </p:nvSpPr>
        <p:spPr>
          <a:xfrm>
            <a:off x="-1" y="-1338346"/>
            <a:ext cx="12192001" cy="2376170"/>
          </a:xfrm>
          <a:custGeom>
            <a:avLst/>
            <a:gdLst/>
            <a:ahLst/>
            <a:cxnLst/>
            <a:rect l="l" t="t" r="r" b="b"/>
            <a:pathLst>
              <a:path w="12192000" h="2376170">
                <a:moveTo>
                  <a:pt x="0" y="2375916"/>
                </a:moveTo>
                <a:lnTo>
                  <a:pt x="12192000" y="2375916"/>
                </a:lnTo>
                <a:lnTo>
                  <a:pt x="12192000" y="0"/>
                </a:lnTo>
                <a:lnTo>
                  <a:pt x="0" y="0"/>
                </a:lnTo>
                <a:lnTo>
                  <a:pt x="0" y="2375916"/>
                </a:lnTo>
                <a:close/>
              </a:path>
            </a:pathLst>
          </a:custGeom>
          <a:solidFill>
            <a:srgbClr val="626469">
              <a:alpha val="54901"/>
            </a:srgbClr>
          </a:solidFill>
        </p:spPr>
        <p:txBody>
          <a:bodyPr wrap="square" lIns="0" tIns="0" rIns="0" bIns="0" rtlCol="0"/>
          <a:lstStyle/>
          <a:p>
            <a:endParaRPr/>
          </a:p>
        </p:txBody>
      </p:sp>
      <p:sp>
        <p:nvSpPr>
          <p:cNvPr id="2" name="TextBox 1">
            <a:extLst>
              <a:ext uri="{FF2B5EF4-FFF2-40B4-BE49-F238E27FC236}">
                <a16:creationId xmlns:a16="http://schemas.microsoft.com/office/drawing/2014/main" id="{3FFC3337-6D11-7748-B46B-3C0B40929BE1}"/>
              </a:ext>
            </a:extLst>
          </p:cNvPr>
          <p:cNvSpPr txBox="1"/>
          <p:nvPr/>
        </p:nvSpPr>
        <p:spPr>
          <a:xfrm>
            <a:off x="208549" y="2985398"/>
            <a:ext cx="6574087" cy="3785652"/>
          </a:xfrm>
          <a:prstGeom prst="rect">
            <a:avLst/>
          </a:prstGeom>
          <a:noFill/>
        </p:spPr>
        <p:txBody>
          <a:bodyPr wrap="square" rtlCol="0">
            <a:spAutoFit/>
          </a:bodyPr>
          <a:lstStyle/>
          <a:p>
            <a:r>
              <a:rPr lang="en-US" sz="4000" b="1">
                <a:solidFill>
                  <a:schemeClr val="bg1"/>
                </a:solidFill>
              </a:rPr>
              <a:t>Palco will transition all Kansas WORK participants to the Palco EVV solution on September 7</a:t>
            </a:r>
            <a:r>
              <a:rPr lang="en-US" sz="4000" b="1" baseline="30000">
                <a:solidFill>
                  <a:schemeClr val="bg1"/>
                </a:solidFill>
              </a:rPr>
              <a:t>th</a:t>
            </a:r>
            <a:r>
              <a:rPr lang="en-US" sz="4000" b="1">
                <a:solidFill>
                  <a:schemeClr val="bg1"/>
                </a:solidFill>
              </a:rPr>
              <a:t> and </a:t>
            </a:r>
            <a:r>
              <a:rPr lang="en-US" sz="4000" b="1" err="1">
                <a:solidFill>
                  <a:schemeClr val="bg1"/>
                </a:solidFill>
              </a:rPr>
              <a:t>AuthentiCare</a:t>
            </a:r>
            <a:r>
              <a:rPr lang="en-US" sz="4000" b="1">
                <a:solidFill>
                  <a:schemeClr val="bg1"/>
                </a:solidFill>
              </a:rPr>
              <a:t> will be turned off at the end of September.</a:t>
            </a:r>
          </a:p>
        </p:txBody>
      </p:sp>
    </p:spTree>
    <p:extLst>
      <p:ext uri="{BB962C8B-B14F-4D97-AF65-F5344CB8AC3E}">
        <p14:creationId xmlns:p14="http://schemas.microsoft.com/office/powerpoint/2010/main" val="2852879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and blue curved object&#10;&#10;Description automatically generated">
            <a:extLst>
              <a:ext uri="{FF2B5EF4-FFF2-40B4-BE49-F238E27FC236}">
                <a16:creationId xmlns:a16="http://schemas.microsoft.com/office/drawing/2014/main" id="{F2E4EC56-A867-A50C-0E39-B30CA67694E5}"/>
              </a:ext>
            </a:extLst>
          </p:cNvPr>
          <p:cNvPicPr>
            <a:picLocks noChangeAspect="1"/>
          </p:cNvPicPr>
          <p:nvPr/>
        </p:nvPicPr>
        <p:blipFill>
          <a:blip r:embed="rId3">
            <a:alphaModFix amt="20000"/>
          </a:blip>
          <a:stretch>
            <a:fillRect/>
          </a:stretch>
        </p:blipFill>
        <p:spPr>
          <a:xfrm>
            <a:off x="116648" y="-14842"/>
            <a:ext cx="5674092" cy="6872842"/>
          </a:xfrm>
          <a:prstGeom prst="rect">
            <a:avLst/>
          </a:prstGeom>
        </p:spPr>
      </p:pic>
      <p:sp>
        <p:nvSpPr>
          <p:cNvPr id="3" name="Title 2">
            <a:extLst>
              <a:ext uri="{FF2B5EF4-FFF2-40B4-BE49-F238E27FC236}">
                <a16:creationId xmlns:a16="http://schemas.microsoft.com/office/drawing/2014/main" id="{43F20131-2E66-4147-85FF-C0F1FCA97231}"/>
              </a:ext>
            </a:extLst>
          </p:cNvPr>
          <p:cNvSpPr>
            <a:spLocks noGrp="1"/>
          </p:cNvSpPr>
          <p:nvPr>
            <p:ph type="title"/>
          </p:nvPr>
        </p:nvSpPr>
        <p:spPr>
          <a:xfrm>
            <a:off x="245205" y="371306"/>
            <a:ext cx="3126583" cy="1440675"/>
          </a:xfrm>
          <a:ln>
            <a:solidFill>
              <a:srgbClr val="636569"/>
            </a:solidFill>
          </a:ln>
        </p:spPr>
        <p:txBody>
          <a:bodyPr/>
          <a:lstStyle/>
          <a:p>
            <a:r>
              <a:rPr lang="en-US" b="1" noProof="0">
                <a:solidFill>
                  <a:srgbClr val="636569"/>
                </a:solidFill>
                <a:latin typeface="Segoe UI" panose="020B0502040204020203" pitchFamily="34" charset="0"/>
                <a:cs typeface="Segoe UI" panose="020B0502040204020203" pitchFamily="34" charset="0"/>
              </a:rPr>
              <a:t>Transition Schedule</a:t>
            </a:r>
            <a:endParaRPr lang="en-US" b="1">
              <a:solidFill>
                <a:srgbClr val="636569"/>
              </a:solidFill>
              <a:latin typeface="Segoe UI" panose="020B0502040204020203" pitchFamily="34" charset="0"/>
              <a:cs typeface="Segoe UI" panose="020B0502040204020203" pitchFamily="34" charset="0"/>
            </a:endParaRPr>
          </a:p>
        </p:txBody>
      </p:sp>
      <p:sp>
        <p:nvSpPr>
          <p:cNvPr id="257" name="Footer Placeholder 256">
            <a:extLst>
              <a:ext uri="{FF2B5EF4-FFF2-40B4-BE49-F238E27FC236}">
                <a16:creationId xmlns:a16="http://schemas.microsoft.com/office/drawing/2014/main" id="{8DBC7823-0B82-44CB-B937-1DAF28C165B4}"/>
              </a:ext>
            </a:extLst>
          </p:cNvPr>
          <p:cNvSpPr>
            <a:spLocks noGrp="1"/>
          </p:cNvSpPr>
          <p:nvPr>
            <p:ph type="ftr" sz="quarter" idx="3"/>
          </p:nvPr>
        </p:nvSpPr>
        <p:spPr>
          <a:xfrm>
            <a:off x="4038600" y="6356350"/>
            <a:ext cx="4114800" cy="365125"/>
          </a:xfrm>
        </p:spPr>
        <p:txBody>
          <a:bodyPr/>
          <a:lstStyle/>
          <a:p>
            <a:r>
              <a:rPr lang="en-US">
                <a:solidFill>
                  <a:srgbClr val="636569"/>
                </a:solidFill>
                <a:latin typeface="Segoe UI"/>
                <a:cs typeface="Segoe UI"/>
              </a:rPr>
              <a:t>palco</a:t>
            </a:r>
          </a:p>
        </p:txBody>
      </p:sp>
      <p:sp>
        <p:nvSpPr>
          <p:cNvPr id="258" name="Slide Number Placeholder 257">
            <a:extLst>
              <a:ext uri="{FF2B5EF4-FFF2-40B4-BE49-F238E27FC236}">
                <a16:creationId xmlns:a16="http://schemas.microsoft.com/office/drawing/2014/main" id="{A9734560-9D8A-4BBC-A7FA-131A75654DAB}"/>
              </a:ext>
            </a:extLst>
          </p:cNvPr>
          <p:cNvSpPr>
            <a:spLocks noGrp="1"/>
          </p:cNvSpPr>
          <p:nvPr>
            <p:ph type="sldNum" sz="quarter" idx="4"/>
          </p:nvPr>
        </p:nvSpPr>
        <p:spPr>
          <a:xfrm>
            <a:off x="8610600" y="6356350"/>
            <a:ext cx="2743200" cy="365125"/>
          </a:xfrm>
        </p:spPr>
        <p:txBody>
          <a:bodyPr/>
          <a:lstStyle/>
          <a:p>
            <a:fld id="{EA87306C-81BA-4795-A5CA-9392456A8C1E}" type="slidenum">
              <a:rPr lang="en-US" smtClean="0">
                <a:solidFill>
                  <a:srgbClr val="636569"/>
                </a:solidFill>
                <a:latin typeface="Segoe UI" panose="020B0502040204020203" pitchFamily="34" charset="0"/>
                <a:cs typeface="Segoe UI" panose="020B0502040204020203" pitchFamily="34" charset="0"/>
              </a:rPr>
              <a:pPr/>
              <a:t>7</a:t>
            </a:fld>
            <a:endParaRPr lang="en-US">
              <a:solidFill>
                <a:srgbClr val="636569"/>
              </a:solidFill>
              <a:latin typeface="Segoe UI" panose="020B0502040204020203" pitchFamily="34" charset="0"/>
              <a:cs typeface="Segoe UI" panose="020B0502040204020203" pitchFamily="34" charset="0"/>
            </a:endParaRPr>
          </a:p>
        </p:txBody>
      </p:sp>
      <p:pic>
        <p:nvPicPr>
          <p:cNvPr id="7" name="Picture 6" descr="Logo&#10;&#10;Description automatically generated">
            <a:extLst>
              <a:ext uri="{FF2B5EF4-FFF2-40B4-BE49-F238E27FC236}">
                <a16:creationId xmlns:a16="http://schemas.microsoft.com/office/drawing/2014/main" id="{568B933C-9D22-DC80-E2B0-236090A2DD4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1508623" y="371306"/>
            <a:ext cx="438172" cy="529069"/>
          </a:xfrm>
          <a:prstGeom prst="rect">
            <a:avLst/>
          </a:prstGeom>
        </p:spPr>
      </p:pic>
      <p:graphicFrame>
        <p:nvGraphicFramePr>
          <p:cNvPr id="11" name="Table 10">
            <a:extLst>
              <a:ext uri="{FF2B5EF4-FFF2-40B4-BE49-F238E27FC236}">
                <a16:creationId xmlns:a16="http://schemas.microsoft.com/office/drawing/2014/main" id="{8A186EAE-7DB9-746F-BF28-B9DEF161C4C7}"/>
              </a:ext>
            </a:extLst>
          </p:cNvPr>
          <p:cNvGraphicFramePr>
            <a:graphicFrameLocks noGrp="1"/>
          </p:cNvGraphicFramePr>
          <p:nvPr>
            <p:extLst>
              <p:ext uri="{D42A27DB-BD31-4B8C-83A1-F6EECF244321}">
                <p14:modId xmlns:p14="http://schemas.microsoft.com/office/powerpoint/2010/main" val="630915254"/>
              </p:ext>
            </p:extLst>
          </p:nvPr>
        </p:nvGraphicFramePr>
        <p:xfrm>
          <a:off x="2159524" y="2935257"/>
          <a:ext cx="7262432" cy="2843750"/>
        </p:xfrm>
        <a:graphic>
          <a:graphicData uri="http://schemas.openxmlformats.org/drawingml/2006/table">
            <a:tbl>
              <a:tblPr firstRow="1" firstCol="1" bandRow="1">
                <a:tableStyleId>{21E4AEA4-8DFA-4A89-87EB-49C32662AFE0}</a:tableStyleId>
              </a:tblPr>
              <a:tblGrid>
                <a:gridCol w="2419480">
                  <a:extLst>
                    <a:ext uri="{9D8B030D-6E8A-4147-A177-3AD203B41FA5}">
                      <a16:colId xmlns:a16="http://schemas.microsoft.com/office/drawing/2014/main" val="2188662663"/>
                    </a:ext>
                  </a:extLst>
                </a:gridCol>
                <a:gridCol w="4842952">
                  <a:extLst>
                    <a:ext uri="{9D8B030D-6E8A-4147-A177-3AD203B41FA5}">
                      <a16:colId xmlns:a16="http://schemas.microsoft.com/office/drawing/2014/main" val="3915323658"/>
                    </a:ext>
                  </a:extLst>
                </a:gridCol>
              </a:tblGrid>
              <a:tr h="381014">
                <a:tc>
                  <a:txBody>
                    <a:bodyPr/>
                    <a:lstStyle/>
                    <a:p>
                      <a:pPr marL="0" marR="0" algn="just">
                        <a:lnSpc>
                          <a:spcPct val="107000"/>
                        </a:lnSpc>
                        <a:spcBef>
                          <a:spcPts val="0"/>
                        </a:spcBef>
                        <a:spcAft>
                          <a:spcPts val="0"/>
                        </a:spcAft>
                      </a:pPr>
                      <a:r>
                        <a:rPr lang="en-US" sz="1800">
                          <a:effectLst/>
                          <a:latin typeface="Segoe UI" panose="020B0502040204020203" pitchFamily="34" charset="0"/>
                          <a:cs typeface="Segoe UI" panose="020B0502040204020203" pitchFamily="34" charset="0"/>
                        </a:rPr>
                        <a:t>Date </a:t>
                      </a:r>
                      <a:endParaRPr lang="en-US" sz="14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marL="0" marR="0" algn="just">
                        <a:lnSpc>
                          <a:spcPct val="107000"/>
                        </a:lnSpc>
                        <a:spcBef>
                          <a:spcPts val="0"/>
                        </a:spcBef>
                        <a:spcAft>
                          <a:spcPts val="0"/>
                        </a:spcAft>
                      </a:pPr>
                      <a:r>
                        <a:rPr lang="en-US" sz="1800">
                          <a:effectLst/>
                          <a:latin typeface="Segoe UI" panose="020B0502040204020203" pitchFamily="34" charset="0"/>
                          <a:cs typeface="Segoe UI" panose="020B0502040204020203" pitchFamily="34" charset="0"/>
                        </a:rPr>
                        <a:t>Milestone</a:t>
                      </a:r>
                      <a:endParaRPr lang="en-US" sz="14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extLst>
                  <a:ext uri="{0D108BD9-81ED-4DB2-BD59-A6C34878D82A}">
                    <a16:rowId xmlns:a16="http://schemas.microsoft.com/office/drawing/2014/main" val="1810068405"/>
                  </a:ext>
                </a:extLst>
              </a:tr>
              <a:tr h="669390">
                <a:tc>
                  <a:txBody>
                    <a:bodyPr/>
                    <a:lstStyle/>
                    <a:p>
                      <a:pPr marL="0" marR="0" algn="l">
                        <a:lnSpc>
                          <a:spcPct val="107000"/>
                        </a:lnSpc>
                        <a:spcBef>
                          <a:spcPts val="0"/>
                        </a:spcBef>
                        <a:spcAft>
                          <a:spcPts val="0"/>
                        </a:spcAft>
                      </a:pPr>
                      <a:r>
                        <a:rPr lang="en-US" sz="1600">
                          <a:effectLst/>
                          <a:latin typeface="Segoe UI" panose="020B0502040204020203" pitchFamily="34" charset="0"/>
                          <a:ea typeface="Calibri" panose="020F0502020204030204" pitchFamily="34" charset="0"/>
                          <a:cs typeface="Segoe UI" panose="020B0502040204020203" pitchFamily="34" charset="0"/>
                        </a:rPr>
                        <a:t>August 14</a:t>
                      </a:r>
                      <a:r>
                        <a:rPr lang="en-US" sz="1600" baseline="30000">
                          <a:effectLst/>
                          <a:latin typeface="Segoe UI" panose="020B0502040204020203" pitchFamily="34" charset="0"/>
                          <a:ea typeface="Calibri" panose="020F0502020204030204" pitchFamily="34" charset="0"/>
                          <a:cs typeface="Segoe UI" panose="020B0502040204020203" pitchFamily="34" charset="0"/>
                        </a:rPr>
                        <a:t>th</a:t>
                      </a:r>
                      <a:endParaRPr lang="en-US" sz="16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a:effectLst/>
                          <a:latin typeface="Segoe UI" panose="020B0502040204020203" pitchFamily="34" charset="0"/>
                          <a:cs typeface="Segoe UI" panose="020B0502040204020203" pitchFamily="34" charset="0"/>
                        </a:rPr>
                        <a:t>Live Webinar Trainings for MCO staff and ILCs</a:t>
                      </a:r>
                      <a:endParaRPr lang="en-US" sz="1200">
                        <a:effectLst/>
                        <a:latin typeface="Segoe UI" panose="020B0502040204020203" pitchFamily="34" charset="0"/>
                        <a:ea typeface="Calibri" panose="020F0502020204030204" pitchFamily="34" charset="0"/>
                        <a:cs typeface="Segoe UI" panose="020B0502040204020203" pitchFamily="34" charset="0"/>
                      </a:endParaRPr>
                    </a:p>
                    <a:p>
                      <a:pPr marL="0" marR="0" algn="l">
                        <a:lnSpc>
                          <a:spcPct val="107000"/>
                        </a:lnSpc>
                        <a:spcBef>
                          <a:spcPts val="0"/>
                        </a:spcBef>
                        <a:spcAft>
                          <a:spcPts val="0"/>
                        </a:spcAft>
                      </a:pPr>
                      <a:endParaRPr lang="en-US" sz="14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extLst>
                  <a:ext uri="{0D108BD9-81ED-4DB2-BD59-A6C34878D82A}">
                    <a16:rowId xmlns:a16="http://schemas.microsoft.com/office/drawing/2014/main" val="4243218961"/>
                  </a:ext>
                </a:extLst>
              </a:tr>
              <a:tr h="781199">
                <a:tc>
                  <a:txBody>
                    <a:bodyPr/>
                    <a:lstStyle/>
                    <a:p>
                      <a:pPr marL="0" marR="0" algn="l">
                        <a:lnSpc>
                          <a:spcPct val="107000"/>
                        </a:lnSpc>
                        <a:spcBef>
                          <a:spcPts val="0"/>
                        </a:spcBef>
                        <a:spcAft>
                          <a:spcPts val="0"/>
                        </a:spcAft>
                      </a:pPr>
                      <a:r>
                        <a:rPr lang="en-US" sz="1600">
                          <a:effectLst/>
                          <a:latin typeface="Segoe UI" panose="020B0502040204020203" pitchFamily="34" charset="0"/>
                          <a:cs typeface="Segoe UI" panose="020B0502040204020203" pitchFamily="34" charset="0"/>
                        </a:rPr>
                        <a:t>August 19</a:t>
                      </a:r>
                      <a:r>
                        <a:rPr lang="en-US" sz="1600" baseline="30000">
                          <a:effectLst/>
                          <a:latin typeface="Segoe UI" panose="020B0502040204020203" pitchFamily="34" charset="0"/>
                          <a:cs typeface="Segoe UI" panose="020B0502040204020203" pitchFamily="34" charset="0"/>
                        </a:rPr>
                        <a:t>th</a:t>
                      </a:r>
                      <a:r>
                        <a:rPr lang="en-US" sz="1600">
                          <a:effectLst/>
                          <a:latin typeface="Segoe UI" panose="020B0502040204020203" pitchFamily="34" charset="0"/>
                          <a:cs typeface="Segoe UI" panose="020B0502040204020203" pitchFamily="34" charset="0"/>
                        </a:rPr>
                        <a:t>, 27</a:t>
                      </a:r>
                      <a:r>
                        <a:rPr lang="en-US" sz="1600" baseline="30000">
                          <a:effectLst/>
                          <a:latin typeface="Segoe UI" panose="020B0502040204020203" pitchFamily="34" charset="0"/>
                          <a:cs typeface="Segoe UI" panose="020B0502040204020203" pitchFamily="34" charset="0"/>
                        </a:rPr>
                        <a:t>th</a:t>
                      </a:r>
                      <a:r>
                        <a:rPr lang="en-US" sz="1600">
                          <a:effectLst/>
                          <a:latin typeface="Segoe UI" panose="020B0502040204020203" pitchFamily="34" charset="0"/>
                          <a:cs typeface="Segoe UI" panose="020B0502040204020203" pitchFamily="34" charset="0"/>
                        </a:rPr>
                        <a:t>, and September 4th</a:t>
                      </a:r>
                      <a:endParaRPr lang="en-US" sz="14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600">
                          <a:effectLst/>
                          <a:latin typeface="Segoe UI" panose="020B0502040204020203" pitchFamily="34" charset="0"/>
                          <a:cs typeface="Segoe UI" panose="020B0502040204020203" pitchFamily="34" charset="0"/>
                        </a:rPr>
                        <a:t>Live Webinar Trainings for WORK Employers and Workers</a:t>
                      </a:r>
                      <a:endParaRPr lang="en-US" sz="1400">
                        <a:effectLst/>
                        <a:latin typeface="Segoe UI" panose="020B0502040204020203" pitchFamily="34" charset="0"/>
                        <a:ea typeface="Calibri" panose="020F0502020204030204" pitchFamily="34" charset="0"/>
                        <a:cs typeface="Segoe UI" panose="020B0502040204020203" pitchFamily="34" charset="0"/>
                      </a:endParaRPr>
                    </a:p>
                    <a:p>
                      <a:pPr marL="0" marR="0" algn="l">
                        <a:lnSpc>
                          <a:spcPct val="107000"/>
                        </a:lnSpc>
                        <a:spcBef>
                          <a:spcPts val="0"/>
                        </a:spcBef>
                        <a:spcAft>
                          <a:spcPts val="0"/>
                        </a:spcAft>
                      </a:pPr>
                      <a:endParaRPr lang="en-US" sz="14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extLst>
                  <a:ext uri="{0D108BD9-81ED-4DB2-BD59-A6C34878D82A}">
                    <a16:rowId xmlns:a16="http://schemas.microsoft.com/office/drawing/2014/main" val="1356492955"/>
                  </a:ext>
                </a:extLst>
              </a:tr>
              <a:tr h="1012147">
                <a:tc>
                  <a:txBody>
                    <a:bodyPr/>
                    <a:lstStyle/>
                    <a:p>
                      <a:pPr marL="0" marR="0" algn="l">
                        <a:lnSpc>
                          <a:spcPct val="107000"/>
                        </a:lnSpc>
                        <a:spcBef>
                          <a:spcPts val="0"/>
                        </a:spcBef>
                        <a:spcAft>
                          <a:spcPts val="0"/>
                        </a:spcAft>
                      </a:pPr>
                      <a:r>
                        <a:rPr lang="en-US" sz="1600">
                          <a:effectLst/>
                          <a:latin typeface="Segoe UI" panose="020B0502040204020203" pitchFamily="34" charset="0"/>
                          <a:cs typeface="Segoe UI" panose="020B0502040204020203" pitchFamily="34" charset="0"/>
                        </a:rPr>
                        <a:t>September 7</a:t>
                      </a:r>
                      <a:r>
                        <a:rPr lang="en-US" sz="1600" baseline="30000">
                          <a:effectLst/>
                          <a:latin typeface="Segoe UI" panose="020B0502040204020203" pitchFamily="34" charset="0"/>
                          <a:cs typeface="Segoe UI" panose="020B0502040204020203" pitchFamily="34" charset="0"/>
                        </a:rPr>
                        <a:t>th</a:t>
                      </a:r>
                      <a:r>
                        <a:rPr lang="en-US" sz="1600">
                          <a:effectLst/>
                          <a:latin typeface="Segoe UI" panose="020B0502040204020203" pitchFamily="34" charset="0"/>
                          <a:cs typeface="Segoe UI" panose="020B0502040204020203" pitchFamily="34" charset="0"/>
                        </a:rPr>
                        <a:t> </a:t>
                      </a:r>
                      <a:endParaRPr lang="en-US" sz="14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marL="0" marR="0" algn="l">
                        <a:lnSpc>
                          <a:spcPct val="107000"/>
                        </a:lnSpc>
                        <a:spcBef>
                          <a:spcPts val="0"/>
                        </a:spcBef>
                        <a:spcAft>
                          <a:spcPts val="0"/>
                        </a:spcAft>
                      </a:pPr>
                      <a:r>
                        <a:rPr lang="en-US" sz="1600">
                          <a:effectLst/>
                          <a:latin typeface="Segoe UI" panose="020B0502040204020203" pitchFamily="34" charset="0"/>
                          <a:cs typeface="Segoe UI" panose="020B0502040204020203" pitchFamily="34" charset="0"/>
                        </a:rPr>
                        <a:t>WORK begins using Palco EVV</a:t>
                      </a:r>
                      <a:endParaRPr lang="en-US" sz="14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extLst>
                  <a:ext uri="{0D108BD9-81ED-4DB2-BD59-A6C34878D82A}">
                    <a16:rowId xmlns:a16="http://schemas.microsoft.com/office/drawing/2014/main" val="3132466623"/>
                  </a:ext>
                </a:extLst>
              </a:tr>
            </a:tbl>
          </a:graphicData>
        </a:graphic>
      </p:graphicFrame>
      <p:sp>
        <p:nvSpPr>
          <p:cNvPr id="5" name="TextBox 4">
            <a:extLst>
              <a:ext uri="{FF2B5EF4-FFF2-40B4-BE49-F238E27FC236}">
                <a16:creationId xmlns:a16="http://schemas.microsoft.com/office/drawing/2014/main" id="{45533BBA-52F7-A784-1CF3-0B352686595D}"/>
              </a:ext>
            </a:extLst>
          </p:cNvPr>
          <p:cNvSpPr txBox="1"/>
          <p:nvPr/>
        </p:nvSpPr>
        <p:spPr>
          <a:xfrm>
            <a:off x="2159524" y="1927659"/>
            <a:ext cx="7388320" cy="646331"/>
          </a:xfrm>
          <a:prstGeom prst="rect">
            <a:avLst/>
          </a:prstGeom>
          <a:noFill/>
        </p:spPr>
        <p:txBody>
          <a:bodyPr wrap="square" lIns="91440" tIns="45720" rIns="91440" bIns="45720" anchor="t">
            <a:spAutoFit/>
          </a:bodyPr>
          <a:lstStyle/>
          <a:p>
            <a:pPr algn="ctr"/>
            <a:r>
              <a:rPr lang="en-US" sz="1800" b="1" spc="80">
                <a:latin typeface="Segoe UI"/>
                <a:cs typeface="Segoe UI"/>
              </a:rPr>
              <a:t>The dates below highlight the transition schedule for Palco’s EVV Solution!</a:t>
            </a:r>
            <a:endParaRPr lang="en-US" b="1">
              <a:latin typeface="Segoe UI"/>
              <a:cs typeface="Segoe UI"/>
            </a:endParaRPr>
          </a:p>
        </p:txBody>
      </p:sp>
    </p:spTree>
    <p:extLst>
      <p:ext uri="{BB962C8B-B14F-4D97-AF65-F5344CB8AC3E}">
        <p14:creationId xmlns:p14="http://schemas.microsoft.com/office/powerpoint/2010/main" val="10943088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and person sitting on a couch looking at a tablet&#10;&#10;Description automatically generated">
            <a:extLst>
              <a:ext uri="{FF2B5EF4-FFF2-40B4-BE49-F238E27FC236}">
                <a16:creationId xmlns:a16="http://schemas.microsoft.com/office/drawing/2014/main" id="{AB93C4E9-8538-D488-187C-A74B84563F6F}"/>
              </a:ext>
            </a:extLst>
          </p:cNvPr>
          <p:cNvPicPr>
            <a:picLocks noChangeAspect="1"/>
          </p:cNvPicPr>
          <p:nvPr/>
        </p:nvPicPr>
        <p:blipFill>
          <a:blip r:embed="rId2"/>
          <a:stretch>
            <a:fillRect/>
          </a:stretch>
        </p:blipFill>
        <p:spPr>
          <a:xfrm>
            <a:off x="0" y="0"/>
            <a:ext cx="12192000" cy="8131834"/>
          </a:xfrm>
          <a:prstGeom prst="rect">
            <a:avLst/>
          </a:prstGeom>
        </p:spPr>
      </p:pic>
      <p:sp>
        <p:nvSpPr>
          <p:cNvPr id="5" name="object 5"/>
          <p:cNvSpPr/>
          <p:nvPr/>
        </p:nvSpPr>
        <p:spPr>
          <a:xfrm>
            <a:off x="0" y="0"/>
            <a:ext cx="12192000" cy="2510852"/>
          </a:xfrm>
          <a:custGeom>
            <a:avLst/>
            <a:gdLst/>
            <a:ahLst/>
            <a:cxnLst/>
            <a:rect l="l" t="t" r="r" b="b"/>
            <a:pathLst>
              <a:path w="12192000" h="2376170">
                <a:moveTo>
                  <a:pt x="0" y="2375916"/>
                </a:moveTo>
                <a:lnTo>
                  <a:pt x="12192000" y="2375916"/>
                </a:lnTo>
                <a:lnTo>
                  <a:pt x="12192000" y="0"/>
                </a:lnTo>
                <a:lnTo>
                  <a:pt x="0" y="0"/>
                </a:lnTo>
                <a:lnTo>
                  <a:pt x="0" y="2375916"/>
                </a:lnTo>
                <a:close/>
              </a:path>
            </a:pathLst>
          </a:custGeom>
          <a:solidFill>
            <a:srgbClr val="626469">
              <a:alpha val="54901"/>
            </a:srgbClr>
          </a:solidFill>
        </p:spPr>
        <p:txBody>
          <a:bodyPr wrap="square" lIns="0" tIns="0" rIns="0" bIns="0" rtlCol="0"/>
          <a:lstStyle/>
          <a:p>
            <a:endParaRPr/>
          </a:p>
        </p:txBody>
      </p:sp>
      <p:sp>
        <p:nvSpPr>
          <p:cNvPr id="3" name="object 3"/>
          <p:cNvSpPr/>
          <p:nvPr/>
        </p:nvSpPr>
        <p:spPr>
          <a:xfrm>
            <a:off x="0" y="2510852"/>
            <a:ext cx="12192000" cy="5728908"/>
          </a:xfrm>
          <a:custGeom>
            <a:avLst/>
            <a:gdLst/>
            <a:ahLst/>
            <a:cxnLst/>
            <a:rect l="l" t="t" r="r" b="b"/>
            <a:pathLst>
              <a:path w="12192000" h="4482465">
                <a:moveTo>
                  <a:pt x="12192000" y="0"/>
                </a:moveTo>
                <a:lnTo>
                  <a:pt x="0" y="0"/>
                </a:lnTo>
                <a:lnTo>
                  <a:pt x="0" y="4482082"/>
                </a:lnTo>
                <a:lnTo>
                  <a:pt x="12192000" y="4482082"/>
                </a:lnTo>
                <a:lnTo>
                  <a:pt x="12192000" y="0"/>
                </a:lnTo>
                <a:close/>
              </a:path>
            </a:pathLst>
          </a:custGeom>
          <a:solidFill>
            <a:srgbClr val="626469">
              <a:alpha val="54901"/>
            </a:srgbClr>
          </a:solidFill>
        </p:spPr>
        <p:txBody>
          <a:bodyPr wrap="square" lIns="0" tIns="0" rIns="0" bIns="0" rtlCol="0"/>
          <a:lstStyle/>
          <a:p>
            <a:endParaRPr/>
          </a:p>
        </p:txBody>
      </p:sp>
      <p:sp>
        <p:nvSpPr>
          <p:cNvPr id="4" name="object 4"/>
          <p:cNvSpPr txBox="1">
            <a:spLocks noGrp="1"/>
          </p:cNvSpPr>
          <p:nvPr>
            <p:ph type="title"/>
          </p:nvPr>
        </p:nvSpPr>
        <p:spPr>
          <a:xfrm>
            <a:off x="2300748" y="2271583"/>
            <a:ext cx="7272163" cy="2286000"/>
          </a:xfrm>
          <a:prstGeom prst="rect">
            <a:avLst/>
          </a:prstGeom>
          <a:noFill/>
          <a:ln w="38100">
            <a:solidFill>
              <a:srgbClr val="FFFFFF"/>
            </a:solidFill>
          </a:ln>
        </p:spPr>
        <p:txBody>
          <a:bodyPr vert="horz" wrap="square" lIns="0" tIns="257175" rIns="0" bIns="0" rtlCol="0">
            <a:spAutoFit/>
          </a:bodyPr>
          <a:lstStyle/>
          <a:p>
            <a:pPr marR="9525" algn="ctr">
              <a:lnSpc>
                <a:spcPct val="100000"/>
              </a:lnSpc>
              <a:spcBef>
                <a:spcPts val="2025"/>
              </a:spcBef>
            </a:pPr>
            <a:r>
              <a:rPr lang="en-US" spc="190">
                <a:latin typeface="Segoe UI" panose="020B0502040204020203" pitchFamily="34" charset="0"/>
                <a:cs typeface="Segoe UI" panose="020B0502040204020203" pitchFamily="34" charset="0"/>
              </a:rPr>
              <a:t>ELECTRONIC VISIT VERIFICATION (EVV)</a:t>
            </a:r>
          </a:p>
        </p:txBody>
      </p:sp>
      <p:sp>
        <p:nvSpPr>
          <p:cNvPr id="6" name="object 6"/>
          <p:cNvSpPr/>
          <p:nvPr/>
        </p:nvSpPr>
        <p:spPr>
          <a:xfrm>
            <a:off x="222504" y="374904"/>
            <a:ext cx="2226564" cy="528827"/>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6655714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F20131-2E66-4147-85FF-C0F1FCA97231}"/>
              </a:ext>
            </a:extLst>
          </p:cNvPr>
          <p:cNvSpPr>
            <a:spLocks noGrp="1"/>
          </p:cNvSpPr>
          <p:nvPr>
            <p:ph type="title"/>
          </p:nvPr>
        </p:nvSpPr>
        <p:spPr>
          <a:xfrm>
            <a:off x="218242" y="180037"/>
            <a:ext cx="2675787" cy="941753"/>
          </a:xfrm>
          <a:ln>
            <a:solidFill>
              <a:srgbClr val="636569"/>
            </a:solidFill>
          </a:ln>
        </p:spPr>
        <p:txBody>
          <a:bodyPr/>
          <a:lstStyle/>
          <a:p>
            <a:r>
              <a:rPr lang="en-US" b="1">
                <a:solidFill>
                  <a:srgbClr val="636569"/>
                </a:solidFill>
                <a:latin typeface="Segoe UI" panose="020B0502040204020203" pitchFamily="34" charset="0"/>
                <a:cs typeface="Segoe UI" panose="020B0502040204020203" pitchFamily="34" charset="0"/>
              </a:rPr>
              <a:t>Connect</a:t>
            </a:r>
          </a:p>
        </p:txBody>
      </p:sp>
      <p:sp>
        <p:nvSpPr>
          <p:cNvPr id="256" name="Date Placeholder 255">
            <a:extLst>
              <a:ext uri="{FF2B5EF4-FFF2-40B4-BE49-F238E27FC236}">
                <a16:creationId xmlns:a16="http://schemas.microsoft.com/office/drawing/2014/main" id="{A111CCC7-FCBE-479D-A98A-3FF0FC4C6D9D}"/>
              </a:ext>
            </a:extLst>
          </p:cNvPr>
          <p:cNvSpPr>
            <a:spLocks noGrp="1"/>
          </p:cNvSpPr>
          <p:nvPr>
            <p:ph type="dt" sz="half" idx="2"/>
          </p:nvPr>
        </p:nvSpPr>
        <p:spPr>
          <a:xfrm>
            <a:off x="838200" y="6356350"/>
            <a:ext cx="2743200" cy="365125"/>
          </a:xfrm>
        </p:spPr>
        <p:txBody>
          <a:bodyPr/>
          <a:lstStyle/>
          <a:p>
            <a:r>
              <a:rPr lang="en-US">
                <a:effectLst/>
                <a:latin typeface="Segoe UI" panose="020B0502040204020203" pitchFamily="34" charset="0"/>
                <a:cs typeface="Segoe UI" panose="020B0502040204020203" pitchFamily="34" charset="0"/>
              </a:rPr>
              <a:t>2023</a:t>
            </a:r>
          </a:p>
        </p:txBody>
      </p:sp>
      <p:sp>
        <p:nvSpPr>
          <p:cNvPr id="258" name="Slide Number Placeholder 257">
            <a:extLst>
              <a:ext uri="{FF2B5EF4-FFF2-40B4-BE49-F238E27FC236}">
                <a16:creationId xmlns:a16="http://schemas.microsoft.com/office/drawing/2014/main" id="{A9734560-9D8A-4BBC-A7FA-131A75654DAB}"/>
              </a:ext>
            </a:extLst>
          </p:cNvPr>
          <p:cNvSpPr>
            <a:spLocks noGrp="1"/>
          </p:cNvSpPr>
          <p:nvPr>
            <p:ph type="sldNum" sz="quarter" idx="4"/>
          </p:nvPr>
        </p:nvSpPr>
        <p:spPr>
          <a:xfrm>
            <a:off x="8610600" y="6356350"/>
            <a:ext cx="2743200" cy="365125"/>
          </a:xfrm>
        </p:spPr>
        <p:txBody>
          <a:bodyPr/>
          <a:lstStyle/>
          <a:p>
            <a:fld id="{EA87306C-81BA-4795-A5CA-9392456A8C1E}" type="slidenum">
              <a:rPr lang="en-US" smtClean="0">
                <a:solidFill>
                  <a:srgbClr val="636569"/>
                </a:solidFill>
                <a:latin typeface="Segoe UI" panose="020B0502040204020203" pitchFamily="34" charset="0"/>
                <a:cs typeface="Segoe UI" panose="020B0502040204020203" pitchFamily="34" charset="0"/>
              </a:rPr>
              <a:pPr/>
              <a:t>9</a:t>
            </a:fld>
            <a:endParaRPr lang="en-US">
              <a:solidFill>
                <a:srgbClr val="636569"/>
              </a:solidFill>
              <a:latin typeface="Segoe UI" panose="020B0502040204020203" pitchFamily="34" charset="0"/>
              <a:cs typeface="Segoe UI" panose="020B0502040204020203" pitchFamily="34" charset="0"/>
            </a:endParaRPr>
          </a:p>
        </p:txBody>
      </p:sp>
      <p:pic>
        <p:nvPicPr>
          <p:cNvPr id="7" name="Picture 6" descr="Logo&#10;&#10;Description automatically generated">
            <a:extLst>
              <a:ext uri="{FF2B5EF4-FFF2-40B4-BE49-F238E27FC236}">
                <a16:creationId xmlns:a16="http://schemas.microsoft.com/office/drawing/2014/main" id="{568B933C-9D22-DC80-E2B0-236090A2DD4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508623" y="371306"/>
            <a:ext cx="438172" cy="529069"/>
          </a:xfrm>
          <a:prstGeom prst="rect">
            <a:avLst/>
          </a:prstGeom>
        </p:spPr>
      </p:pic>
      <p:sp>
        <p:nvSpPr>
          <p:cNvPr id="13" name="Text Placeholder 12">
            <a:extLst>
              <a:ext uri="{FF2B5EF4-FFF2-40B4-BE49-F238E27FC236}">
                <a16:creationId xmlns:a16="http://schemas.microsoft.com/office/drawing/2014/main" id="{908B10AD-3214-B838-7CB4-77EAB47298BD}"/>
              </a:ext>
            </a:extLst>
          </p:cNvPr>
          <p:cNvSpPr>
            <a:spLocks noGrp="1"/>
          </p:cNvSpPr>
          <p:nvPr>
            <p:ph type="body" sz="quarter" idx="13"/>
          </p:nvPr>
        </p:nvSpPr>
        <p:spPr>
          <a:xfrm>
            <a:off x="218242" y="1188701"/>
            <a:ext cx="6657471" cy="2475139"/>
          </a:xfrm>
        </p:spPr>
        <p:txBody>
          <a:bodyPr lIns="91440" tIns="45720" rIns="91440" bIns="45720" anchor="t"/>
          <a:lstStyle/>
          <a:p>
            <a:pPr>
              <a:lnSpc>
                <a:spcPct val="100000"/>
              </a:lnSpc>
            </a:pPr>
            <a:r>
              <a:rPr lang="en-US">
                <a:solidFill>
                  <a:srgbClr val="636569"/>
                </a:solidFill>
                <a:latin typeface="Segoe UI"/>
                <a:cs typeface="Segoe UI"/>
              </a:rPr>
              <a:t>Connect is Palco’s online timesheet portal for Employers and Workers. Connect provides everything a self-directing Employer or Worker may need, right at their fingertips! Accessible 24/7, some features of Connect include the ability to enter time, integration with Electronic Visit Verification (EVV), the ability to track and monitor spending, to update personal contact information, and access W-2s and paystubs.</a:t>
            </a:r>
            <a:endParaRPr lang="en-US">
              <a:solidFill>
                <a:srgbClr val="636569"/>
              </a:solidFill>
            </a:endParaRPr>
          </a:p>
        </p:txBody>
      </p:sp>
      <p:pic>
        <p:nvPicPr>
          <p:cNvPr id="8" name="Picture Placeholder 7">
            <a:extLst>
              <a:ext uri="{FF2B5EF4-FFF2-40B4-BE49-F238E27FC236}">
                <a16:creationId xmlns:a16="http://schemas.microsoft.com/office/drawing/2014/main" id="{DF496B03-7523-B047-73F1-2431166793A9}"/>
              </a:ext>
            </a:extLst>
          </p:cNvPr>
          <p:cNvPicPr>
            <a:picLocks noGrp="1" noChangeAspect="1"/>
          </p:cNvPicPr>
          <p:nvPr>
            <p:ph type="pic" sz="quarter" idx="10"/>
          </p:nvPr>
        </p:nvPicPr>
        <p:blipFill>
          <a:blip r:embed="rId4" cstate="hqprint">
            <a:extLst>
              <a:ext uri="{28A0092B-C50C-407E-A947-70E740481C1C}">
                <a14:useLocalDpi xmlns:a14="http://schemas.microsoft.com/office/drawing/2010/main"/>
              </a:ext>
            </a:extLst>
          </a:blip>
          <a:srcRect/>
          <a:stretch/>
        </p:blipFill>
        <p:spPr>
          <a:xfrm>
            <a:off x="7214488" y="0"/>
            <a:ext cx="5050878" cy="6858000"/>
          </a:xfrm>
        </p:spPr>
      </p:pic>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152A08FD-45DC-3BBA-8FDB-8865BFB07788}"/>
                  </a:ext>
                </a:extLst>
              </p14:cNvPr>
              <p14:cNvContentPartPr/>
              <p14:nvPr/>
            </p14:nvContentPartPr>
            <p14:xfrm>
              <a:off x="212305" y="4276269"/>
              <a:ext cx="360" cy="360"/>
            </p14:xfrm>
          </p:contentPart>
        </mc:Choice>
        <mc:Fallback xmlns="">
          <p:pic>
            <p:nvPicPr>
              <p:cNvPr id="2" name="Ink 1">
                <a:extLst>
                  <a:ext uri="{FF2B5EF4-FFF2-40B4-BE49-F238E27FC236}">
                    <a16:creationId xmlns:a16="http://schemas.microsoft.com/office/drawing/2014/main" id="{152A08FD-45DC-3BBA-8FDB-8865BFB07788}"/>
                  </a:ext>
                </a:extLst>
              </p:cNvPr>
              <p:cNvPicPr/>
              <p:nvPr/>
            </p:nvPicPr>
            <p:blipFill>
              <a:blip r:embed="rId6"/>
              <a:stretch>
                <a:fillRect/>
              </a:stretch>
            </p:blipFill>
            <p:spPr>
              <a:xfrm>
                <a:off x="206185" y="4270149"/>
                <a:ext cx="12600" cy="12600"/>
              </a:xfrm>
              <a:prstGeom prst="rect">
                <a:avLst/>
              </a:prstGeom>
            </p:spPr>
          </p:pic>
        </mc:Fallback>
      </mc:AlternateContent>
      <p:pic>
        <p:nvPicPr>
          <p:cNvPr id="5" name="Picture 4">
            <a:extLst>
              <a:ext uri="{FF2B5EF4-FFF2-40B4-BE49-F238E27FC236}">
                <a16:creationId xmlns:a16="http://schemas.microsoft.com/office/drawing/2014/main" id="{9674B1CF-277E-5EBE-4F1C-E8E112227CCA}"/>
              </a:ext>
            </a:extLst>
          </p:cNvPr>
          <p:cNvPicPr>
            <a:picLocks noChangeAspect="1"/>
          </p:cNvPicPr>
          <p:nvPr/>
        </p:nvPicPr>
        <p:blipFill>
          <a:blip r:embed="rId7"/>
          <a:stretch>
            <a:fillRect/>
          </a:stretch>
        </p:blipFill>
        <p:spPr>
          <a:xfrm>
            <a:off x="551440" y="3089359"/>
            <a:ext cx="4931675" cy="3266991"/>
          </a:xfrm>
          <a:prstGeom prst="rect">
            <a:avLst/>
          </a:prstGeom>
        </p:spPr>
      </p:pic>
    </p:spTree>
    <p:extLst>
      <p:ext uri="{BB962C8B-B14F-4D97-AF65-F5344CB8AC3E}">
        <p14:creationId xmlns:p14="http://schemas.microsoft.com/office/powerpoint/2010/main" val="1716215676"/>
      </p:ext>
    </p:extLst>
  </p:cSld>
  <p:clrMapOvr>
    <a:masterClrMapping/>
  </p:clrMapOvr>
</p:sld>
</file>

<file path=ppt/theme/theme1.xml><?xml version="1.0" encoding="utf-8"?>
<a:theme xmlns:a="http://schemas.openxmlformats.org/drawingml/2006/main" name="Office Theme">
  <a:themeElements>
    <a:clrScheme name="Custom 19">
      <a:dk1>
        <a:sysClr val="windowText" lastClr="000000"/>
      </a:dk1>
      <a:lt1>
        <a:sysClr val="window" lastClr="FFFFFF"/>
      </a:lt1>
      <a:dk2>
        <a:srgbClr val="44546A"/>
      </a:dk2>
      <a:lt2>
        <a:srgbClr val="E7E6E6"/>
      </a:lt2>
      <a:accent1>
        <a:srgbClr val="B4D0E9"/>
      </a:accent1>
      <a:accent2>
        <a:srgbClr val="476977"/>
      </a:accent2>
      <a:accent3>
        <a:srgbClr val="79BBE9"/>
      </a:accent3>
      <a:accent4>
        <a:srgbClr val="6B8043"/>
      </a:accent4>
      <a:accent5>
        <a:srgbClr val="9ACF21"/>
      </a:accent5>
      <a:accent6>
        <a:srgbClr val="CFDCA5"/>
      </a:accent6>
      <a:hlink>
        <a:srgbClr val="0563C1"/>
      </a:hlink>
      <a:folHlink>
        <a:srgbClr val="954F72"/>
      </a:folHlink>
    </a:clrScheme>
    <a:fontScheme name="Custom 26">
      <a:majorFont>
        <a:latin typeface="Tenorite Bold"/>
        <a:ea typeface=""/>
        <a:cs typeface=""/>
      </a:majorFont>
      <a:minorFont>
        <a:latin typeface="Tenorite "/>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een Pitch Deck_TM16411175_Win32_JC_SL_v3" id="{8B4DAF89-59FE-4064-AB7A-372A9529B50F}" vid="{3DF83A45-BE94-4B01-94A1-C38A7DA6C9D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A1D1D8A1BF3F14886BD9C9142D4A7E2" ma:contentTypeVersion="21" ma:contentTypeDescription="Create a new document." ma:contentTypeScope="" ma:versionID="0035012ed3af2c2a8f5d69548c21e752">
  <xsd:schema xmlns:xsd="http://www.w3.org/2001/XMLSchema" xmlns:xs="http://www.w3.org/2001/XMLSchema" xmlns:p="http://schemas.microsoft.com/office/2006/metadata/properties" xmlns:ns2="7c6ce7e4-60f2-4295-8298-5082221b7a53" xmlns:ns3="e4f62930-4a10-4ca4-8c22-85d43490d868" targetNamespace="http://schemas.microsoft.com/office/2006/metadata/properties" ma:root="true" ma:fieldsID="06762a4e121aae0352fccffcb37fe6c0" ns2:_="" ns3:_="">
    <xsd:import namespace="7c6ce7e4-60f2-4295-8298-5082221b7a53"/>
    <xsd:import namespace="e4f62930-4a10-4ca4-8c22-85d43490d86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element ref="ns3:TaxKeywordTaxHTField" minOccurs="0"/>
                <xsd:element ref="ns2:MediaLengthInSecond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6ce7e4-60f2-4295-8298-5082221b7a5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9aa1c8a5-8b02-453e-86fa-775f39c87dd4"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internalName="MediaServiceLocation" ma:readOnly="true">
      <xsd:simpleType>
        <xsd:restriction base="dms:Text"/>
      </xsd:simpleType>
    </xsd:element>
    <xsd:element name="MediaLengthInSeconds" ma:index="25" nillable="true" ma:displayName="MediaLengthInSeconds" ma:hidden="true" ma:internalName="MediaLengthInSeconds" ma:readOnly="true">
      <xsd:simpleType>
        <xsd:restriction base="dms:Unknown"/>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4f62930-4a10-4ca4-8c22-85d43490d86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9b76c882-9e75-46d3-9a2f-8b8c8010d1ca}" ma:internalName="TaxCatchAll" ma:showField="CatchAllData" ma:web="e4f62930-4a10-4ca4-8c22-85d43490d868">
      <xsd:complexType>
        <xsd:complexContent>
          <xsd:extension base="dms:MultiChoiceLookup">
            <xsd:sequence>
              <xsd:element name="Value" type="dms:Lookup" maxOccurs="unbounded" minOccurs="0" nillable="true"/>
            </xsd:sequence>
          </xsd:extension>
        </xsd:complexContent>
      </xsd:complexType>
    </xsd:element>
    <xsd:element name="TaxKeywordTaxHTField" ma:index="24" nillable="true" ma:taxonomy="true" ma:internalName="TaxKeywordTaxHTField" ma:taxonomyFieldName="TaxKeyword" ma:displayName="Enterprise Keywords" ma:fieldId="{23f27201-bee3-471e-b2e7-b64fd8b7ca38}" ma:taxonomyMulti="true" ma:sspId="9aa1c8a5-8b02-453e-86fa-775f39c87dd4"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e4f62930-4a10-4ca4-8c22-85d43490d868" xsi:nil="true"/>
    <MediaServiceKeyPoints xmlns="7c6ce7e4-60f2-4295-8298-5082221b7a53" xsi:nil="true"/>
    <TaxKeywordTaxHTField xmlns="e4f62930-4a10-4ca4-8c22-85d43490d868">
      <Terms xmlns="http://schemas.microsoft.com/office/infopath/2007/PartnerControls"/>
    </TaxKeywordTaxHTField>
    <lcf76f155ced4ddcb4097134ff3c332f xmlns="7c6ce7e4-60f2-4295-8298-5082221b7a53">
      <Terms xmlns="http://schemas.microsoft.com/office/infopath/2007/PartnerControls"/>
    </lcf76f155ced4ddcb4097134ff3c332f>
    <SharedWithUsers xmlns="e4f62930-4a10-4ca4-8c22-85d43490d868">
      <UserInfo>
        <DisplayName>Cody Waits</DisplayName>
        <AccountId>29</AccountId>
        <AccountType/>
      </UserInfo>
      <UserInfo>
        <DisplayName>Victoria Evans</DisplayName>
        <AccountId>14</AccountId>
        <AccountType/>
      </UserInfo>
      <UserInfo>
        <DisplayName>Kady Predota</DisplayName>
        <AccountId>11</AccountId>
        <AccountType/>
      </UserInfo>
      <UserInfo>
        <DisplayName>Nicole Arens</DisplayName>
        <AccountId>79</AccountId>
        <AccountType/>
      </UserInfo>
      <UserInfo>
        <DisplayName>Heather Nash</DisplayName>
        <AccountId>54</AccountId>
        <AccountType/>
      </UserInfo>
      <UserInfo>
        <DisplayName>Erika Swanson</DisplayName>
        <AccountId>190</AccountId>
        <AccountType/>
      </UserInfo>
      <UserInfo>
        <DisplayName>Luis Barraza</DisplayName>
        <AccountId>31</AccountId>
        <AccountType/>
      </UserInfo>
      <UserInfo>
        <DisplayName>Savanna Gentry</DisplayName>
        <AccountId>70</AccountId>
        <AccountType/>
      </UserInfo>
      <UserInfo>
        <DisplayName>Jim Brannen</DisplayName>
        <AccountId>294</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FFEF422-5B18-4345-A310-838BA1130E96}">
  <ds:schemaRefs>
    <ds:schemaRef ds:uri="7c6ce7e4-60f2-4295-8298-5082221b7a53"/>
    <ds:schemaRef ds:uri="e4f62930-4a10-4ca4-8c22-85d43490d86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E439292-23DE-4FBC-B000-AFED89AC64F3}">
  <ds:schemaRefs>
    <ds:schemaRef ds:uri="7c6ce7e4-60f2-4295-8298-5082221b7a53"/>
    <ds:schemaRef ds:uri="e4f62930-4a10-4ca4-8c22-85d43490d86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F1B15C2-B622-4464-872A-FFB13E3A35CE}">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Theme1 PALCO</Template>
  <TotalTime>0</TotalTime>
  <Words>2473</Words>
  <Application>Microsoft Macintosh PowerPoint</Application>
  <PresentationFormat>Widescreen</PresentationFormat>
  <Paragraphs>352</Paragraphs>
  <Slides>43</Slides>
  <Notes>32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43</vt:i4>
      </vt:variant>
    </vt:vector>
  </HeadingPairs>
  <TitlesOfParts>
    <vt:vector size="52" baseType="lpstr">
      <vt:lpstr>Arial</vt:lpstr>
      <vt:lpstr>Bebas Neue</vt:lpstr>
      <vt:lpstr>Calibri</vt:lpstr>
      <vt:lpstr>Segoe UI</vt:lpstr>
      <vt:lpstr>Tenorite </vt:lpstr>
      <vt:lpstr>Tenorite Bold</vt:lpstr>
      <vt:lpstr>Times New Roman</vt:lpstr>
      <vt:lpstr>Wingdings 3</vt:lpstr>
      <vt:lpstr>Office Theme</vt:lpstr>
      <vt:lpstr>Welcome!</vt:lpstr>
      <vt:lpstr>Today’s topics</vt:lpstr>
      <vt:lpstr>Overview</vt:lpstr>
      <vt:lpstr>-</vt:lpstr>
      <vt:lpstr>PowerPoint Presentation</vt:lpstr>
      <vt:lpstr>PowerPoint Presentation</vt:lpstr>
      <vt:lpstr>Transition Schedule</vt:lpstr>
      <vt:lpstr>ELECTRONIC VISIT VERIFICATION (EVV)</vt:lpstr>
      <vt:lpstr>Connect</vt:lpstr>
      <vt:lpstr>What is EVV?</vt:lpstr>
      <vt:lpstr>EMPLOYER WORKSITE LOCATIONS</vt:lpstr>
      <vt:lpstr>Employer worksite locations</vt:lpstr>
      <vt:lpstr>Employer worksite locations</vt:lpstr>
      <vt:lpstr>Employer worksite locations</vt:lpstr>
      <vt:lpstr>Employer worksite locations</vt:lpstr>
      <vt:lpstr>GETTING WORKERS STARTED WITH EVV</vt:lpstr>
      <vt:lpstr>Getting Started</vt:lpstr>
      <vt:lpstr>Getting Started Continued</vt:lpstr>
      <vt:lpstr>Getting Started Continued</vt:lpstr>
      <vt:lpstr>Getting Started Continued</vt:lpstr>
      <vt:lpstr>Getting Started</vt:lpstr>
      <vt:lpstr>Getting Started Continued</vt:lpstr>
      <vt:lpstr>Getting Started Continued</vt:lpstr>
      <vt:lpstr>TIME ENTRY</vt:lpstr>
      <vt:lpstr>Worker clock in</vt:lpstr>
      <vt:lpstr>Worker clock in</vt:lpstr>
      <vt:lpstr>Worker clock OUT</vt:lpstr>
      <vt:lpstr>Worker clock OUT</vt:lpstr>
      <vt:lpstr>helpful tip</vt:lpstr>
      <vt:lpstr>Offline mode</vt:lpstr>
      <vt:lpstr>SHIFT EXCEPTIONS</vt:lpstr>
      <vt:lpstr>Shift exceptions</vt:lpstr>
      <vt:lpstr>Shift exceptions</vt:lpstr>
      <vt:lpstr>INTERACTIVE VOICE RESPONSE (IVR)</vt:lpstr>
      <vt:lpstr>interactive voice response (IVR)</vt:lpstr>
      <vt:lpstr>interactive voice response (IVR) Clocking in/out</vt:lpstr>
      <vt:lpstr>activity codes</vt:lpstr>
      <vt:lpstr>ADDITIONAL SUPPORT</vt:lpstr>
      <vt:lpstr>PALCO’S EVV TRAINING RESOURCES</vt:lpstr>
      <vt:lpstr>RESOURCES</vt:lpstr>
      <vt:lpstr>Customer Support</vt:lpstr>
      <vt:lpstr> Questions</vt:lpstr>
      <vt:lpstr>Thank you for your time!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Spencer Griffin</dc:creator>
  <cp:lastModifiedBy>Cam Elliott</cp:lastModifiedBy>
  <cp:revision>2</cp:revision>
  <dcterms:created xsi:type="dcterms:W3CDTF">2022-10-06T14:05:35Z</dcterms:created>
  <dcterms:modified xsi:type="dcterms:W3CDTF">2026-02-20T22:14:08Z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0x010100CA1D1D8A1BF3F14886BD9C9142D4A7E2</vt:lpwstr>
  </property>
  <property fmtid="{D5CDD505-2E9C-101B-9397-08002B2CF9AE}" pid="3" name="TaxKeyword">
    <vt:lpwstr/>
  </property>
  <property fmtid="{D5CDD505-2E9C-101B-9397-08002B2CF9AE}" pid="4" name="MediaServiceImageTags">
    <vt:lpwstr/>
  </property>
</Properties>
</file>