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63"/>
  </p:notesMasterIdLst>
  <p:sldIdLst>
    <p:sldId id="256" r:id="rId5"/>
    <p:sldId id="257" r:id="rId6"/>
    <p:sldId id="258" r:id="rId7"/>
    <p:sldId id="259" r:id="rId8"/>
    <p:sldId id="260" r:id="rId9"/>
    <p:sldId id="261" r:id="rId10"/>
    <p:sldId id="262" r:id="rId11"/>
    <p:sldId id="263" r:id="rId12"/>
    <p:sldId id="314" r:id="rId13"/>
    <p:sldId id="265" r:id="rId14"/>
    <p:sldId id="4292"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4293" r:id="rId62"/>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3969" autoAdjust="0"/>
  </p:normalViewPr>
  <p:slideViewPr>
    <p:cSldViewPr snapToGrid="0">
      <p:cViewPr>
        <p:scale>
          <a:sx n="98" d="100"/>
          <a:sy n="98" d="100"/>
        </p:scale>
        <p:origin x="72" y="72"/>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C85950C3-1A74-47A9-9874-B1B624B098EA}" type="datetimeFigureOut">
              <a:rPr lang="en-US" smtClean="0"/>
              <a:t>11/20/2025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55D9BFB-0E69-4120-A1CE-4F2DEADAB8A5}" type="slidenum">
              <a:rPr lang="en-US" smtClean="0"/>
              <a:t>‹#›</a:t>
            </a:fld>
            <a:endParaRPr lang="en-US"/>
          </a:p>
        </p:txBody>
      </p:sp>
    </p:spTree>
    <p:extLst>
      <p:ext uri="{BB962C8B-B14F-4D97-AF65-F5344CB8AC3E}">
        <p14:creationId xmlns:p14="http://schemas.microsoft.com/office/powerpoint/2010/main" val="1522602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Welcome to Palco!</a:t>
            </a:r>
            <a:endParaRPr lang="en-US"/>
          </a:p>
          <a:p>
            <a:r>
              <a:rPr lang="en-US"/>
              <a:t>I’m thrilled to have you all here for our very first </a:t>
            </a:r>
            <a:r>
              <a:rPr lang="en-US" b="1"/>
              <a:t>Personal Preference Transition Webinar</a:t>
            </a:r>
            <a:r>
              <a:rPr lang="en-US"/>
              <a:t>. This marks an exciting step forward, and I’m so glad you’re joining us as we begin this journey together.</a:t>
            </a:r>
          </a:p>
          <a:p>
            <a:r>
              <a:rPr lang="en-US"/>
              <a:t>My name is </a:t>
            </a:r>
            <a:r>
              <a:rPr lang="en-US" b="1"/>
              <a:t>Pamela Jones</a:t>
            </a:r>
            <a:r>
              <a:rPr lang="en-US"/>
              <a:t>, and I’m the </a:t>
            </a:r>
            <a:r>
              <a:rPr lang="en-US" b="1"/>
              <a:t>Learning &amp; Development Manager</a:t>
            </a:r>
            <a:r>
              <a:rPr lang="en-US"/>
              <a:t> here at Palco. I’m joined today by a few of my wonderful colleagues who will help guide us through the session.</a:t>
            </a:r>
          </a:p>
          <a:p>
            <a:r>
              <a:rPr lang="en-US"/>
              <a:t>Before we get started, just a few housekeeping notes:</a:t>
            </a:r>
          </a:p>
          <a:p>
            <a:r>
              <a:rPr lang="en-US" b="1"/>
              <a:t>You will be muted</a:t>
            </a:r>
            <a:r>
              <a:rPr lang="en-US"/>
              <a:t> throughout the presentation to minimize background noise.</a:t>
            </a:r>
          </a:p>
          <a:p>
            <a:r>
              <a:rPr lang="en-US"/>
              <a:t>Please use the </a:t>
            </a:r>
            <a:r>
              <a:rPr lang="en-US" b="1"/>
              <a:t>Q&amp;A feature</a:t>
            </a:r>
            <a:r>
              <a:rPr lang="en-US"/>
              <a:t> to submit any questions you may have—we’ll be monitoring it and will address your questions during the session.</a:t>
            </a:r>
          </a:p>
          <a:p>
            <a:r>
              <a:rPr lang="en-US"/>
              <a:t>We’ve attached a few important documents for your reference, including: </a:t>
            </a:r>
          </a:p>
          <a:p>
            <a:pPr lvl="1"/>
            <a:r>
              <a:rPr lang="en-US"/>
              <a:t>The </a:t>
            </a:r>
            <a:r>
              <a:rPr lang="en-US" b="1"/>
              <a:t>Payroll Schedule</a:t>
            </a:r>
            <a:endParaRPr lang="en-US"/>
          </a:p>
          <a:p>
            <a:pPr lvl="1"/>
            <a:r>
              <a:rPr lang="en-US"/>
              <a:t>A Who to </a:t>
            </a:r>
            <a:r>
              <a:rPr lang="en-US" b="1"/>
              <a:t>Contact List</a:t>
            </a:r>
            <a:r>
              <a:rPr lang="en-US"/>
              <a:t> </a:t>
            </a:r>
          </a:p>
          <a:p>
            <a:r>
              <a:rPr lang="en-US"/>
              <a:t>We’re excited to share this information with you and look forward to a productive and engaging session!</a:t>
            </a:r>
          </a:p>
          <a:p>
            <a:endParaRPr lang="en-US"/>
          </a:p>
        </p:txBody>
      </p:sp>
      <p:sp>
        <p:nvSpPr>
          <p:cNvPr id="4" name="Slide Number Placeholder 3"/>
          <p:cNvSpPr>
            <a:spLocks noGrp="1"/>
          </p:cNvSpPr>
          <p:nvPr>
            <p:ph type="sldNum" sz="quarter" idx="5"/>
          </p:nvPr>
        </p:nvSpPr>
        <p:spPr/>
        <p:txBody>
          <a:bodyPr/>
          <a:lstStyle/>
          <a:p>
            <a:fld id="{955D9BFB-0E69-4120-A1CE-4F2DEADAB8A5}" type="slidenum">
              <a:rPr lang="en-US" smtClean="0"/>
              <a:t>1</a:t>
            </a:fld>
            <a:endParaRPr lang="en-US"/>
          </a:p>
        </p:txBody>
      </p:sp>
    </p:spTree>
    <p:extLst>
      <p:ext uri="{BB962C8B-B14F-4D97-AF65-F5344CB8AC3E}">
        <p14:creationId xmlns:p14="http://schemas.microsoft.com/office/powerpoint/2010/main" val="72026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3: </a:t>
            </a:r>
          </a:p>
          <a:p>
            <a:r>
              <a:rPr lang="en-US"/>
              <a:t>2 options – EVV clock in</a:t>
            </a:r>
          </a:p>
          <a:p>
            <a:r>
              <a:rPr lang="en-US"/>
              <a:t>Manual clock in – live in’s can </a:t>
            </a:r>
          </a:p>
        </p:txBody>
      </p:sp>
      <p:sp>
        <p:nvSpPr>
          <p:cNvPr id="4" name="Slide Number Placeholder 3"/>
          <p:cNvSpPr>
            <a:spLocks noGrp="1"/>
          </p:cNvSpPr>
          <p:nvPr>
            <p:ph type="sldNum" sz="quarter" idx="5"/>
          </p:nvPr>
        </p:nvSpPr>
        <p:spPr/>
        <p:txBody>
          <a:bodyPr/>
          <a:lstStyle/>
          <a:p>
            <a:fld id="{955D9BFB-0E69-4120-A1CE-4F2DEADAB8A5}" type="slidenum">
              <a:rPr lang="en-US" smtClean="0"/>
              <a:t>29</a:t>
            </a:fld>
            <a:endParaRPr lang="en-US"/>
          </a:p>
        </p:txBody>
      </p:sp>
    </p:spTree>
    <p:extLst>
      <p:ext uri="{BB962C8B-B14F-4D97-AF65-F5344CB8AC3E}">
        <p14:creationId xmlns:p14="http://schemas.microsoft.com/office/powerpoint/2010/main" val="1151673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636569"/>
                </a:solidFill>
                <a:latin typeface="Segoe UI" panose="020B0502040204020203" pitchFamily="34" charset="0"/>
                <a:cs typeface="Segoe UI" panose="020B0502040204020203" pitchFamily="34" charset="0"/>
              </a:rPr>
              <a:t>Timesheet Statuses are available so you can quickly and conveniently see the payment processing stage of a timesheet. A participant / employer can see the status of all timesheets for their workers and workers can see the status of any timesheet they have submitted in the Connect application's "Timesheet Overview" screen. </a:t>
            </a:r>
            <a:endParaRPr lang="en-US">
              <a:solidFill>
                <a:srgbClr val="636569"/>
              </a:solidFill>
            </a:endParaRPr>
          </a:p>
          <a:p>
            <a:endParaRPr lang="en-US"/>
          </a:p>
        </p:txBody>
      </p:sp>
      <p:sp>
        <p:nvSpPr>
          <p:cNvPr id="4" name="Slide Number Placeholder 3"/>
          <p:cNvSpPr>
            <a:spLocks noGrp="1"/>
          </p:cNvSpPr>
          <p:nvPr>
            <p:ph type="sldNum" sz="quarter" idx="5"/>
          </p:nvPr>
        </p:nvSpPr>
        <p:spPr/>
        <p:txBody>
          <a:bodyPr/>
          <a:lstStyle/>
          <a:p>
            <a:fld id="{955D9BFB-0E69-4120-A1CE-4F2DEADAB8A5}" type="slidenum">
              <a:rPr lang="en-US" smtClean="0"/>
              <a:t>45</a:t>
            </a:fld>
            <a:endParaRPr lang="en-US"/>
          </a:p>
        </p:txBody>
      </p:sp>
    </p:spTree>
    <p:extLst>
      <p:ext uri="{BB962C8B-B14F-4D97-AF65-F5344CB8AC3E}">
        <p14:creationId xmlns:p14="http://schemas.microsoft.com/office/powerpoint/2010/main" val="2380536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811"/>
              </a:lnSpc>
            </a:pPr>
            <a:r>
              <a:rPr lang="en-US" sz="1200" b="1" i="0">
                <a:solidFill>
                  <a:srgbClr val="000000"/>
                </a:solidFill>
                <a:effectLst/>
                <a:latin typeface="Segoe UI" panose="020B0502040204020203" pitchFamily="34" charset="0"/>
              </a:rPr>
              <a:t>By signing this form, I, the worker, confirm that:</a:t>
            </a:r>
            <a:r>
              <a:rPr lang="en-US" sz="1200" b="0" i="1">
                <a:solidFill>
                  <a:srgbClr val="000000"/>
                </a:solidFill>
                <a:effectLst/>
                <a:latin typeface="Segoe UI" panose="020B0502040204020203" pitchFamily="34" charset="0"/>
              </a:rPr>
              <a:t> </a:t>
            </a:r>
            <a:endParaRPr lang="en-US" b="0" i="1">
              <a:solidFill>
                <a:srgbClr val="000000"/>
              </a:solidFill>
              <a:effectLst/>
              <a:latin typeface="Segoe UI" panose="020B0502040204020203" pitchFamily="34" charset="0"/>
            </a:endParaRPr>
          </a:p>
          <a:p>
            <a:pPr algn="just" rtl="0" fontAlgn="base">
              <a:lnSpc>
                <a:spcPts val="1811"/>
              </a:lnSpc>
              <a:buFont typeface="Arial" panose="020B0604020202020204" pitchFamily="34" charset="0"/>
              <a:buChar char="•"/>
            </a:pPr>
            <a:r>
              <a:rPr lang="en-US" sz="1200" b="0" i="0">
                <a:solidFill>
                  <a:srgbClr val="000000"/>
                </a:solidFill>
                <a:effectLst/>
                <a:latin typeface="Segoe UI" panose="020B0502040204020203" pitchFamily="34" charset="0"/>
              </a:rPr>
              <a:t>The information on this form is correct about my job and sick time request. </a:t>
            </a:r>
          </a:p>
          <a:p>
            <a:pPr algn="just" rtl="0" fontAlgn="base">
              <a:lnSpc>
                <a:spcPts val="1811"/>
              </a:lnSpc>
              <a:buFont typeface="Arial" panose="020B0604020202020204" pitchFamily="34" charset="0"/>
              <a:buChar char="•"/>
            </a:pPr>
            <a:r>
              <a:rPr lang="en-US" sz="1200" b="0" i="0">
                <a:solidFill>
                  <a:srgbClr val="000000"/>
                </a:solidFill>
                <a:effectLst/>
                <a:latin typeface="Segoe UI" panose="020B0502040204020203" pitchFamily="34" charset="0"/>
              </a:rPr>
              <a:t>The sick time I'm asking for is for reasons allowed by the Healthy Families and Workplaces Act. </a:t>
            </a:r>
          </a:p>
          <a:p>
            <a:pPr algn="just" rtl="0" fontAlgn="base">
              <a:lnSpc>
                <a:spcPts val="1811"/>
              </a:lnSpc>
              <a:buFont typeface="Arial" panose="020B0604020202020204" pitchFamily="34" charset="0"/>
              <a:buChar char="•"/>
            </a:pPr>
            <a:r>
              <a:rPr lang="en-US" sz="1200" b="0" i="0">
                <a:solidFill>
                  <a:srgbClr val="000000"/>
                </a:solidFill>
                <a:effectLst/>
                <a:latin typeface="Segoe UI" panose="020B0502040204020203" pitchFamily="34" charset="0"/>
              </a:rPr>
              <a:t>I will let my employer know right away if there are any changes to my sick time request. </a:t>
            </a:r>
          </a:p>
          <a:p>
            <a:pPr algn="just" rtl="0" fontAlgn="base">
              <a:lnSpc>
                <a:spcPts val="1811"/>
              </a:lnSpc>
              <a:buFont typeface="Arial" panose="020B0604020202020204" pitchFamily="34" charset="0"/>
              <a:buChar char="•"/>
            </a:pPr>
            <a:r>
              <a:rPr lang="en-US" sz="1200" b="0" i="0">
                <a:solidFill>
                  <a:srgbClr val="000000"/>
                </a:solidFill>
                <a:effectLst/>
                <a:latin typeface="Segoe UI" panose="020B0502040204020203" pitchFamily="34" charset="0"/>
              </a:rPr>
              <a:t>I understand that once my sick time is verified, it will be paid on the next regular payday. </a:t>
            </a:r>
          </a:p>
          <a:p>
            <a:pPr algn="just" rtl="0" fontAlgn="base">
              <a:lnSpc>
                <a:spcPts val="1811"/>
              </a:lnSpc>
            </a:pPr>
            <a:r>
              <a:rPr lang="en-US" sz="1200" b="0" i="0">
                <a:solidFill>
                  <a:srgbClr val="000000"/>
                </a:solidFill>
                <a:effectLst/>
                <a:latin typeface="Segoe UI" panose="020B0502040204020203" pitchFamily="34" charset="0"/>
              </a:rPr>
              <a:t> </a:t>
            </a:r>
            <a:endParaRPr lang="en-US" b="0" i="0">
              <a:solidFill>
                <a:srgbClr val="000000"/>
              </a:solidFill>
              <a:effectLst/>
              <a:latin typeface="Segoe UI" panose="020B0502040204020203" pitchFamily="34" charset="0"/>
            </a:endParaRPr>
          </a:p>
          <a:p>
            <a:pPr algn="l" rtl="0" fontAlgn="base">
              <a:lnSpc>
                <a:spcPts val="1811"/>
              </a:lnSpc>
            </a:pPr>
            <a:r>
              <a:rPr lang="en-US" sz="1200" b="1" i="0">
                <a:solidFill>
                  <a:srgbClr val="000000"/>
                </a:solidFill>
                <a:effectLst/>
                <a:latin typeface="Segoe UI" panose="020B0502040204020203" pitchFamily="34" charset="0"/>
              </a:rPr>
              <a:t>By signing this form, I, the employer, attest that:</a:t>
            </a:r>
            <a:r>
              <a:rPr lang="en-US" sz="1200" b="0" i="1">
                <a:solidFill>
                  <a:srgbClr val="000000"/>
                </a:solidFill>
                <a:effectLst/>
                <a:latin typeface="Segoe UI" panose="020B0502040204020203" pitchFamily="34" charset="0"/>
              </a:rPr>
              <a:t> </a:t>
            </a:r>
            <a:endParaRPr lang="en-US" b="0" i="1">
              <a:solidFill>
                <a:srgbClr val="000000"/>
              </a:solidFill>
              <a:effectLst/>
              <a:latin typeface="Segoe UI" panose="020B0502040204020203" pitchFamily="34" charset="0"/>
            </a:endParaRPr>
          </a:p>
          <a:p>
            <a:pPr algn="l" rtl="0" fontAlgn="base">
              <a:lnSpc>
                <a:spcPts val="1811"/>
              </a:lnSpc>
              <a:buFont typeface="Arial" panose="020B0604020202020204" pitchFamily="34" charset="0"/>
              <a:buChar char="•"/>
            </a:pPr>
            <a:r>
              <a:rPr lang="en-US" sz="1200" b="0" i="0">
                <a:solidFill>
                  <a:srgbClr val="000000"/>
                </a:solidFill>
                <a:effectLst/>
                <a:latin typeface="Segoe UI" panose="020B0502040204020203" pitchFamily="34" charset="0"/>
              </a:rPr>
              <a:t>The information on this form is correct about my attendant’s job and their sick time request. </a:t>
            </a:r>
          </a:p>
          <a:p>
            <a:pPr algn="l" rtl="0" fontAlgn="base">
              <a:lnSpc>
                <a:spcPts val="1811"/>
              </a:lnSpc>
              <a:buFont typeface="Arial" panose="020B0604020202020204" pitchFamily="34" charset="0"/>
              <a:buChar char="•"/>
            </a:pPr>
            <a:r>
              <a:rPr lang="en-US" sz="1200" b="0" i="0">
                <a:solidFill>
                  <a:srgbClr val="000000"/>
                </a:solidFill>
                <a:effectLst/>
                <a:latin typeface="Segoe UI" panose="020B0502040204020203" pitchFamily="34" charset="0"/>
              </a:rPr>
              <a:t>I understand it’s my job to keep track of the attendant’s leave requests and let Palco know if there are any changes. </a:t>
            </a:r>
          </a:p>
          <a:p>
            <a:endParaRPr lang="en-US"/>
          </a:p>
        </p:txBody>
      </p:sp>
      <p:sp>
        <p:nvSpPr>
          <p:cNvPr id="4" name="Slide Number Placeholder 3"/>
          <p:cNvSpPr>
            <a:spLocks noGrp="1"/>
          </p:cNvSpPr>
          <p:nvPr>
            <p:ph type="sldNum" sz="quarter" idx="5"/>
          </p:nvPr>
        </p:nvSpPr>
        <p:spPr/>
        <p:txBody>
          <a:bodyPr/>
          <a:lstStyle/>
          <a:p>
            <a:fld id="{955D9BFB-0E69-4120-A1CE-4F2DEADAB8A5}" type="slidenum">
              <a:rPr lang="en-US" smtClean="0"/>
              <a:t>48</a:t>
            </a:fld>
            <a:endParaRPr lang="en-US"/>
          </a:p>
        </p:txBody>
      </p:sp>
    </p:spTree>
    <p:extLst>
      <p:ext uri="{BB962C8B-B14F-4D97-AF65-F5344CB8AC3E}">
        <p14:creationId xmlns:p14="http://schemas.microsoft.com/office/powerpoint/2010/main" val="3313371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700"/>
              </a:lnSpc>
            </a:pPr>
            <a:r>
              <a:rPr lang="en-US" sz="1200" b="0" i="0">
                <a:solidFill>
                  <a:srgbClr val="000000"/>
                </a:solidFill>
                <a:effectLst/>
                <a:latin typeface="Segoe UI" panose="020B0502040204020203" pitchFamily="34" charset="0"/>
              </a:rPr>
              <a:t>As the designated authorized representative, I agree to:  </a:t>
            </a:r>
            <a:endParaRPr lang="en-US" b="0" i="0">
              <a:solidFill>
                <a:srgbClr val="000000"/>
              </a:solidFill>
              <a:effectLst/>
              <a:latin typeface="Segoe UI" panose="020B0502040204020203" pitchFamily="34" charset="0"/>
            </a:endParaRPr>
          </a:p>
          <a:p>
            <a:pPr algn="just" rtl="0" fontAlgn="base">
              <a:lnSpc>
                <a:spcPts val="1700"/>
              </a:lnSpc>
              <a:buFont typeface="Arial" panose="020B0604020202020204" pitchFamily="34" charset="0"/>
              <a:buChar char="•"/>
            </a:pPr>
            <a:r>
              <a:rPr lang="en-US" sz="1200" b="0" i="0">
                <a:solidFill>
                  <a:srgbClr val="000000"/>
                </a:solidFill>
                <a:effectLst/>
                <a:latin typeface="Segoe UI" panose="020B0502040204020203" pitchFamily="34" charset="0"/>
              </a:rPr>
              <a:t>Work with the Cash &amp; Counseling consultant to provide information to develop the Cash Management Plan (CMP) on the participant’s behalf.  </a:t>
            </a:r>
          </a:p>
          <a:p>
            <a:pPr algn="just" rtl="0" fontAlgn="base">
              <a:lnSpc>
                <a:spcPts val="1700"/>
              </a:lnSpc>
              <a:buFont typeface="Arial" panose="020B0604020202020204" pitchFamily="34" charset="0"/>
              <a:buChar char="•"/>
            </a:pPr>
            <a:r>
              <a:rPr lang="en-US" sz="1200" b="0" i="0">
                <a:solidFill>
                  <a:srgbClr val="000000"/>
                </a:solidFill>
                <a:effectLst/>
                <a:latin typeface="Segoe UI" panose="020B0502040204020203" pitchFamily="34" charset="0"/>
              </a:rPr>
              <a:t>Help ensure that the cash grant is used for the items outlined in the Cash Management Plan, taking into account the participant’s wishes.  </a:t>
            </a:r>
          </a:p>
          <a:p>
            <a:pPr algn="just" rtl="0" fontAlgn="base">
              <a:lnSpc>
                <a:spcPts val="1700"/>
              </a:lnSpc>
              <a:buFont typeface="Arial" panose="020B0604020202020204" pitchFamily="34" charset="0"/>
              <a:buChar char="•"/>
            </a:pPr>
            <a:r>
              <a:rPr lang="en-US" sz="1200" b="0" i="0">
                <a:solidFill>
                  <a:srgbClr val="000000"/>
                </a:solidFill>
                <a:effectLst/>
                <a:latin typeface="Segoe UI" panose="020B0502040204020203" pitchFamily="34" charset="0"/>
              </a:rPr>
              <a:t>Maintain records, as required by the State, regarding planned expenditures. This includes ensuring that worker timesheets and non-labor invoices are completed, signed, and submitted to the Fiscal Management Service for processing.  </a:t>
            </a:r>
          </a:p>
          <a:p>
            <a:endParaRPr lang="en-US"/>
          </a:p>
        </p:txBody>
      </p:sp>
      <p:sp>
        <p:nvSpPr>
          <p:cNvPr id="4" name="Slide Number Placeholder 3"/>
          <p:cNvSpPr>
            <a:spLocks noGrp="1"/>
          </p:cNvSpPr>
          <p:nvPr>
            <p:ph type="sldNum" sz="quarter" idx="5"/>
          </p:nvPr>
        </p:nvSpPr>
        <p:spPr/>
        <p:txBody>
          <a:bodyPr/>
          <a:lstStyle/>
          <a:p>
            <a:fld id="{955D9BFB-0E69-4120-A1CE-4F2DEADAB8A5}" type="slidenum">
              <a:rPr lang="en-US" smtClean="0"/>
              <a:t>49</a:t>
            </a:fld>
            <a:endParaRPr lang="en-US"/>
          </a:p>
        </p:txBody>
      </p:sp>
    </p:spTree>
    <p:extLst>
      <p:ext uri="{BB962C8B-B14F-4D97-AF65-F5344CB8AC3E}">
        <p14:creationId xmlns:p14="http://schemas.microsoft.com/office/powerpoint/2010/main" val="3809475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Segoe UI Semibold" panose="020B0702040204020203" pitchFamily="34" charset="0"/>
                <a:cs typeface="Segoe UI Semibold" panose="020B0702040204020203" pitchFamily="34" charset="0"/>
              </a:rPr>
              <a:t>Why is </a:t>
            </a:r>
            <a:r>
              <a:rPr lang="en-US" sz="1200" err="1">
                <a:latin typeface="Segoe UI Semibold" panose="020B0702040204020203" pitchFamily="34" charset="0"/>
                <a:cs typeface="Segoe UI Semibold" panose="020B0702040204020203" pitchFamily="34" charset="0"/>
              </a:rPr>
              <a:t>Palcare</a:t>
            </a:r>
            <a:r>
              <a:rPr lang="en-US" sz="1200">
                <a:latin typeface="Segoe UI Semibold" panose="020B0702040204020203" pitchFamily="34" charset="0"/>
                <a:cs typeface="Segoe UI Semibold" panose="020B0702040204020203" pitchFamily="34" charset="0"/>
              </a:rPr>
              <a:t> so important to the self direction industry?</a:t>
            </a:r>
          </a:p>
          <a:p>
            <a:r>
              <a:rPr lang="en-US" sz="1200">
                <a:latin typeface="Segoe UI" panose="020B0502040204020203" pitchFamily="34" charset="0"/>
                <a:cs typeface="Segoe UI" panose="020B0502040204020203" pitchFamily="34" charset="0"/>
              </a:rPr>
              <a:t> • When a self-directed employer is seeking caregivers, there is often nowhere free for them to go and post an ad. Care.com and other services cost money, and Craigslist may be free, but responses are often not legitimate.</a:t>
            </a:r>
          </a:p>
          <a:p>
            <a:r>
              <a:rPr lang="en-US" sz="1200">
                <a:latin typeface="Segoe UI" panose="020B0502040204020203" pitchFamily="34" charset="0"/>
                <a:cs typeface="Segoe UI" panose="020B0502040204020203" pitchFamily="34" charset="0"/>
              </a:rPr>
              <a:t> • Caregiving as a career can be difficult to achieve because working for a participant (usually a loved one) does not often equate to 40 hours of care. Often needing flexible hours to meet the needs of that participant, caregivers are often somewhat stuck working a less-than-full-time employment and experiencing poverty. By connecting caregivers with others in their community who may also need care that is less than full time, we bridge the gap, making it more obtainable for them to continue their necessary work as a caregiver. </a:t>
            </a:r>
          </a:p>
          <a:p>
            <a:r>
              <a:rPr lang="en-US" sz="1200">
                <a:latin typeface="Segoe UI" panose="020B0502040204020203" pitchFamily="34" charset="0"/>
                <a:cs typeface="Segoe UI" panose="020B0502040204020203" pitchFamily="34" charset="0"/>
              </a:rPr>
              <a:t>• The more resources like this that Palco is able to put in place, the more self-directed programs become legitimized. It is important for the public to understand that these are real programs with real employers and real workers who deserve the same access and benefits as others.</a:t>
            </a:r>
          </a:p>
          <a:p>
            <a:endParaRPr lang="en-US"/>
          </a:p>
        </p:txBody>
      </p:sp>
      <p:sp>
        <p:nvSpPr>
          <p:cNvPr id="4" name="Slide Number Placeholder 3"/>
          <p:cNvSpPr>
            <a:spLocks noGrp="1"/>
          </p:cNvSpPr>
          <p:nvPr>
            <p:ph type="sldNum" sz="quarter" idx="5"/>
          </p:nvPr>
        </p:nvSpPr>
        <p:spPr/>
        <p:txBody>
          <a:bodyPr/>
          <a:lstStyle/>
          <a:p>
            <a:fld id="{955D9BFB-0E69-4120-A1CE-4F2DEADAB8A5}" type="slidenum">
              <a:rPr lang="en-US" smtClean="0"/>
              <a:t>52</a:t>
            </a:fld>
            <a:endParaRPr lang="en-US"/>
          </a:p>
        </p:txBody>
      </p:sp>
    </p:spTree>
    <p:extLst>
      <p:ext uri="{BB962C8B-B14F-4D97-AF65-F5344CB8AC3E}">
        <p14:creationId xmlns:p14="http://schemas.microsoft.com/office/powerpoint/2010/main" val="865522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Palco follows same schedule</a:t>
            </a:r>
          </a:p>
          <a:p>
            <a:r>
              <a:rPr lang="en-US"/>
              <a:t>11/17-11/30 Timesheets 12/1 will end  PPL</a:t>
            </a:r>
          </a:p>
          <a:p>
            <a:r>
              <a:rPr lang="en-US"/>
              <a:t>Begin with Palco 12/1- will only payout for 2 days in your worker worked</a:t>
            </a:r>
          </a:p>
          <a:p>
            <a:r>
              <a:rPr lang="en-US"/>
              <a:t>Payroll schedule is posted on the Palco website and the schedule is the same as PPL.</a:t>
            </a:r>
          </a:p>
          <a:p>
            <a:r>
              <a:rPr lang="en-US"/>
              <a:t>12/15 – please note last day to submit time up to 10/31</a:t>
            </a:r>
          </a:p>
          <a:p>
            <a:endParaRPr lang="en-US"/>
          </a:p>
          <a:p>
            <a:r>
              <a:rPr lang="de-DE" sz="1200" b="0" i="0" kern="1200">
                <a:solidFill>
                  <a:schemeClr val="tx1"/>
                </a:solidFill>
                <a:effectLst/>
                <a:latin typeface="+mn-lt"/>
                <a:ea typeface="+mn-ea"/>
                <a:cs typeface="+mn-cs"/>
              </a:rPr>
              <a:t>11/3 10:00 am</a:t>
            </a:r>
          </a:p>
          <a:p>
            <a:r>
              <a:rPr lang="de-DE" sz="1200" b="0" i="0" kern="1200">
                <a:solidFill>
                  <a:schemeClr val="tx1"/>
                </a:solidFill>
                <a:effectLst/>
                <a:latin typeface="+mn-lt"/>
                <a:ea typeface="+mn-ea"/>
                <a:cs typeface="+mn-cs"/>
              </a:rPr>
              <a:t>11/5 3:00 pm</a:t>
            </a:r>
          </a:p>
          <a:p>
            <a:r>
              <a:rPr lang="de-DE" sz="1200" b="0" i="0" kern="1200">
                <a:solidFill>
                  <a:schemeClr val="tx1"/>
                </a:solidFill>
                <a:effectLst/>
                <a:latin typeface="+mn-lt"/>
                <a:ea typeface="+mn-ea"/>
                <a:cs typeface="+mn-cs"/>
              </a:rPr>
              <a:t>11/7 12:00 pm</a:t>
            </a:r>
          </a:p>
          <a:p>
            <a:r>
              <a:rPr lang="de-DE" sz="1200" b="0" i="0" kern="1200">
                <a:solidFill>
                  <a:schemeClr val="tx1"/>
                </a:solidFill>
                <a:effectLst/>
                <a:latin typeface="+mn-lt"/>
                <a:ea typeface="+mn-ea"/>
                <a:cs typeface="+mn-cs"/>
              </a:rPr>
              <a:t>11/10 10:00 am</a:t>
            </a:r>
          </a:p>
          <a:p>
            <a:r>
              <a:rPr lang="de-DE" sz="1200" b="0" i="0" kern="1200">
                <a:solidFill>
                  <a:schemeClr val="tx1"/>
                </a:solidFill>
                <a:effectLst/>
                <a:latin typeface="+mn-lt"/>
                <a:ea typeface="+mn-ea"/>
                <a:cs typeface="+mn-cs"/>
              </a:rPr>
              <a:t>11/12 10:00 am</a:t>
            </a:r>
          </a:p>
          <a:p>
            <a:r>
              <a:rPr lang="de-DE" sz="1200" b="0" i="0" kern="1200">
                <a:solidFill>
                  <a:schemeClr val="tx1"/>
                </a:solidFill>
                <a:effectLst/>
                <a:latin typeface="+mn-lt"/>
                <a:ea typeface="+mn-ea"/>
                <a:cs typeface="+mn-cs"/>
              </a:rPr>
              <a:t>11/18 2:00 pm</a:t>
            </a:r>
          </a:p>
          <a:p>
            <a:r>
              <a:rPr lang="de-DE" sz="1200" b="0" i="0" kern="1200">
                <a:solidFill>
                  <a:schemeClr val="tx1"/>
                </a:solidFill>
                <a:effectLst/>
                <a:latin typeface="+mn-lt"/>
                <a:ea typeface="+mn-ea"/>
                <a:cs typeface="+mn-cs"/>
              </a:rPr>
              <a:t>11/20 10:00 am</a:t>
            </a:r>
          </a:p>
          <a:p>
            <a:r>
              <a:rPr lang="de-DE" sz="1200" b="0" i="0" kern="1200">
                <a:solidFill>
                  <a:schemeClr val="tx1"/>
                </a:solidFill>
                <a:effectLst/>
                <a:latin typeface="+mn-lt"/>
                <a:ea typeface="+mn-ea"/>
                <a:cs typeface="+mn-cs"/>
              </a:rPr>
              <a:t>11/24 4:00 pm</a:t>
            </a:r>
          </a:p>
          <a:p>
            <a:r>
              <a:rPr lang="de-DE" sz="1200" b="0" i="0" kern="1200">
                <a:solidFill>
                  <a:schemeClr val="tx1"/>
                </a:solidFill>
                <a:effectLst/>
                <a:latin typeface="+mn-lt"/>
                <a:ea typeface="+mn-ea"/>
                <a:cs typeface="+mn-cs"/>
              </a:rPr>
              <a:t>11/26 11:00 am</a:t>
            </a:r>
          </a:p>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9</a:t>
            </a:fld>
            <a:endParaRPr lang="en-US"/>
          </a:p>
        </p:txBody>
      </p:sp>
    </p:spTree>
    <p:extLst>
      <p:ext uri="{BB962C8B-B14F-4D97-AF65-F5344CB8AC3E}">
        <p14:creationId xmlns:p14="http://schemas.microsoft.com/office/powerpoint/2010/main" val="240138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does this look- Welcome letter</a:t>
            </a:r>
          </a:p>
          <a:p>
            <a:r>
              <a:rPr lang="en-US"/>
              <a:t>Read the bullets= Palco will assist</a:t>
            </a:r>
          </a:p>
          <a:p>
            <a:r>
              <a:rPr lang="en-US"/>
              <a:t>Moving forward once you are enrolled with Palco your Horizon support counselor will be in contact for future support.</a:t>
            </a:r>
          </a:p>
          <a:p>
            <a:r>
              <a:rPr lang="en-US"/>
              <a:t>Horizon support counselor will take over the role of financial consultant assisting you with cash management plan and quarterly visits</a:t>
            </a:r>
          </a:p>
          <a:p>
            <a:r>
              <a:rPr lang="en-US"/>
              <a:t>EVV- which will discuss in a few slides </a:t>
            </a:r>
          </a:p>
          <a:p>
            <a:r>
              <a:rPr lang="en-US"/>
              <a:t>Read : What’s next</a:t>
            </a:r>
          </a:p>
          <a:p>
            <a:endParaRPr lang="en-US"/>
          </a:p>
          <a:p>
            <a:r>
              <a:rPr lang="en-US"/>
              <a:t>Pull over the website</a:t>
            </a:r>
          </a:p>
          <a:p>
            <a:r>
              <a:rPr lang="en-US"/>
              <a:t>Call out training &amp; resources</a:t>
            </a:r>
          </a:p>
          <a:p>
            <a:r>
              <a:rPr lang="en-US"/>
              <a:t>If you need assistance contact customer support</a:t>
            </a:r>
          </a:p>
          <a:p>
            <a:r>
              <a:rPr lang="en-US"/>
              <a:t>Read – what’s next</a:t>
            </a:r>
          </a:p>
          <a:p>
            <a:r>
              <a:rPr lang="de-DE" sz="1200" b="0" i="0" kern="1200">
                <a:solidFill>
                  <a:schemeClr val="tx1"/>
                </a:solidFill>
                <a:effectLst/>
                <a:latin typeface="+mn-lt"/>
                <a:ea typeface="+mn-ea"/>
                <a:cs typeface="+mn-cs"/>
              </a:rPr>
              <a:t>11/3 10:00 am</a:t>
            </a:r>
          </a:p>
          <a:p>
            <a:r>
              <a:rPr lang="de-DE" sz="1200" b="0" i="0" kern="1200">
                <a:solidFill>
                  <a:schemeClr val="tx1"/>
                </a:solidFill>
                <a:effectLst/>
                <a:latin typeface="+mn-lt"/>
                <a:ea typeface="+mn-ea"/>
                <a:cs typeface="+mn-cs"/>
              </a:rPr>
              <a:t>11/5 3:00 pm</a:t>
            </a:r>
          </a:p>
          <a:p>
            <a:r>
              <a:rPr lang="de-DE" sz="1200" b="0" i="0" kern="1200">
                <a:solidFill>
                  <a:schemeClr val="tx1"/>
                </a:solidFill>
                <a:effectLst/>
                <a:latin typeface="+mn-lt"/>
                <a:ea typeface="+mn-ea"/>
                <a:cs typeface="+mn-cs"/>
              </a:rPr>
              <a:t>11/7 12:00 pm</a:t>
            </a:r>
          </a:p>
          <a:p>
            <a:r>
              <a:rPr lang="de-DE" sz="1200" b="0" i="0" kern="1200">
                <a:solidFill>
                  <a:schemeClr val="tx1"/>
                </a:solidFill>
                <a:effectLst/>
                <a:latin typeface="+mn-lt"/>
                <a:ea typeface="+mn-ea"/>
                <a:cs typeface="+mn-cs"/>
              </a:rPr>
              <a:t>11/10 10:00 am</a:t>
            </a:r>
          </a:p>
          <a:p>
            <a:r>
              <a:rPr lang="de-DE" sz="1200" b="0" i="0" kern="1200">
                <a:solidFill>
                  <a:schemeClr val="tx1"/>
                </a:solidFill>
                <a:effectLst/>
                <a:latin typeface="+mn-lt"/>
                <a:ea typeface="+mn-ea"/>
                <a:cs typeface="+mn-cs"/>
              </a:rPr>
              <a:t>11/12 10:00 am</a:t>
            </a:r>
          </a:p>
          <a:p>
            <a:r>
              <a:rPr lang="de-DE" sz="1200" b="0" i="0" kern="1200">
                <a:solidFill>
                  <a:schemeClr val="tx1"/>
                </a:solidFill>
                <a:effectLst/>
                <a:latin typeface="+mn-lt"/>
                <a:ea typeface="+mn-ea"/>
                <a:cs typeface="+mn-cs"/>
              </a:rPr>
              <a:t>11/18 2:00 pm</a:t>
            </a:r>
          </a:p>
          <a:p>
            <a:r>
              <a:rPr lang="de-DE" sz="1200" b="0" i="0" kern="1200">
                <a:solidFill>
                  <a:schemeClr val="tx1"/>
                </a:solidFill>
                <a:effectLst/>
                <a:latin typeface="+mn-lt"/>
                <a:ea typeface="+mn-ea"/>
                <a:cs typeface="+mn-cs"/>
              </a:rPr>
              <a:t>11/20 10:00 am</a:t>
            </a:r>
          </a:p>
          <a:p>
            <a:r>
              <a:rPr lang="de-DE" sz="1200" b="0" i="0" kern="1200">
                <a:solidFill>
                  <a:schemeClr val="tx1"/>
                </a:solidFill>
                <a:effectLst/>
                <a:latin typeface="+mn-lt"/>
                <a:ea typeface="+mn-ea"/>
                <a:cs typeface="+mn-cs"/>
              </a:rPr>
              <a:t>11/24 4:00 pm</a:t>
            </a:r>
          </a:p>
          <a:p>
            <a:r>
              <a:rPr lang="de-DE" sz="1200" b="0" i="0" kern="1200">
                <a:solidFill>
                  <a:schemeClr val="tx1"/>
                </a:solidFill>
                <a:effectLst/>
                <a:latin typeface="+mn-lt"/>
                <a:ea typeface="+mn-ea"/>
                <a:cs typeface="+mn-cs"/>
              </a:rPr>
              <a:t>11/26 11:00 am</a:t>
            </a:r>
          </a:p>
          <a:p>
            <a:endParaRPr lang="en-US"/>
          </a:p>
        </p:txBody>
      </p:sp>
      <p:sp>
        <p:nvSpPr>
          <p:cNvPr id="4" name="Slide Number Placeholder 3"/>
          <p:cNvSpPr>
            <a:spLocks noGrp="1"/>
          </p:cNvSpPr>
          <p:nvPr>
            <p:ph type="sldNum" sz="quarter" idx="5"/>
          </p:nvPr>
        </p:nvSpPr>
        <p:spPr/>
        <p:txBody>
          <a:bodyPr/>
          <a:lstStyle/>
          <a:p>
            <a:fld id="{955D9BFB-0E69-4120-A1CE-4F2DEADAB8A5}" type="slidenum">
              <a:rPr lang="en-US" smtClean="0"/>
              <a:t>10</a:t>
            </a:fld>
            <a:endParaRPr lang="en-US"/>
          </a:p>
        </p:txBody>
      </p:sp>
    </p:spTree>
    <p:extLst>
      <p:ext uri="{BB962C8B-B14F-4D97-AF65-F5344CB8AC3E}">
        <p14:creationId xmlns:p14="http://schemas.microsoft.com/office/powerpoint/2010/main" val="1579713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does this look- Welcome letter</a:t>
            </a:r>
          </a:p>
          <a:p>
            <a:r>
              <a:rPr lang="en-US"/>
              <a:t>Read the bullets= Palco will assist</a:t>
            </a:r>
          </a:p>
          <a:p>
            <a:r>
              <a:rPr lang="en-US"/>
              <a:t>Moving forward once you are enrolled with Palco your Horizon support counselor will be in contact for future support.</a:t>
            </a:r>
          </a:p>
          <a:p>
            <a:r>
              <a:rPr lang="en-US"/>
              <a:t>Horizon support counselor will take over the role of financial consultant assisting you with cash management plan and quarterly visits</a:t>
            </a:r>
          </a:p>
          <a:p>
            <a:r>
              <a:rPr lang="en-US"/>
              <a:t>EVV- which will discuss in a few slides </a:t>
            </a:r>
          </a:p>
          <a:p>
            <a:r>
              <a:rPr lang="en-US"/>
              <a:t>Read : What’s next</a:t>
            </a:r>
          </a:p>
          <a:p>
            <a:endParaRPr lang="en-US"/>
          </a:p>
          <a:p>
            <a:r>
              <a:rPr lang="en-US"/>
              <a:t>Pull over the website</a:t>
            </a:r>
          </a:p>
          <a:p>
            <a:r>
              <a:rPr lang="en-US"/>
              <a:t>Call out training &amp; resources</a:t>
            </a:r>
          </a:p>
          <a:p>
            <a:r>
              <a:rPr lang="en-US"/>
              <a:t>If you need assistance contact customer support</a:t>
            </a:r>
          </a:p>
          <a:p>
            <a:r>
              <a:rPr lang="en-US"/>
              <a:t>Read – what’s next</a:t>
            </a:r>
          </a:p>
          <a:p>
            <a:endParaRPr lang="en-US"/>
          </a:p>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11</a:t>
            </a:fld>
            <a:endParaRPr lang="en-US"/>
          </a:p>
        </p:txBody>
      </p:sp>
    </p:spTree>
    <p:extLst>
      <p:ext uri="{BB962C8B-B14F-4D97-AF65-F5344CB8AC3E}">
        <p14:creationId xmlns:p14="http://schemas.microsoft.com/office/powerpoint/2010/main" val="499664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All of these forms are standard- from former FI</a:t>
            </a:r>
          </a:p>
          <a:p>
            <a:endParaRPr lang="en-US"/>
          </a:p>
        </p:txBody>
      </p:sp>
      <p:sp>
        <p:nvSpPr>
          <p:cNvPr id="4" name="Slide Number Placeholder 3"/>
          <p:cNvSpPr>
            <a:spLocks noGrp="1"/>
          </p:cNvSpPr>
          <p:nvPr>
            <p:ph type="sldNum" sz="quarter" idx="5"/>
          </p:nvPr>
        </p:nvSpPr>
        <p:spPr/>
        <p:txBody>
          <a:bodyPr/>
          <a:lstStyle/>
          <a:p>
            <a:fld id="{955D9BFB-0E69-4120-A1CE-4F2DEADAB8A5}" type="slidenum">
              <a:rPr lang="en-US" smtClean="0"/>
              <a:t>12</a:t>
            </a:fld>
            <a:endParaRPr lang="en-US"/>
          </a:p>
        </p:txBody>
      </p:sp>
    </p:spTree>
    <p:extLst>
      <p:ext uri="{BB962C8B-B14F-4D97-AF65-F5344CB8AC3E}">
        <p14:creationId xmlns:p14="http://schemas.microsoft.com/office/powerpoint/2010/main" val="1731621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Same forms from former FI</a:t>
            </a:r>
          </a:p>
          <a:p>
            <a:endParaRPr lang="en-US"/>
          </a:p>
        </p:txBody>
      </p:sp>
      <p:sp>
        <p:nvSpPr>
          <p:cNvPr id="4" name="Slide Number Placeholder 3"/>
          <p:cNvSpPr>
            <a:spLocks noGrp="1"/>
          </p:cNvSpPr>
          <p:nvPr>
            <p:ph type="sldNum" sz="quarter" idx="5"/>
          </p:nvPr>
        </p:nvSpPr>
        <p:spPr/>
        <p:txBody>
          <a:bodyPr/>
          <a:lstStyle/>
          <a:p>
            <a:fld id="{955D9BFB-0E69-4120-A1CE-4F2DEADAB8A5}" type="slidenum">
              <a:rPr lang="en-US" smtClean="0"/>
              <a:t>13</a:t>
            </a:fld>
            <a:endParaRPr lang="en-US"/>
          </a:p>
        </p:txBody>
      </p:sp>
    </p:spTree>
    <p:extLst>
      <p:ext uri="{BB962C8B-B14F-4D97-AF65-F5344CB8AC3E}">
        <p14:creationId xmlns:p14="http://schemas.microsoft.com/office/powerpoint/2010/main" val="2018086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After you have transitioned and receive a good to go, start date you will begin clocking in and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EVV is not new but this is how we should </a:t>
            </a:r>
          </a:p>
          <a:p>
            <a:endParaRPr lang="en-US"/>
          </a:p>
        </p:txBody>
      </p:sp>
      <p:sp>
        <p:nvSpPr>
          <p:cNvPr id="4" name="Slide Number Placeholder 3"/>
          <p:cNvSpPr>
            <a:spLocks noGrp="1"/>
          </p:cNvSpPr>
          <p:nvPr>
            <p:ph type="sldNum" sz="quarter" idx="5"/>
          </p:nvPr>
        </p:nvSpPr>
        <p:spPr/>
        <p:txBody>
          <a:bodyPr/>
          <a:lstStyle/>
          <a:p>
            <a:fld id="{955D9BFB-0E69-4120-A1CE-4F2DEADAB8A5}" type="slidenum">
              <a:rPr lang="en-US" smtClean="0"/>
              <a:t>14</a:t>
            </a:fld>
            <a:endParaRPr lang="en-US"/>
          </a:p>
        </p:txBody>
      </p:sp>
    </p:spTree>
    <p:extLst>
      <p:ext uri="{BB962C8B-B14F-4D97-AF65-F5344CB8AC3E}">
        <p14:creationId xmlns:p14="http://schemas.microsoft.com/office/powerpoint/2010/main" val="2689946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D9BFB-0E69-4120-A1CE-4F2DEADAB8A5}" type="slidenum">
              <a:rPr lang="en-US" smtClean="0"/>
              <a:t>24</a:t>
            </a:fld>
            <a:endParaRPr lang="en-US"/>
          </a:p>
        </p:txBody>
      </p:sp>
    </p:spTree>
    <p:extLst>
      <p:ext uri="{BB962C8B-B14F-4D97-AF65-F5344CB8AC3E}">
        <p14:creationId xmlns:p14="http://schemas.microsoft.com/office/powerpoint/2010/main" val="3745206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recommend you use the suggested address when it autofill's- always </a:t>
            </a:r>
          </a:p>
          <a:p>
            <a:r>
              <a:rPr lang="en-US"/>
              <a:t>Use my address as an example</a:t>
            </a:r>
          </a:p>
        </p:txBody>
      </p:sp>
      <p:sp>
        <p:nvSpPr>
          <p:cNvPr id="4" name="Slide Number Placeholder 3"/>
          <p:cNvSpPr>
            <a:spLocks noGrp="1"/>
          </p:cNvSpPr>
          <p:nvPr>
            <p:ph type="sldNum" sz="quarter" idx="5"/>
          </p:nvPr>
        </p:nvSpPr>
        <p:spPr/>
        <p:txBody>
          <a:bodyPr/>
          <a:lstStyle/>
          <a:p>
            <a:fld id="{955D9BFB-0E69-4120-A1CE-4F2DEADAB8A5}" type="slidenum">
              <a:rPr lang="en-US" smtClean="0"/>
              <a:t>25</a:t>
            </a:fld>
            <a:endParaRPr lang="en-US"/>
          </a:p>
        </p:txBody>
      </p:sp>
    </p:spTree>
    <p:extLst>
      <p:ext uri="{BB962C8B-B14F-4D97-AF65-F5344CB8AC3E}">
        <p14:creationId xmlns:p14="http://schemas.microsoft.com/office/powerpoint/2010/main" val="2806872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400" b="1" i="0">
                <a:solidFill>
                  <a:schemeClr val="bg1"/>
                </a:solidFill>
                <a:latin typeface="Segoe UI"/>
                <a:cs typeface="Segoe U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11/20/2025</a:t>
            </a:fld>
            <a:endParaRPr lang="en-US"/>
          </a:p>
        </p:txBody>
      </p:sp>
      <p:sp>
        <p:nvSpPr>
          <p:cNvPr id="6" name="Holder 6"/>
          <p:cNvSpPr>
            <a:spLocks noGrp="1"/>
          </p:cNvSpPr>
          <p:nvPr>
            <p:ph type="sldNum" sz="quarter" idx="7"/>
          </p:nvPr>
        </p:nvSpPr>
        <p:spPr/>
        <p:txBody>
          <a:bodyPr lIns="0" tIns="0" rIns="0" bIns="0"/>
          <a:lstStyle>
            <a:lvl1pPr>
              <a:defRPr sz="1200" b="0" i="0">
                <a:solidFill>
                  <a:srgbClr val="616369"/>
                </a:solidFill>
                <a:latin typeface="Segoe UI"/>
                <a:cs typeface="Segoe UI"/>
              </a:defRPr>
            </a:lvl1pPr>
          </a:lstStyle>
          <a:p>
            <a:pPr marL="130810">
              <a:lnSpc>
                <a:spcPct val="100000"/>
              </a:lnSpc>
              <a:spcBef>
                <a:spcPts val="195"/>
              </a:spcBef>
            </a:pPr>
            <a:fld id="{81D60167-4931-47E6-BA6A-407CBD079E47}" type="slidenum">
              <a:rPr spc="-25" dirty="0"/>
              <a:t>‹#›</a:t>
            </a:fld>
            <a:endParaRPr spc="-25"/>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Segoe UI"/>
                <a:cs typeface="Segoe U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11/20/2025</a:t>
            </a:fld>
            <a:endParaRPr lang="en-US"/>
          </a:p>
        </p:txBody>
      </p:sp>
      <p:sp>
        <p:nvSpPr>
          <p:cNvPr id="6" name="Holder 6"/>
          <p:cNvSpPr>
            <a:spLocks noGrp="1"/>
          </p:cNvSpPr>
          <p:nvPr>
            <p:ph type="sldNum" sz="quarter" idx="7"/>
          </p:nvPr>
        </p:nvSpPr>
        <p:spPr/>
        <p:txBody>
          <a:bodyPr lIns="0" tIns="0" rIns="0" bIns="0"/>
          <a:lstStyle>
            <a:lvl1pPr>
              <a:defRPr sz="1200" b="0" i="0">
                <a:solidFill>
                  <a:srgbClr val="616369"/>
                </a:solidFill>
                <a:latin typeface="Segoe UI"/>
                <a:cs typeface="Segoe UI"/>
              </a:defRPr>
            </a:lvl1pPr>
          </a:lstStyle>
          <a:p>
            <a:pPr marL="130810">
              <a:lnSpc>
                <a:spcPct val="100000"/>
              </a:lnSpc>
              <a:spcBef>
                <a:spcPts val="195"/>
              </a:spcBef>
            </a:pPr>
            <a:fld id="{81D60167-4931-47E6-BA6A-407CBD079E47}" type="slidenum">
              <a:rPr spc="-25" dirty="0"/>
              <a:t>‹#›</a:t>
            </a:fld>
            <a:endParaRPr spc="-25"/>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Segoe UI"/>
                <a:cs typeface="Segoe U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11/20/2025</a:t>
            </a:fld>
            <a:endParaRPr lang="en-US"/>
          </a:p>
        </p:txBody>
      </p:sp>
      <p:sp>
        <p:nvSpPr>
          <p:cNvPr id="7" name="Holder 7"/>
          <p:cNvSpPr>
            <a:spLocks noGrp="1"/>
          </p:cNvSpPr>
          <p:nvPr>
            <p:ph type="sldNum" sz="quarter" idx="7"/>
          </p:nvPr>
        </p:nvSpPr>
        <p:spPr/>
        <p:txBody>
          <a:bodyPr lIns="0" tIns="0" rIns="0" bIns="0"/>
          <a:lstStyle>
            <a:lvl1pPr>
              <a:defRPr sz="1200" b="0" i="0">
                <a:solidFill>
                  <a:srgbClr val="616369"/>
                </a:solidFill>
                <a:latin typeface="Segoe UI"/>
                <a:cs typeface="Segoe UI"/>
              </a:defRPr>
            </a:lvl1pPr>
          </a:lstStyle>
          <a:p>
            <a:pPr marL="130810">
              <a:lnSpc>
                <a:spcPct val="100000"/>
              </a:lnSpc>
              <a:spcBef>
                <a:spcPts val="195"/>
              </a:spcBef>
            </a:pPr>
            <a:fld id="{81D60167-4931-47E6-BA6A-407CBD079E47}" type="slidenum">
              <a:rPr spc="-25" dirty="0"/>
              <a:t>‹#›</a:t>
            </a:fld>
            <a:endParaRPr spc="-25"/>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Segoe UI"/>
                <a:cs typeface="Segoe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11/20/2025</a:t>
            </a:fld>
            <a:endParaRPr lang="en-US"/>
          </a:p>
        </p:txBody>
      </p:sp>
      <p:sp>
        <p:nvSpPr>
          <p:cNvPr id="5" name="Holder 5"/>
          <p:cNvSpPr>
            <a:spLocks noGrp="1"/>
          </p:cNvSpPr>
          <p:nvPr>
            <p:ph type="sldNum" sz="quarter" idx="7"/>
          </p:nvPr>
        </p:nvSpPr>
        <p:spPr/>
        <p:txBody>
          <a:bodyPr lIns="0" tIns="0" rIns="0" bIns="0"/>
          <a:lstStyle>
            <a:lvl1pPr>
              <a:defRPr sz="1200" b="0" i="0">
                <a:solidFill>
                  <a:srgbClr val="616369"/>
                </a:solidFill>
                <a:latin typeface="Segoe UI"/>
                <a:cs typeface="Segoe UI"/>
              </a:defRPr>
            </a:lvl1pPr>
          </a:lstStyle>
          <a:p>
            <a:pPr marL="130810">
              <a:lnSpc>
                <a:spcPct val="100000"/>
              </a:lnSpc>
              <a:spcBef>
                <a:spcPts val="195"/>
              </a:spcBef>
            </a:pPr>
            <a:fld id="{81D60167-4931-47E6-BA6A-407CBD079E47}" type="slidenum">
              <a:rPr spc="-25" dirty="0"/>
              <a:t>‹#›</a:t>
            </a:fld>
            <a:endParaRPr spc="-25"/>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11/20/2025</a:t>
            </a:fld>
            <a:endParaRPr lang="en-US"/>
          </a:p>
        </p:txBody>
      </p:sp>
      <p:sp>
        <p:nvSpPr>
          <p:cNvPr id="4" name="Holder 4"/>
          <p:cNvSpPr>
            <a:spLocks noGrp="1"/>
          </p:cNvSpPr>
          <p:nvPr>
            <p:ph type="sldNum" sz="quarter" idx="7"/>
          </p:nvPr>
        </p:nvSpPr>
        <p:spPr/>
        <p:txBody>
          <a:bodyPr lIns="0" tIns="0" rIns="0" bIns="0"/>
          <a:lstStyle>
            <a:lvl1pPr>
              <a:defRPr sz="1200" b="0" i="0">
                <a:solidFill>
                  <a:srgbClr val="616369"/>
                </a:solidFill>
                <a:latin typeface="Segoe UI"/>
                <a:cs typeface="Segoe UI"/>
              </a:defRPr>
            </a:lvl1pPr>
          </a:lstStyle>
          <a:p>
            <a:pPr marL="130810">
              <a:lnSpc>
                <a:spcPct val="100000"/>
              </a:lnSpc>
              <a:spcBef>
                <a:spcPts val="195"/>
              </a:spcBef>
            </a:pPr>
            <a:fld id="{81D60167-4931-47E6-BA6A-407CBD079E47}" type="slidenum">
              <a:rPr spc="-25" dirty="0"/>
              <a:t>‹#›</a:t>
            </a:fld>
            <a:endParaRPr spc="-25"/>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325250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742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35461" y="1517073"/>
            <a:ext cx="4883150" cy="391160"/>
          </a:xfrm>
          <a:prstGeom prst="rect">
            <a:avLst/>
          </a:prstGeom>
        </p:spPr>
        <p:txBody>
          <a:bodyPr wrap="square" lIns="0" tIns="0" rIns="0" bIns="0">
            <a:spAutoFit/>
          </a:bodyPr>
          <a:lstStyle>
            <a:lvl1pPr>
              <a:defRPr sz="2400" b="1" i="0">
                <a:solidFill>
                  <a:schemeClr val="bg1"/>
                </a:solidFill>
                <a:latin typeface="Segoe UI"/>
                <a:cs typeface="Segoe UI"/>
              </a:defRPr>
            </a:lvl1pPr>
          </a:lstStyle>
          <a:p>
            <a:endParaRPr/>
          </a:p>
        </p:txBody>
      </p:sp>
      <p:sp>
        <p:nvSpPr>
          <p:cNvPr id="3" name="Holder 3"/>
          <p:cNvSpPr>
            <a:spLocks noGrp="1"/>
          </p:cNvSpPr>
          <p:nvPr>
            <p:ph type="body" idx="1"/>
          </p:nvPr>
        </p:nvSpPr>
        <p:spPr>
          <a:xfrm>
            <a:off x="2177547" y="2174236"/>
            <a:ext cx="8739505" cy="34550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11/20/2025</a:t>
            </a:fld>
            <a:endParaRPr lang="en-US"/>
          </a:p>
        </p:txBody>
      </p:sp>
      <p:sp>
        <p:nvSpPr>
          <p:cNvPr id="6" name="Holder 6"/>
          <p:cNvSpPr>
            <a:spLocks noGrp="1"/>
          </p:cNvSpPr>
          <p:nvPr>
            <p:ph type="sldNum" sz="quarter" idx="7"/>
          </p:nvPr>
        </p:nvSpPr>
        <p:spPr>
          <a:xfrm>
            <a:off x="11033759" y="6336871"/>
            <a:ext cx="371094" cy="322256"/>
          </a:xfrm>
          <a:prstGeom prst="rect">
            <a:avLst/>
          </a:prstGeom>
        </p:spPr>
        <p:txBody>
          <a:bodyPr wrap="square" lIns="0" tIns="0" rIns="0" bIns="0">
            <a:spAutoFit/>
          </a:bodyPr>
          <a:lstStyle>
            <a:lvl1pPr>
              <a:defRPr sz="1200" b="0" i="0">
                <a:solidFill>
                  <a:srgbClr val="616369"/>
                </a:solidFill>
                <a:latin typeface="Segoe UI"/>
                <a:cs typeface="Segoe UI"/>
              </a:defRPr>
            </a:lvl1pPr>
          </a:lstStyle>
          <a:p>
            <a:pPr marL="130810">
              <a:lnSpc>
                <a:spcPct val="100000"/>
              </a:lnSpc>
              <a:spcBef>
                <a:spcPts val="195"/>
              </a:spcBef>
            </a:pPr>
            <a:fld id="{81D60167-4931-47E6-BA6A-407CBD079E47}" type="slidenum">
              <a:rPr spc="-25" dirty="0"/>
              <a:t>‹#›</a:t>
            </a:fld>
            <a:endParaRPr spc="-25"/>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9.jpg"/></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g"/><Relationship Id="rId7" Type="http://schemas.openxmlformats.org/officeDocument/2006/relationships/image" Target="../media/image58.jp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3.jp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jpg"/></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3.jp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88.jp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9.jpg"/><Relationship Id="rId1" Type="http://schemas.openxmlformats.org/officeDocument/2006/relationships/slideLayout" Target="../slideLayouts/slideLayout2.xml"/><Relationship Id="rId5" Type="http://schemas.openxmlformats.org/officeDocument/2006/relationships/image" Target="../media/image91.jpg"/><Relationship Id="rId4" Type="http://schemas.openxmlformats.org/officeDocument/2006/relationships/image" Target="../media/image90.jp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2.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6.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5.jpg"/></Relationships>
</file>

<file path=ppt/slides/_rels/slide5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0.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096" y="0"/>
            <a:ext cx="12198096" cy="6858000"/>
            <a:chOff x="-6" y="0"/>
            <a:chExt cx="12192000" cy="6858000"/>
          </a:xfrm>
        </p:grpSpPr>
        <p:sp>
          <p:nvSpPr>
            <p:cNvPr id="3" name="object 3"/>
            <p:cNvSpPr/>
            <p:nvPr/>
          </p:nvSpPr>
          <p:spPr>
            <a:xfrm>
              <a:off x="3192779" y="2325928"/>
              <a:ext cx="5806440" cy="1597025"/>
            </a:xfrm>
            <a:custGeom>
              <a:avLst/>
              <a:gdLst/>
              <a:ahLst/>
              <a:cxnLst/>
              <a:rect l="l" t="t" r="r" b="b"/>
              <a:pathLst>
                <a:path w="5806440" h="1597025">
                  <a:moveTo>
                    <a:pt x="0" y="0"/>
                  </a:moveTo>
                  <a:lnTo>
                    <a:pt x="5806440" y="0"/>
                  </a:lnTo>
                  <a:lnTo>
                    <a:pt x="5806440" y="1596555"/>
                  </a:lnTo>
                  <a:lnTo>
                    <a:pt x="0" y="1596555"/>
                  </a:lnTo>
                  <a:lnTo>
                    <a:pt x="0" y="0"/>
                  </a:lnTo>
                  <a:close/>
                </a:path>
              </a:pathLst>
            </a:custGeom>
            <a:ln w="38100">
              <a:solidFill>
                <a:srgbClr val="B4D0E9"/>
              </a:solidFill>
            </a:ln>
          </p:spPr>
          <p:txBody>
            <a:bodyPr wrap="square" lIns="0" tIns="0" rIns="0" bIns="0" rtlCol="0"/>
            <a:lstStyle/>
            <a:p>
              <a:endParaRPr/>
            </a:p>
          </p:txBody>
        </p:sp>
        <p:pic>
          <p:nvPicPr>
            <p:cNvPr id="4" name="object 4"/>
            <p:cNvPicPr/>
            <p:nvPr/>
          </p:nvPicPr>
          <p:blipFill>
            <a:blip r:embed="rId3" cstate="print"/>
            <a:stretch>
              <a:fillRect/>
            </a:stretch>
          </p:blipFill>
          <p:spPr>
            <a:xfrm>
              <a:off x="0" y="0"/>
              <a:ext cx="12191994" cy="6857999"/>
            </a:xfrm>
            <a:prstGeom prst="rect">
              <a:avLst/>
            </a:prstGeom>
          </p:spPr>
        </p:pic>
        <p:sp>
          <p:nvSpPr>
            <p:cNvPr id="5" name="object 5"/>
            <p:cNvSpPr/>
            <p:nvPr/>
          </p:nvSpPr>
          <p:spPr>
            <a:xfrm>
              <a:off x="-6" y="0"/>
              <a:ext cx="12192000" cy="6858000"/>
            </a:xfrm>
            <a:custGeom>
              <a:avLst/>
              <a:gdLst/>
              <a:ahLst/>
              <a:cxnLst/>
              <a:rect l="l" t="t" r="r" b="b"/>
              <a:pathLst>
                <a:path w="12192000" h="6858000">
                  <a:moveTo>
                    <a:pt x="12192000" y="0"/>
                  </a:moveTo>
                  <a:lnTo>
                    <a:pt x="0" y="0"/>
                  </a:lnTo>
                  <a:lnTo>
                    <a:pt x="0" y="2993440"/>
                  </a:lnTo>
                  <a:lnTo>
                    <a:pt x="0" y="5376672"/>
                  </a:lnTo>
                  <a:lnTo>
                    <a:pt x="0" y="6858000"/>
                  </a:lnTo>
                  <a:lnTo>
                    <a:pt x="12191987" y="6858000"/>
                  </a:lnTo>
                  <a:lnTo>
                    <a:pt x="12191987" y="5376672"/>
                  </a:lnTo>
                  <a:lnTo>
                    <a:pt x="12191987" y="2993440"/>
                  </a:lnTo>
                  <a:lnTo>
                    <a:pt x="12192000" y="0"/>
                  </a:lnTo>
                  <a:close/>
                </a:path>
              </a:pathLst>
            </a:custGeom>
            <a:solidFill>
              <a:srgbClr val="626469">
                <a:alpha val="54901"/>
              </a:srgbClr>
            </a:solidFill>
          </p:spPr>
          <p:txBody>
            <a:bodyPr wrap="square" lIns="0" tIns="0" rIns="0" bIns="0" rtlCol="0"/>
            <a:lstStyle/>
            <a:p>
              <a:endParaRPr/>
            </a:p>
          </p:txBody>
        </p:sp>
        <p:sp>
          <p:nvSpPr>
            <p:cNvPr id="6" name="object 6"/>
            <p:cNvSpPr/>
            <p:nvPr/>
          </p:nvSpPr>
          <p:spPr>
            <a:xfrm>
              <a:off x="3046476" y="2268016"/>
              <a:ext cx="5806440" cy="1597025"/>
            </a:xfrm>
            <a:custGeom>
              <a:avLst/>
              <a:gdLst/>
              <a:ahLst/>
              <a:cxnLst/>
              <a:rect l="l" t="t" r="r" b="b"/>
              <a:pathLst>
                <a:path w="5806440" h="1597025">
                  <a:moveTo>
                    <a:pt x="0" y="0"/>
                  </a:moveTo>
                  <a:lnTo>
                    <a:pt x="5806439" y="0"/>
                  </a:lnTo>
                  <a:lnTo>
                    <a:pt x="5806439" y="1596555"/>
                  </a:lnTo>
                  <a:lnTo>
                    <a:pt x="0" y="1596555"/>
                  </a:lnTo>
                  <a:lnTo>
                    <a:pt x="0" y="0"/>
                  </a:lnTo>
                  <a:close/>
                </a:path>
              </a:pathLst>
            </a:custGeom>
            <a:ln w="38100">
              <a:solidFill>
                <a:srgbClr val="FFFFFF"/>
              </a:solidFill>
            </a:ln>
          </p:spPr>
          <p:txBody>
            <a:bodyPr wrap="square" lIns="0" tIns="0" rIns="0" bIns="0" rtlCol="0"/>
            <a:lstStyle/>
            <a:p>
              <a:endParaRPr/>
            </a:p>
          </p:txBody>
        </p:sp>
        <p:pic>
          <p:nvPicPr>
            <p:cNvPr id="7" name="object 7"/>
            <p:cNvPicPr/>
            <p:nvPr/>
          </p:nvPicPr>
          <p:blipFill>
            <a:blip r:embed="rId4" cstate="print"/>
            <a:stretch>
              <a:fillRect/>
            </a:stretch>
          </p:blipFill>
          <p:spPr>
            <a:xfrm>
              <a:off x="222278" y="374343"/>
              <a:ext cx="2227007" cy="529068"/>
            </a:xfrm>
            <a:prstGeom prst="rect">
              <a:avLst/>
            </a:prstGeom>
          </p:spPr>
        </p:pic>
        <p:pic>
          <p:nvPicPr>
            <p:cNvPr id="9" name="object 9"/>
            <p:cNvPicPr/>
            <p:nvPr/>
          </p:nvPicPr>
          <p:blipFill>
            <a:blip r:embed="rId5" cstate="print"/>
            <a:stretch>
              <a:fillRect/>
            </a:stretch>
          </p:blipFill>
          <p:spPr>
            <a:xfrm>
              <a:off x="3712260" y="2627312"/>
              <a:ext cx="4767478" cy="1603375"/>
            </a:xfrm>
            <a:prstGeom prst="rect">
              <a:avLst/>
            </a:prstGeom>
          </p:spPr>
        </p:pic>
      </p:grpSp>
      <p:sp>
        <p:nvSpPr>
          <p:cNvPr id="10" name="object 10"/>
          <p:cNvSpPr txBox="1">
            <a:spLocks noGrp="1"/>
          </p:cNvSpPr>
          <p:nvPr>
            <p:ph type="title"/>
          </p:nvPr>
        </p:nvSpPr>
        <p:spPr>
          <a:xfrm>
            <a:off x="2741928" y="4121194"/>
            <a:ext cx="6631940" cy="633095"/>
          </a:xfrm>
          <a:prstGeom prst="rect">
            <a:avLst/>
          </a:prstGeom>
        </p:spPr>
        <p:txBody>
          <a:bodyPr vert="horz" wrap="square" lIns="0" tIns="25400" rIns="0" bIns="0" rtlCol="0">
            <a:spAutoFit/>
          </a:bodyPr>
          <a:lstStyle/>
          <a:p>
            <a:pPr marL="2987040" marR="5080" indent="-2974975">
              <a:lnSpc>
                <a:spcPts val="2380"/>
              </a:lnSpc>
              <a:spcBef>
                <a:spcPts val="200"/>
              </a:spcBef>
            </a:pPr>
            <a:r>
              <a:rPr sz="2000" dirty="0"/>
              <a:t>Personal</a:t>
            </a:r>
            <a:r>
              <a:rPr sz="2000" spc="-85" dirty="0"/>
              <a:t> </a:t>
            </a:r>
            <a:r>
              <a:rPr sz="2000" dirty="0"/>
              <a:t>Preference</a:t>
            </a:r>
            <a:r>
              <a:rPr sz="2000" spc="-45" dirty="0"/>
              <a:t> </a:t>
            </a:r>
            <a:r>
              <a:rPr sz="2000" dirty="0"/>
              <a:t>Program</a:t>
            </a:r>
            <a:r>
              <a:rPr sz="2000" spc="-70" dirty="0"/>
              <a:t> </a:t>
            </a:r>
            <a:r>
              <a:rPr sz="2000" dirty="0"/>
              <a:t>(PPP)-</a:t>
            </a:r>
            <a:r>
              <a:rPr sz="2000" spc="-100" dirty="0"/>
              <a:t> </a:t>
            </a:r>
            <a:r>
              <a:rPr sz="2000" spc="-20" dirty="0"/>
              <a:t>Transition</a:t>
            </a:r>
            <a:r>
              <a:rPr sz="2000" spc="-75" dirty="0"/>
              <a:t> </a:t>
            </a:r>
            <a:r>
              <a:rPr sz="2000" spc="-10" dirty="0"/>
              <a:t>Training </a:t>
            </a:r>
            <a:r>
              <a:rPr sz="2000" spc="-20" dirty="0"/>
              <a:t>2025</a:t>
            </a:r>
            <a:endParaRPr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84380" cy="6858000"/>
            <a:chOff x="0" y="0"/>
            <a:chExt cx="12184380" cy="6858000"/>
          </a:xfrm>
        </p:grpSpPr>
        <p:sp>
          <p:nvSpPr>
            <p:cNvPr id="3" name="object 3"/>
            <p:cNvSpPr/>
            <p:nvPr/>
          </p:nvSpPr>
          <p:spPr>
            <a:xfrm>
              <a:off x="0" y="0"/>
              <a:ext cx="6506845" cy="6858000"/>
            </a:xfrm>
            <a:custGeom>
              <a:avLst/>
              <a:gdLst/>
              <a:ahLst/>
              <a:cxnLst/>
              <a:rect l="l" t="t" r="r" b="b"/>
              <a:pathLst>
                <a:path w="6506845" h="6858000">
                  <a:moveTo>
                    <a:pt x="0" y="6858000"/>
                  </a:moveTo>
                  <a:lnTo>
                    <a:pt x="6506654" y="6858000"/>
                  </a:lnTo>
                  <a:lnTo>
                    <a:pt x="6506654" y="0"/>
                  </a:lnTo>
                  <a:lnTo>
                    <a:pt x="0" y="0"/>
                  </a:lnTo>
                  <a:lnTo>
                    <a:pt x="0" y="6858000"/>
                  </a:lnTo>
                  <a:close/>
                </a:path>
              </a:pathLst>
            </a:custGeom>
            <a:solidFill>
              <a:srgbClr val="9ACF1F">
                <a:alpha val="10194"/>
              </a:srgbClr>
            </a:solidFill>
          </p:spPr>
          <p:txBody>
            <a:bodyPr wrap="square" lIns="0" tIns="0" rIns="0" bIns="0" rtlCol="0"/>
            <a:lstStyle/>
            <a:p>
              <a:endParaRPr/>
            </a:p>
          </p:txBody>
        </p:sp>
        <p:sp>
          <p:nvSpPr>
            <p:cNvPr id="4" name="object 4"/>
            <p:cNvSpPr/>
            <p:nvPr/>
          </p:nvSpPr>
          <p:spPr>
            <a:xfrm>
              <a:off x="6506654" y="0"/>
              <a:ext cx="5677535" cy="6858000"/>
            </a:xfrm>
            <a:custGeom>
              <a:avLst/>
              <a:gdLst/>
              <a:ahLst/>
              <a:cxnLst/>
              <a:rect l="l" t="t" r="r" b="b"/>
              <a:pathLst>
                <a:path w="5677534" h="6858000">
                  <a:moveTo>
                    <a:pt x="5677395" y="0"/>
                  </a:moveTo>
                  <a:lnTo>
                    <a:pt x="0" y="0"/>
                  </a:lnTo>
                  <a:lnTo>
                    <a:pt x="0" y="6858000"/>
                  </a:lnTo>
                  <a:lnTo>
                    <a:pt x="5677395" y="6858000"/>
                  </a:lnTo>
                  <a:lnTo>
                    <a:pt x="5677395" y="0"/>
                  </a:lnTo>
                  <a:close/>
                </a:path>
              </a:pathLst>
            </a:custGeom>
            <a:solidFill>
              <a:srgbClr val="79DBD2"/>
            </a:solidFill>
          </p:spPr>
          <p:txBody>
            <a:bodyPr wrap="square" lIns="0" tIns="0" rIns="0" bIns="0" rtlCol="0"/>
            <a:lstStyle/>
            <a:p>
              <a:endParaRPr/>
            </a:p>
          </p:txBody>
        </p:sp>
        <p:pic>
          <p:nvPicPr>
            <p:cNvPr id="5" name="object 5"/>
            <p:cNvPicPr/>
            <p:nvPr/>
          </p:nvPicPr>
          <p:blipFill>
            <a:blip r:embed="rId3" cstate="print"/>
            <a:stretch>
              <a:fillRect/>
            </a:stretch>
          </p:blipFill>
          <p:spPr>
            <a:xfrm>
              <a:off x="0" y="0"/>
              <a:ext cx="6514591" cy="6857994"/>
            </a:xfrm>
            <a:prstGeom prst="rect">
              <a:avLst/>
            </a:prstGeom>
          </p:spPr>
        </p:pic>
      </p:grpSp>
      <p:sp>
        <p:nvSpPr>
          <p:cNvPr id="6" name="object 6"/>
          <p:cNvSpPr txBox="1"/>
          <p:nvPr/>
        </p:nvSpPr>
        <p:spPr>
          <a:xfrm>
            <a:off x="3667302" y="476250"/>
            <a:ext cx="2746375" cy="900430"/>
          </a:xfrm>
          <a:prstGeom prst="rect">
            <a:avLst/>
          </a:prstGeom>
          <a:ln w="28575">
            <a:solidFill>
              <a:srgbClr val="FFFFFF"/>
            </a:solidFill>
          </a:ln>
        </p:spPr>
        <p:txBody>
          <a:bodyPr vert="horz" wrap="square" lIns="0" tIns="227329" rIns="0" bIns="0" rtlCol="0">
            <a:spAutoFit/>
          </a:bodyPr>
          <a:lstStyle/>
          <a:p>
            <a:pPr marL="627380" marR="415925" indent="-220979">
              <a:lnSpc>
                <a:spcPts val="2600"/>
              </a:lnSpc>
              <a:spcBef>
                <a:spcPts val="1789"/>
              </a:spcBef>
            </a:pPr>
            <a:r>
              <a:rPr sz="2400" b="1" spc="-10">
                <a:solidFill>
                  <a:srgbClr val="FFFFFF"/>
                </a:solidFill>
                <a:latin typeface="Segoe UI"/>
                <a:cs typeface="Segoe UI"/>
              </a:rPr>
              <a:t>TRANSITION CHECK</a:t>
            </a:r>
            <a:r>
              <a:rPr lang="en-US" sz="2400" b="1" spc="-10">
                <a:solidFill>
                  <a:srgbClr val="FFFFFF"/>
                </a:solidFill>
                <a:latin typeface="Segoe UI"/>
                <a:cs typeface="Segoe UI"/>
              </a:rPr>
              <a:t>L</a:t>
            </a:r>
            <a:r>
              <a:rPr sz="2400" b="1" spc="-10">
                <a:solidFill>
                  <a:srgbClr val="FFFFFF"/>
                </a:solidFill>
                <a:latin typeface="Segoe UI"/>
                <a:cs typeface="Segoe UI"/>
              </a:rPr>
              <a:t>IST</a:t>
            </a:r>
            <a:endParaRPr sz="2400">
              <a:latin typeface="Segoe UI"/>
              <a:cs typeface="Segoe UI"/>
            </a:endParaRPr>
          </a:p>
        </p:txBody>
      </p:sp>
      <p:sp>
        <p:nvSpPr>
          <p:cNvPr id="7" name="object 7"/>
          <p:cNvSpPr txBox="1">
            <a:spLocks noGrp="1"/>
          </p:cNvSpPr>
          <p:nvPr>
            <p:ph type="title"/>
          </p:nvPr>
        </p:nvSpPr>
        <p:spPr>
          <a:xfrm>
            <a:off x="7030973" y="156210"/>
            <a:ext cx="4904740" cy="425450"/>
          </a:xfrm>
          <a:prstGeom prst="rect">
            <a:avLst/>
          </a:prstGeom>
          <a:solidFill>
            <a:srgbClr val="79DBD2"/>
          </a:solidFill>
          <a:ln w="28575">
            <a:solidFill>
              <a:srgbClr val="616369"/>
            </a:solidFill>
          </a:ln>
        </p:spPr>
        <p:txBody>
          <a:bodyPr vert="horz" wrap="square" lIns="0" tIns="48895" rIns="0" bIns="0" rtlCol="0">
            <a:spAutoFit/>
          </a:bodyPr>
          <a:lstStyle/>
          <a:p>
            <a:pPr marL="518159">
              <a:lnSpc>
                <a:spcPct val="100000"/>
              </a:lnSpc>
              <a:spcBef>
                <a:spcPts val="385"/>
              </a:spcBef>
            </a:pPr>
            <a:r>
              <a:rPr i="1">
                <a:solidFill>
                  <a:srgbClr val="000000"/>
                </a:solidFill>
                <a:latin typeface="Segoe UI"/>
                <a:cs typeface="Segoe UI"/>
              </a:rPr>
              <a:t>KEY</a:t>
            </a:r>
            <a:r>
              <a:rPr i="1" spc="55">
                <a:solidFill>
                  <a:srgbClr val="000000"/>
                </a:solidFill>
                <a:latin typeface="Segoe UI"/>
                <a:cs typeface="Segoe UI"/>
              </a:rPr>
              <a:t> </a:t>
            </a:r>
            <a:r>
              <a:rPr i="1">
                <a:solidFill>
                  <a:srgbClr val="000000"/>
                </a:solidFill>
                <a:latin typeface="Segoe UI"/>
                <a:cs typeface="Segoe UI"/>
              </a:rPr>
              <a:t>TASKS</a:t>
            </a:r>
            <a:r>
              <a:rPr i="1" spc="35">
                <a:solidFill>
                  <a:srgbClr val="000000"/>
                </a:solidFill>
                <a:latin typeface="Segoe UI"/>
                <a:cs typeface="Segoe UI"/>
              </a:rPr>
              <a:t> </a:t>
            </a:r>
            <a:r>
              <a:rPr i="1">
                <a:solidFill>
                  <a:srgbClr val="000000"/>
                </a:solidFill>
                <a:latin typeface="Segoe UI"/>
                <a:cs typeface="Segoe UI"/>
              </a:rPr>
              <a:t>TO</a:t>
            </a:r>
            <a:r>
              <a:rPr i="1" spc="50">
                <a:solidFill>
                  <a:srgbClr val="000000"/>
                </a:solidFill>
                <a:latin typeface="Segoe UI"/>
                <a:cs typeface="Segoe UI"/>
              </a:rPr>
              <a:t> </a:t>
            </a:r>
            <a:r>
              <a:rPr i="1" spc="-10">
                <a:solidFill>
                  <a:srgbClr val="000000"/>
                </a:solidFill>
                <a:latin typeface="Segoe UI"/>
                <a:cs typeface="Segoe UI"/>
              </a:rPr>
              <a:t>COMPLETE!</a:t>
            </a:r>
          </a:p>
        </p:txBody>
      </p:sp>
      <p:grpSp>
        <p:nvGrpSpPr>
          <p:cNvPr id="8" name="object 8"/>
          <p:cNvGrpSpPr/>
          <p:nvPr/>
        </p:nvGrpSpPr>
        <p:grpSpPr>
          <a:xfrm>
            <a:off x="222504" y="371856"/>
            <a:ext cx="9276080" cy="1581785"/>
            <a:chOff x="222504" y="371856"/>
            <a:chExt cx="9276080" cy="1581785"/>
          </a:xfrm>
        </p:grpSpPr>
        <p:pic>
          <p:nvPicPr>
            <p:cNvPr id="9" name="object 9"/>
            <p:cNvPicPr/>
            <p:nvPr/>
          </p:nvPicPr>
          <p:blipFill>
            <a:blip r:embed="rId4" cstate="print"/>
            <a:stretch>
              <a:fillRect/>
            </a:stretch>
          </p:blipFill>
          <p:spPr>
            <a:xfrm>
              <a:off x="222504" y="371856"/>
              <a:ext cx="437375" cy="528826"/>
            </a:xfrm>
            <a:prstGeom prst="rect">
              <a:avLst/>
            </a:prstGeom>
          </p:spPr>
        </p:pic>
        <p:sp>
          <p:nvSpPr>
            <p:cNvPr id="10" name="object 10"/>
            <p:cNvSpPr/>
            <p:nvPr/>
          </p:nvSpPr>
          <p:spPr>
            <a:xfrm>
              <a:off x="8355057" y="1149680"/>
              <a:ext cx="1143635" cy="803910"/>
            </a:xfrm>
            <a:custGeom>
              <a:avLst/>
              <a:gdLst/>
              <a:ahLst/>
              <a:cxnLst/>
              <a:rect l="l" t="t" r="r" b="b"/>
              <a:pathLst>
                <a:path w="1143634" h="803910">
                  <a:moveTo>
                    <a:pt x="404670" y="803602"/>
                  </a:moveTo>
                  <a:lnTo>
                    <a:pt x="0" y="387561"/>
                  </a:lnTo>
                  <a:lnTo>
                    <a:pt x="105189" y="287266"/>
                  </a:lnTo>
                  <a:lnTo>
                    <a:pt x="409608" y="599296"/>
                  </a:lnTo>
                  <a:lnTo>
                    <a:pt x="1043221" y="0"/>
                  </a:lnTo>
                  <a:lnTo>
                    <a:pt x="1143461" y="104010"/>
                  </a:lnTo>
                  <a:lnTo>
                    <a:pt x="511098" y="704545"/>
                  </a:lnTo>
                  <a:lnTo>
                    <a:pt x="404670" y="803602"/>
                  </a:lnTo>
                  <a:close/>
                </a:path>
              </a:pathLst>
            </a:custGeom>
            <a:solidFill>
              <a:srgbClr val="749B18">
                <a:alpha val="72941"/>
              </a:srgbClr>
            </a:solidFill>
          </p:spPr>
          <p:txBody>
            <a:bodyPr wrap="square" lIns="0" tIns="0" rIns="0" bIns="0" rtlCol="0"/>
            <a:lstStyle/>
            <a:p>
              <a:endParaRPr/>
            </a:p>
          </p:txBody>
        </p:sp>
      </p:grpSp>
      <p:sp>
        <p:nvSpPr>
          <p:cNvPr id="11" name="object 11"/>
          <p:cNvSpPr txBox="1"/>
          <p:nvPr/>
        </p:nvSpPr>
        <p:spPr>
          <a:xfrm>
            <a:off x="6759952" y="4209146"/>
            <a:ext cx="5260340" cy="2054860"/>
          </a:xfrm>
          <a:prstGeom prst="rect">
            <a:avLst/>
          </a:prstGeom>
        </p:spPr>
        <p:txBody>
          <a:bodyPr vert="horz" wrap="square" lIns="0" tIns="12700" rIns="0" bIns="0" rtlCol="0">
            <a:spAutoFit/>
          </a:bodyPr>
          <a:lstStyle/>
          <a:p>
            <a:pPr marL="24765">
              <a:lnSpc>
                <a:spcPts val="2150"/>
              </a:lnSpc>
              <a:spcBef>
                <a:spcPts val="100"/>
              </a:spcBef>
            </a:pPr>
            <a:r>
              <a:rPr sz="1800" b="1">
                <a:latin typeface="Segoe UI"/>
                <a:cs typeface="Segoe UI"/>
              </a:rPr>
              <a:t>Task</a:t>
            </a:r>
            <a:r>
              <a:rPr sz="1800" b="1" spc="215">
                <a:latin typeface="Segoe UI"/>
                <a:cs typeface="Segoe UI"/>
              </a:rPr>
              <a:t> </a:t>
            </a:r>
            <a:r>
              <a:rPr sz="1800" b="1" spc="30">
                <a:latin typeface="Segoe UI"/>
                <a:cs typeface="Segoe UI"/>
              </a:rPr>
              <a:t>#3:</a:t>
            </a:r>
            <a:endParaRPr sz="1800">
              <a:latin typeface="Segoe UI"/>
              <a:cs typeface="Segoe UI"/>
            </a:endParaRPr>
          </a:p>
          <a:p>
            <a:pPr marL="299085" indent="-286385">
              <a:lnSpc>
                <a:spcPts val="1910"/>
              </a:lnSpc>
              <a:buFont typeface="Wingdings"/>
              <a:buChar char=""/>
              <a:tabLst>
                <a:tab pos="299085" algn="l"/>
              </a:tabLst>
            </a:pPr>
            <a:r>
              <a:rPr sz="1600">
                <a:latin typeface="Segoe UI"/>
                <a:cs typeface="Segoe UI"/>
              </a:rPr>
              <a:t>Prepare</a:t>
            </a:r>
            <a:r>
              <a:rPr sz="1600" spc="40">
                <a:latin typeface="Segoe UI"/>
                <a:cs typeface="Segoe UI"/>
              </a:rPr>
              <a:t> </a:t>
            </a:r>
            <a:r>
              <a:rPr sz="1600">
                <a:latin typeface="Segoe UI"/>
                <a:cs typeface="Segoe UI"/>
              </a:rPr>
              <a:t>to</a:t>
            </a:r>
            <a:r>
              <a:rPr sz="1600" spc="50">
                <a:latin typeface="Segoe UI"/>
                <a:cs typeface="Segoe UI"/>
              </a:rPr>
              <a:t> </a:t>
            </a:r>
            <a:r>
              <a:rPr sz="1600">
                <a:latin typeface="Segoe UI"/>
                <a:cs typeface="Segoe UI"/>
              </a:rPr>
              <a:t>use</a:t>
            </a:r>
            <a:r>
              <a:rPr sz="1600" spc="50">
                <a:latin typeface="Segoe UI"/>
                <a:cs typeface="Segoe UI"/>
              </a:rPr>
              <a:t> </a:t>
            </a:r>
            <a:r>
              <a:rPr sz="1600">
                <a:latin typeface="Segoe UI"/>
                <a:cs typeface="Segoe UI"/>
              </a:rPr>
              <a:t>EVV</a:t>
            </a:r>
            <a:r>
              <a:rPr sz="1600" spc="55">
                <a:latin typeface="Segoe UI"/>
                <a:cs typeface="Segoe UI"/>
              </a:rPr>
              <a:t> </a:t>
            </a:r>
            <a:r>
              <a:rPr sz="1600">
                <a:latin typeface="Segoe UI"/>
                <a:cs typeface="Segoe UI"/>
              </a:rPr>
              <a:t>with</a:t>
            </a:r>
            <a:r>
              <a:rPr sz="1600" spc="45">
                <a:latin typeface="Segoe UI"/>
                <a:cs typeface="Segoe UI"/>
              </a:rPr>
              <a:t> </a:t>
            </a:r>
            <a:r>
              <a:rPr sz="1600">
                <a:latin typeface="Segoe UI"/>
                <a:cs typeface="Segoe UI"/>
              </a:rPr>
              <a:t>Palco</a:t>
            </a:r>
            <a:r>
              <a:rPr sz="1600" spc="35">
                <a:latin typeface="Segoe UI"/>
                <a:cs typeface="Segoe UI"/>
              </a:rPr>
              <a:t> </a:t>
            </a:r>
            <a:r>
              <a:rPr sz="1600">
                <a:latin typeface="Segoe UI"/>
                <a:cs typeface="Segoe UI"/>
              </a:rPr>
              <a:t>and</a:t>
            </a:r>
            <a:r>
              <a:rPr sz="1600" spc="35">
                <a:latin typeface="Segoe UI"/>
                <a:cs typeface="Segoe UI"/>
              </a:rPr>
              <a:t> </a:t>
            </a:r>
            <a:r>
              <a:rPr sz="1600">
                <a:latin typeface="Segoe UI"/>
                <a:cs typeface="Segoe UI"/>
              </a:rPr>
              <a:t>know</a:t>
            </a:r>
            <a:r>
              <a:rPr sz="1600" spc="45">
                <a:latin typeface="Segoe UI"/>
                <a:cs typeface="Segoe UI"/>
              </a:rPr>
              <a:t> </a:t>
            </a:r>
            <a:r>
              <a:rPr sz="1600">
                <a:latin typeface="Segoe UI"/>
                <a:cs typeface="Segoe UI"/>
              </a:rPr>
              <a:t>the</a:t>
            </a:r>
            <a:r>
              <a:rPr sz="1600" spc="55">
                <a:latin typeface="Segoe UI"/>
                <a:cs typeface="Segoe UI"/>
              </a:rPr>
              <a:t> </a:t>
            </a:r>
            <a:r>
              <a:rPr sz="1600">
                <a:latin typeface="Segoe UI"/>
                <a:cs typeface="Segoe UI"/>
              </a:rPr>
              <a:t>key</a:t>
            </a:r>
            <a:r>
              <a:rPr sz="1600" spc="55">
                <a:latin typeface="Segoe UI"/>
                <a:cs typeface="Segoe UI"/>
              </a:rPr>
              <a:t> </a:t>
            </a:r>
            <a:r>
              <a:rPr sz="1600" spc="-10">
                <a:latin typeface="Segoe UI"/>
                <a:cs typeface="Segoe UI"/>
              </a:rPr>
              <a:t>dates</a:t>
            </a:r>
            <a:endParaRPr sz="1600">
              <a:latin typeface="Segoe UI"/>
              <a:cs typeface="Segoe UI"/>
            </a:endParaRPr>
          </a:p>
          <a:p>
            <a:pPr marL="298450" marR="12700">
              <a:lnSpc>
                <a:spcPct val="106900"/>
              </a:lnSpc>
              <a:spcBef>
                <a:spcPts val="10"/>
              </a:spcBef>
            </a:pPr>
            <a:r>
              <a:rPr sz="1600">
                <a:latin typeface="Segoe UI"/>
                <a:cs typeface="Segoe UI"/>
              </a:rPr>
              <a:t>for</a:t>
            </a:r>
            <a:r>
              <a:rPr sz="1600" spc="305">
                <a:latin typeface="Segoe UI"/>
                <a:cs typeface="Segoe UI"/>
              </a:rPr>
              <a:t> </a:t>
            </a:r>
            <a:r>
              <a:rPr sz="1600">
                <a:latin typeface="Segoe UI"/>
                <a:cs typeface="Segoe UI"/>
              </a:rPr>
              <a:t>when</a:t>
            </a:r>
            <a:r>
              <a:rPr sz="1600" spc="325">
                <a:latin typeface="Segoe UI"/>
                <a:cs typeface="Segoe UI"/>
              </a:rPr>
              <a:t> </a:t>
            </a:r>
            <a:r>
              <a:rPr sz="1600">
                <a:latin typeface="Segoe UI"/>
                <a:cs typeface="Segoe UI"/>
              </a:rPr>
              <a:t>you</a:t>
            </a:r>
            <a:r>
              <a:rPr sz="1600" spc="325">
                <a:latin typeface="Segoe UI"/>
                <a:cs typeface="Segoe UI"/>
              </a:rPr>
              <a:t> </a:t>
            </a:r>
            <a:r>
              <a:rPr sz="1600">
                <a:latin typeface="Segoe UI"/>
                <a:cs typeface="Segoe UI"/>
              </a:rPr>
              <a:t>will</a:t>
            </a:r>
            <a:r>
              <a:rPr sz="1600" spc="310">
                <a:latin typeface="Segoe UI"/>
                <a:cs typeface="Segoe UI"/>
              </a:rPr>
              <a:t> </a:t>
            </a:r>
            <a:r>
              <a:rPr sz="1600">
                <a:latin typeface="Segoe UI"/>
                <a:cs typeface="Segoe UI"/>
              </a:rPr>
              <a:t>stop</a:t>
            </a:r>
            <a:r>
              <a:rPr sz="1600" spc="310">
                <a:latin typeface="Segoe UI"/>
                <a:cs typeface="Segoe UI"/>
              </a:rPr>
              <a:t> </a:t>
            </a:r>
            <a:r>
              <a:rPr sz="1600">
                <a:latin typeface="Segoe UI"/>
                <a:cs typeface="Segoe UI"/>
              </a:rPr>
              <a:t>using</a:t>
            </a:r>
            <a:r>
              <a:rPr sz="1600" spc="325">
                <a:latin typeface="Segoe UI"/>
                <a:cs typeface="Segoe UI"/>
              </a:rPr>
              <a:t> </a:t>
            </a:r>
            <a:r>
              <a:rPr sz="1600">
                <a:latin typeface="Segoe UI"/>
                <a:cs typeface="Segoe UI"/>
              </a:rPr>
              <a:t>PPL’s</a:t>
            </a:r>
            <a:r>
              <a:rPr sz="1600" spc="300">
                <a:latin typeface="Segoe UI"/>
                <a:cs typeface="Segoe UI"/>
              </a:rPr>
              <a:t> </a:t>
            </a:r>
            <a:r>
              <a:rPr sz="1600">
                <a:latin typeface="Segoe UI"/>
                <a:cs typeface="Segoe UI"/>
              </a:rPr>
              <a:t>system</a:t>
            </a:r>
            <a:r>
              <a:rPr sz="1600" spc="310">
                <a:latin typeface="Segoe UI"/>
                <a:cs typeface="Segoe UI"/>
              </a:rPr>
              <a:t> </a:t>
            </a:r>
            <a:r>
              <a:rPr sz="1600">
                <a:latin typeface="Segoe UI"/>
                <a:cs typeface="Segoe UI"/>
              </a:rPr>
              <a:t>and</a:t>
            </a:r>
            <a:r>
              <a:rPr sz="1600" spc="310">
                <a:latin typeface="Segoe UI"/>
                <a:cs typeface="Segoe UI"/>
              </a:rPr>
              <a:t> </a:t>
            </a:r>
            <a:r>
              <a:rPr sz="1600" spc="-10">
                <a:latin typeface="Segoe UI"/>
                <a:cs typeface="Segoe UI"/>
              </a:rPr>
              <a:t>start </a:t>
            </a:r>
            <a:r>
              <a:rPr sz="1600">
                <a:latin typeface="Segoe UI"/>
                <a:cs typeface="Segoe UI"/>
              </a:rPr>
              <a:t>using</a:t>
            </a:r>
            <a:r>
              <a:rPr sz="1600" spc="-30">
                <a:latin typeface="Segoe UI"/>
                <a:cs typeface="Segoe UI"/>
              </a:rPr>
              <a:t> </a:t>
            </a:r>
            <a:r>
              <a:rPr sz="1600" spc="-10">
                <a:latin typeface="Segoe UI"/>
                <a:cs typeface="Segoe UI"/>
              </a:rPr>
              <a:t>Palco!</a:t>
            </a:r>
            <a:endParaRPr sz="1600">
              <a:latin typeface="Segoe UI"/>
              <a:cs typeface="Segoe UI"/>
            </a:endParaRPr>
          </a:p>
          <a:p>
            <a:pPr marL="32384">
              <a:lnSpc>
                <a:spcPts val="2150"/>
              </a:lnSpc>
              <a:spcBef>
                <a:spcPts val="1670"/>
              </a:spcBef>
            </a:pPr>
            <a:r>
              <a:rPr sz="1800" b="1">
                <a:latin typeface="Segoe UI"/>
                <a:cs typeface="Segoe UI"/>
              </a:rPr>
              <a:t>Task</a:t>
            </a:r>
            <a:r>
              <a:rPr sz="1800" b="1" spc="215">
                <a:latin typeface="Segoe UI"/>
                <a:cs typeface="Segoe UI"/>
              </a:rPr>
              <a:t> </a:t>
            </a:r>
            <a:r>
              <a:rPr sz="1800" b="1" spc="30">
                <a:latin typeface="Segoe UI"/>
                <a:cs typeface="Segoe UI"/>
              </a:rPr>
              <a:t>#4:</a:t>
            </a:r>
            <a:endParaRPr sz="1800">
              <a:latin typeface="Segoe UI"/>
              <a:cs typeface="Segoe UI"/>
            </a:endParaRPr>
          </a:p>
          <a:p>
            <a:pPr marL="306705" indent="-286385">
              <a:lnSpc>
                <a:spcPts val="1910"/>
              </a:lnSpc>
              <a:buFont typeface="Wingdings"/>
              <a:buChar char=""/>
              <a:tabLst>
                <a:tab pos="306705" algn="l"/>
              </a:tabLst>
            </a:pPr>
            <a:r>
              <a:rPr sz="1600">
                <a:latin typeface="Segoe UI"/>
                <a:cs typeface="Segoe UI"/>
              </a:rPr>
              <a:t>Make</a:t>
            </a:r>
            <a:r>
              <a:rPr sz="1600" spc="105">
                <a:latin typeface="Segoe UI"/>
                <a:cs typeface="Segoe UI"/>
              </a:rPr>
              <a:t> </a:t>
            </a:r>
            <a:r>
              <a:rPr sz="1600">
                <a:latin typeface="Segoe UI"/>
                <a:cs typeface="Segoe UI"/>
              </a:rPr>
              <a:t>sure</a:t>
            </a:r>
            <a:r>
              <a:rPr sz="1600" spc="105">
                <a:latin typeface="Segoe UI"/>
                <a:cs typeface="Segoe UI"/>
              </a:rPr>
              <a:t> </a:t>
            </a:r>
            <a:r>
              <a:rPr sz="1600">
                <a:latin typeface="Segoe UI"/>
                <a:cs typeface="Segoe UI"/>
              </a:rPr>
              <a:t>all</a:t>
            </a:r>
            <a:r>
              <a:rPr sz="1600" spc="100">
                <a:latin typeface="Segoe UI"/>
                <a:cs typeface="Segoe UI"/>
              </a:rPr>
              <a:t> </a:t>
            </a:r>
            <a:r>
              <a:rPr sz="1600">
                <a:latin typeface="Segoe UI"/>
                <a:cs typeface="Segoe UI"/>
              </a:rPr>
              <a:t>your</a:t>
            </a:r>
            <a:r>
              <a:rPr sz="1600" spc="85">
                <a:latin typeface="Segoe UI"/>
                <a:cs typeface="Segoe UI"/>
              </a:rPr>
              <a:t> </a:t>
            </a:r>
            <a:r>
              <a:rPr sz="1600">
                <a:latin typeface="Segoe UI"/>
                <a:cs typeface="Segoe UI"/>
              </a:rPr>
              <a:t>time</a:t>
            </a:r>
            <a:r>
              <a:rPr sz="1600" spc="95">
                <a:latin typeface="Segoe UI"/>
                <a:cs typeface="Segoe UI"/>
              </a:rPr>
              <a:t> </a:t>
            </a:r>
            <a:r>
              <a:rPr sz="1600">
                <a:latin typeface="Segoe UI"/>
                <a:cs typeface="Segoe UI"/>
              </a:rPr>
              <a:t>is</a:t>
            </a:r>
            <a:r>
              <a:rPr sz="1600" spc="95">
                <a:latin typeface="Segoe UI"/>
                <a:cs typeface="Segoe UI"/>
              </a:rPr>
              <a:t> </a:t>
            </a:r>
            <a:r>
              <a:rPr sz="1600">
                <a:latin typeface="Segoe UI"/>
                <a:cs typeface="Segoe UI"/>
              </a:rPr>
              <a:t>submitted</a:t>
            </a:r>
            <a:r>
              <a:rPr sz="1600" spc="90">
                <a:latin typeface="Segoe UI"/>
                <a:cs typeface="Segoe UI"/>
              </a:rPr>
              <a:t> </a:t>
            </a:r>
            <a:r>
              <a:rPr sz="1600">
                <a:latin typeface="Segoe UI"/>
                <a:cs typeface="Segoe UI"/>
              </a:rPr>
              <a:t>to</a:t>
            </a:r>
            <a:r>
              <a:rPr sz="1600" spc="100">
                <a:latin typeface="Segoe UI"/>
                <a:cs typeface="Segoe UI"/>
              </a:rPr>
              <a:t> </a:t>
            </a:r>
            <a:r>
              <a:rPr sz="1600">
                <a:latin typeface="Segoe UI"/>
                <a:cs typeface="Segoe UI"/>
              </a:rPr>
              <a:t>PPL</a:t>
            </a:r>
            <a:r>
              <a:rPr sz="1600" spc="95">
                <a:latin typeface="Segoe UI"/>
                <a:cs typeface="Segoe UI"/>
              </a:rPr>
              <a:t> </a:t>
            </a:r>
            <a:r>
              <a:rPr sz="1600">
                <a:latin typeface="Segoe UI"/>
                <a:cs typeface="Segoe UI"/>
              </a:rPr>
              <a:t>timely</a:t>
            </a:r>
            <a:r>
              <a:rPr sz="1600" spc="90">
                <a:latin typeface="Segoe UI"/>
                <a:cs typeface="Segoe UI"/>
              </a:rPr>
              <a:t> </a:t>
            </a:r>
            <a:r>
              <a:rPr sz="1600" spc="-25">
                <a:latin typeface="Segoe UI"/>
                <a:cs typeface="Segoe UI"/>
              </a:rPr>
              <a:t>for</a:t>
            </a:r>
            <a:endParaRPr sz="1600">
              <a:latin typeface="Segoe UI"/>
              <a:cs typeface="Segoe UI"/>
            </a:endParaRPr>
          </a:p>
          <a:p>
            <a:pPr marL="306070">
              <a:lnSpc>
                <a:spcPct val="100000"/>
              </a:lnSpc>
              <a:spcBef>
                <a:spcPts val="145"/>
              </a:spcBef>
            </a:pPr>
            <a:r>
              <a:rPr sz="1600">
                <a:latin typeface="Segoe UI"/>
                <a:cs typeface="Segoe UI"/>
              </a:rPr>
              <a:t>payment</a:t>
            </a:r>
            <a:r>
              <a:rPr sz="1600" spc="-60">
                <a:latin typeface="Segoe UI"/>
                <a:cs typeface="Segoe UI"/>
              </a:rPr>
              <a:t> </a:t>
            </a:r>
            <a:r>
              <a:rPr sz="1600">
                <a:latin typeface="Segoe UI"/>
                <a:cs typeface="Segoe UI"/>
              </a:rPr>
              <a:t>before</a:t>
            </a:r>
            <a:r>
              <a:rPr sz="1600" spc="-35">
                <a:latin typeface="Segoe UI"/>
                <a:cs typeface="Segoe UI"/>
              </a:rPr>
              <a:t> </a:t>
            </a:r>
            <a:r>
              <a:rPr sz="1600">
                <a:latin typeface="Segoe UI"/>
                <a:cs typeface="Segoe UI"/>
              </a:rPr>
              <a:t>the</a:t>
            </a:r>
            <a:r>
              <a:rPr sz="1600" spc="-45">
                <a:latin typeface="Segoe UI"/>
                <a:cs typeface="Segoe UI"/>
              </a:rPr>
              <a:t> </a:t>
            </a:r>
            <a:r>
              <a:rPr sz="1600">
                <a:latin typeface="Segoe UI"/>
                <a:cs typeface="Segoe UI"/>
              </a:rPr>
              <a:t>switch</a:t>
            </a:r>
            <a:r>
              <a:rPr sz="1600" spc="-30">
                <a:latin typeface="Segoe UI"/>
                <a:cs typeface="Segoe UI"/>
              </a:rPr>
              <a:t> </a:t>
            </a:r>
            <a:r>
              <a:rPr sz="1600">
                <a:latin typeface="Segoe UI"/>
                <a:cs typeface="Segoe UI"/>
              </a:rPr>
              <a:t>to</a:t>
            </a:r>
            <a:r>
              <a:rPr sz="1600" spc="-55">
                <a:latin typeface="Segoe UI"/>
                <a:cs typeface="Segoe UI"/>
              </a:rPr>
              <a:t> </a:t>
            </a:r>
            <a:r>
              <a:rPr sz="1600" spc="-10">
                <a:latin typeface="Segoe UI"/>
                <a:cs typeface="Segoe UI"/>
              </a:rPr>
              <a:t>Palco.</a:t>
            </a:r>
            <a:endParaRPr sz="1600">
              <a:latin typeface="Segoe UI"/>
              <a:cs typeface="Segoe UI"/>
            </a:endParaRPr>
          </a:p>
        </p:txBody>
      </p:sp>
      <p:sp>
        <p:nvSpPr>
          <p:cNvPr id="13" name="object 13"/>
          <p:cNvSpPr txBox="1"/>
          <p:nvPr/>
        </p:nvSpPr>
        <p:spPr>
          <a:xfrm>
            <a:off x="916430" y="6415059"/>
            <a:ext cx="403860" cy="228600"/>
          </a:xfrm>
          <a:prstGeom prst="rect">
            <a:avLst/>
          </a:prstGeom>
        </p:spPr>
        <p:txBody>
          <a:bodyPr vert="horz" wrap="square" lIns="0" tIns="24765" rIns="0" bIns="0" rtlCol="0">
            <a:spAutoFit/>
          </a:bodyPr>
          <a:lstStyle/>
          <a:p>
            <a:pPr marL="12700">
              <a:lnSpc>
                <a:spcPct val="100000"/>
              </a:lnSpc>
              <a:spcBef>
                <a:spcPts val="195"/>
              </a:spcBef>
            </a:pPr>
            <a:r>
              <a:rPr sz="1200" spc="65">
                <a:solidFill>
                  <a:srgbClr val="FFFFFF"/>
                </a:solidFill>
                <a:latin typeface="Segoe UI"/>
                <a:cs typeface="Segoe UI"/>
              </a:rPr>
              <a:t>2023</a:t>
            </a:r>
            <a:endParaRPr sz="1200">
              <a:latin typeface="Segoe UI"/>
              <a:cs typeface="Segoe UI"/>
            </a:endParaRPr>
          </a:p>
        </p:txBody>
      </p:sp>
      <p:sp>
        <p:nvSpPr>
          <p:cNvPr id="14" name="object 14"/>
          <p:cNvSpPr txBox="1"/>
          <p:nvPr/>
        </p:nvSpPr>
        <p:spPr>
          <a:xfrm>
            <a:off x="11059869" y="6415059"/>
            <a:ext cx="214629" cy="228600"/>
          </a:xfrm>
          <a:prstGeom prst="rect">
            <a:avLst/>
          </a:prstGeom>
        </p:spPr>
        <p:txBody>
          <a:bodyPr vert="horz" wrap="square" lIns="0" tIns="24765" rIns="0" bIns="0" rtlCol="0">
            <a:spAutoFit/>
          </a:bodyPr>
          <a:lstStyle/>
          <a:p>
            <a:pPr marL="12700">
              <a:lnSpc>
                <a:spcPct val="100000"/>
              </a:lnSpc>
              <a:spcBef>
                <a:spcPts val="195"/>
              </a:spcBef>
            </a:pPr>
            <a:r>
              <a:rPr sz="1200" spc="60">
                <a:solidFill>
                  <a:srgbClr val="FFFFFF"/>
                </a:solidFill>
                <a:latin typeface="Segoe UI"/>
                <a:cs typeface="Segoe UI"/>
              </a:rPr>
              <a:t>20</a:t>
            </a:r>
            <a:endParaRPr sz="1200">
              <a:latin typeface="Segoe UI"/>
              <a:cs typeface="Segoe UI"/>
            </a:endParaRPr>
          </a:p>
        </p:txBody>
      </p:sp>
      <p:sp>
        <p:nvSpPr>
          <p:cNvPr id="12" name="object 12"/>
          <p:cNvSpPr txBox="1"/>
          <p:nvPr/>
        </p:nvSpPr>
        <p:spPr>
          <a:xfrm>
            <a:off x="6759954" y="649359"/>
            <a:ext cx="5259705" cy="3187065"/>
          </a:xfrm>
          <a:prstGeom prst="rect">
            <a:avLst/>
          </a:prstGeom>
        </p:spPr>
        <p:txBody>
          <a:bodyPr vert="horz" wrap="square" lIns="0" tIns="100330" rIns="0" bIns="0" rtlCol="0">
            <a:spAutoFit/>
          </a:bodyPr>
          <a:lstStyle/>
          <a:p>
            <a:pPr marL="32384" algn="just">
              <a:lnSpc>
                <a:spcPct val="100000"/>
              </a:lnSpc>
              <a:spcBef>
                <a:spcPts val="790"/>
              </a:spcBef>
            </a:pPr>
            <a:r>
              <a:rPr sz="1800" b="1">
                <a:latin typeface="Segoe UI"/>
                <a:cs typeface="Segoe UI"/>
              </a:rPr>
              <a:t>Task</a:t>
            </a:r>
            <a:r>
              <a:rPr sz="1800" b="1" spc="215">
                <a:latin typeface="Segoe UI"/>
                <a:cs typeface="Segoe UI"/>
              </a:rPr>
              <a:t> </a:t>
            </a:r>
            <a:r>
              <a:rPr sz="1800" b="1" spc="30">
                <a:latin typeface="Segoe UI"/>
                <a:cs typeface="Segoe UI"/>
              </a:rPr>
              <a:t>#1:</a:t>
            </a:r>
            <a:endParaRPr sz="1800">
              <a:latin typeface="Segoe UI"/>
              <a:cs typeface="Segoe UI"/>
            </a:endParaRPr>
          </a:p>
          <a:p>
            <a:pPr marL="317500" marR="5080" indent="-285750" algn="just">
              <a:lnSpc>
                <a:spcPct val="100000"/>
              </a:lnSpc>
              <a:spcBef>
                <a:spcPts val="605"/>
              </a:spcBef>
              <a:buFont typeface="Wingdings"/>
              <a:buChar char=""/>
              <a:tabLst>
                <a:tab pos="318770" algn="l"/>
              </a:tabLst>
            </a:pPr>
            <a:r>
              <a:rPr sz="1600">
                <a:latin typeface="Segoe UI"/>
                <a:cs typeface="Segoe UI"/>
              </a:rPr>
              <a:t>Attend</a:t>
            </a:r>
            <a:r>
              <a:rPr sz="1600" spc="240">
                <a:latin typeface="Segoe UI"/>
                <a:cs typeface="Segoe UI"/>
              </a:rPr>
              <a:t> </a:t>
            </a:r>
            <a:r>
              <a:rPr sz="1600">
                <a:latin typeface="Segoe UI"/>
                <a:cs typeface="Segoe UI"/>
              </a:rPr>
              <a:t>one</a:t>
            </a:r>
            <a:r>
              <a:rPr sz="1600" spc="254">
                <a:latin typeface="Segoe UI"/>
                <a:cs typeface="Segoe UI"/>
              </a:rPr>
              <a:t> </a:t>
            </a:r>
            <a:r>
              <a:rPr sz="1600">
                <a:latin typeface="Segoe UI"/>
                <a:cs typeface="Segoe UI"/>
              </a:rPr>
              <a:t>of</a:t>
            </a:r>
            <a:r>
              <a:rPr sz="1600" spc="260">
                <a:latin typeface="Segoe UI"/>
                <a:cs typeface="Segoe UI"/>
              </a:rPr>
              <a:t> </a:t>
            </a:r>
            <a:r>
              <a:rPr sz="1600">
                <a:latin typeface="Segoe UI"/>
                <a:cs typeface="Segoe UI"/>
              </a:rPr>
              <a:t>our</a:t>
            </a:r>
            <a:r>
              <a:rPr sz="1600" spc="254">
                <a:latin typeface="Segoe UI"/>
                <a:cs typeface="Segoe UI"/>
              </a:rPr>
              <a:t> </a:t>
            </a:r>
            <a:r>
              <a:rPr sz="1600">
                <a:latin typeface="Segoe UI"/>
                <a:cs typeface="Segoe UI"/>
              </a:rPr>
              <a:t>training</a:t>
            </a:r>
            <a:r>
              <a:rPr sz="1600" spc="254">
                <a:latin typeface="Segoe UI"/>
                <a:cs typeface="Segoe UI"/>
              </a:rPr>
              <a:t> </a:t>
            </a:r>
            <a:r>
              <a:rPr sz="1600">
                <a:latin typeface="Segoe UI"/>
                <a:cs typeface="Segoe UI"/>
              </a:rPr>
              <a:t>sessions</a:t>
            </a:r>
            <a:r>
              <a:rPr sz="1600" spc="240">
                <a:latin typeface="Segoe UI"/>
                <a:cs typeface="Segoe UI"/>
              </a:rPr>
              <a:t> </a:t>
            </a:r>
            <a:r>
              <a:rPr sz="1600">
                <a:latin typeface="Segoe UI"/>
                <a:cs typeface="Segoe UI"/>
              </a:rPr>
              <a:t>to</a:t>
            </a:r>
            <a:r>
              <a:rPr sz="1600" spc="254">
                <a:latin typeface="Segoe UI"/>
                <a:cs typeface="Segoe UI"/>
              </a:rPr>
              <a:t> </a:t>
            </a:r>
            <a:r>
              <a:rPr sz="1600">
                <a:latin typeface="Segoe UI"/>
                <a:cs typeface="Segoe UI"/>
              </a:rPr>
              <a:t>get</a:t>
            </a:r>
            <a:r>
              <a:rPr sz="1600" spc="254">
                <a:latin typeface="Segoe UI"/>
                <a:cs typeface="Segoe UI"/>
              </a:rPr>
              <a:t> </a:t>
            </a:r>
            <a:r>
              <a:rPr sz="1600">
                <a:latin typeface="Segoe UI"/>
                <a:cs typeface="Segoe UI"/>
              </a:rPr>
              <a:t>help</a:t>
            </a:r>
            <a:r>
              <a:rPr sz="1600" spc="265">
                <a:latin typeface="Segoe UI"/>
                <a:cs typeface="Segoe UI"/>
              </a:rPr>
              <a:t> </a:t>
            </a:r>
            <a:r>
              <a:rPr sz="1600" spc="-20">
                <a:latin typeface="Segoe UI"/>
                <a:cs typeface="Segoe UI"/>
              </a:rPr>
              <a:t>with 	</a:t>
            </a:r>
            <a:r>
              <a:rPr sz="1600">
                <a:latin typeface="Segoe UI"/>
                <a:cs typeface="Segoe UI"/>
              </a:rPr>
              <a:t>the</a:t>
            </a:r>
            <a:r>
              <a:rPr sz="1600" spc="5">
                <a:latin typeface="Segoe UI"/>
                <a:cs typeface="Segoe UI"/>
              </a:rPr>
              <a:t> </a:t>
            </a:r>
            <a:r>
              <a:rPr sz="1600">
                <a:latin typeface="Segoe UI"/>
                <a:cs typeface="Segoe UI"/>
              </a:rPr>
              <a:t>switch</a:t>
            </a:r>
            <a:r>
              <a:rPr sz="1600" spc="-5">
                <a:latin typeface="Segoe UI"/>
                <a:cs typeface="Segoe UI"/>
              </a:rPr>
              <a:t> </a:t>
            </a:r>
            <a:r>
              <a:rPr sz="1600">
                <a:latin typeface="Segoe UI"/>
                <a:cs typeface="Segoe UI"/>
              </a:rPr>
              <a:t>to</a:t>
            </a:r>
            <a:r>
              <a:rPr sz="1600" spc="20">
                <a:latin typeface="Segoe UI"/>
                <a:cs typeface="Segoe UI"/>
              </a:rPr>
              <a:t> </a:t>
            </a:r>
            <a:r>
              <a:rPr sz="1600">
                <a:latin typeface="Segoe UI"/>
                <a:cs typeface="Segoe UI"/>
              </a:rPr>
              <a:t>Palco.</a:t>
            </a:r>
            <a:r>
              <a:rPr sz="1600" spc="15">
                <a:latin typeface="Segoe UI"/>
                <a:cs typeface="Segoe UI"/>
              </a:rPr>
              <a:t> </a:t>
            </a:r>
            <a:r>
              <a:rPr sz="1600">
                <a:latin typeface="Segoe UI"/>
                <a:cs typeface="Segoe UI"/>
              </a:rPr>
              <a:t>We</a:t>
            </a:r>
            <a:r>
              <a:rPr sz="1600" spc="25">
                <a:latin typeface="Segoe UI"/>
                <a:cs typeface="Segoe UI"/>
              </a:rPr>
              <a:t> </a:t>
            </a:r>
            <a:r>
              <a:rPr sz="1600">
                <a:latin typeface="Segoe UI"/>
                <a:cs typeface="Segoe UI"/>
              </a:rPr>
              <a:t>want to</a:t>
            </a:r>
            <a:r>
              <a:rPr sz="1600" spc="10">
                <a:latin typeface="Segoe UI"/>
                <a:cs typeface="Segoe UI"/>
              </a:rPr>
              <a:t> </a:t>
            </a:r>
            <a:r>
              <a:rPr sz="1600">
                <a:latin typeface="Segoe UI"/>
                <a:cs typeface="Segoe UI"/>
              </a:rPr>
              <a:t>make</a:t>
            </a:r>
            <a:r>
              <a:rPr sz="1600" spc="10">
                <a:latin typeface="Segoe UI"/>
                <a:cs typeface="Segoe UI"/>
              </a:rPr>
              <a:t> </a:t>
            </a:r>
            <a:r>
              <a:rPr sz="1600">
                <a:latin typeface="Segoe UI"/>
                <a:cs typeface="Segoe UI"/>
              </a:rPr>
              <a:t>this</a:t>
            </a:r>
            <a:r>
              <a:rPr sz="1600" spc="5">
                <a:latin typeface="Segoe UI"/>
                <a:cs typeface="Segoe UI"/>
              </a:rPr>
              <a:t> </a:t>
            </a:r>
            <a:r>
              <a:rPr sz="1600">
                <a:latin typeface="Segoe UI"/>
                <a:cs typeface="Segoe UI"/>
              </a:rPr>
              <a:t>change</a:t>
            </a:r>
            <a:r>
              <a:rPr sz="1600" spc="5">
                <a:latin typeface="Segoe UI"/>
                <a:cs typeface="Segoe UI"/>
              </a:rPr>
              <a:t> </a:t>
            </a:r>
            <a:r>
              <a:rPr sz="1600" spc="-20">
                <a:latin typeface="Segoe UI"/>
                <a:cs typeface="Segoe UI"/>
              </a:rPr>
              <a:t>easy 	</a:t>
            </a:r>
            <a:r>
              <a:rPr sz="1600">
                <a:latin typeface="Segoe UI"/>
                <a:cs typeface="Segoe UI"/>
              </a:rPr>
              <a:t>for</a:t>
            </a:r>
            <a:r>
              <a:rPr sz="1600" spc="20">
                <a:latin typeface="Segoe UI"/>
                <a:cs typeface="Segoe UI"/>
              </a:rPr>
              <a:t> </a:t>
            </a:r>
            <a:r>
              <a:rPr sz="1600">
                <a:latin typeface="Segoe UI"/>
                <a:cs typeface="Segoe UI"/>
              </a:rPr>
              <a:t>you,</a:t>
            </a:r>
            <a:r>
              <a:rPr sz="1600" spc="25">
                <a:latin typeface="Segoe UI"/>
                <a:cs typeface="Segoe UI"/>
              </a:rPr>
              <a:t> </a:t>
            </a:r>
            <a:r>
              <a:rPr sz="1600">
                <a:latin typeface="Segoe UI"/>
                <a:cs typeface="Segoe UI"/>
              </a:rPr>
              <a:t>and</a:t>
            </a:r>
            <a:r>
              <a:rPr sz="1600" spc="15">
                <a:latin typeface="Segoe UI"/>
                <a:cs typeface="Segoe UI"/>
              </a:rPr>
              <a:t> </a:t>
            </a:r>
            <a:r>
              <a:rPr sz="1600">
                <a:latin typeface="Segoe UI"/>
                <a:cs typeface="Segoe UI"/>
              </a:rPr>
              <a:t>this</a:t>
            </a:r>
            <a:r>
              <a:rPr sz="1600" spc="35">
                <a:latin typeface="Segoe UI"/>
                <a:cs typeface="Segoe UI"/>
              </a:rPr>
              <a:t> </a:t>
            </a:r>
            <a:r>
              <a:rPr sz="1600">
                <a:latin typeface="Segoe UI"/>
                <a:cs typeface="Segoe UI"/>
              </a:rPr>
              <a:t>training</a:t>
            </a:r>
            <a:r>
              <a:rPr sz="1600" spc="30">
                <a:latin typeface="Segoe UI"/>
                <a:cs typeface="Segoe UI"/>
              </a:rPr>
              <a:t> </a:t>
            </a:r>
            <a:r>
              <a:rPr sz="1600">
                <a:latin typeface="Segoe UI"/>
                <a:cs typeface="Segoe UI"/>
              </a:rPr>
              <a:t>will</a:t>
            </a:r>
            <a:r>
              <a:rPr sz="1600" spc="25">
                <a:latin typeface="Segoe UI"/>
                <a:cs typeface="Segoe UI"/>
              </a:rPr>
              <a:t> </a:t>
            </a:r>
            <a:r>
              <a:rPr sz="1600">
                <a:latin typeface="Segoe UI"/>
                <a:cs typeface="Segoe UI"/>
              </a:rPr>
              <a:t>teach</a:t>
            </a:r>
            <a:r>
              <a:rPr sz="1600" spc="20">
                <a:latin typeface="Segoe UI"/>
                <a:cs typeface="Segoe UI"/>
              </a:rPr>
              <a:t> </a:t>
            </a:r>
            <a:r>
              <a:rPr sz="1600">
                <a:latin typeface="Segoe UI"/>
                <a:cs typeface="Segoe UI"/>
              </a:rPr>
              <a:t>you</a:t>
            </a:r>
            <a:r>
              <a:rPr sz="1600" spc="25">
                <a:latin typeface="Segoe UI"/>
                <a:cs typeface="Segoe UI"/>
              </a:rPr>
              <a:t> </a:t>
            </a:r>
            <a:r>
              <a:rPr sz="1600">
                <a:latin typeface="Segoe UI"/>
                <a:cs typeface="Segoe UI"/>
              </a:rPr>
              <a:t>everything</a:t>
            </a:r>
            <a:r>
              <a:rPr sz="1600" spc="30">
                <a:latin typeface="Segoe UI"/>
                <a:cs typeface="Segoe UI"/>
              </a:rPr>
              <a:t> </a:t>
            </a:r>
            <a:r>
              <a:rPr sz="1600" spc="-25">
                <a:latin typeface="Segoe UI"/>
                <a:cs typeface="Segoe UI"/>
              </a:rPr>
              <a:t>you 	</a:t>
            </a:r>
            <a:r>
              <a:rPr sz="1600">
                <a:latin typeface="Segoe UI"/>
                <a:cs typeface="Segoe UI"/>
              </a:rPr>
              <a:t>need</a:t>
            </a:r>
            <a:r>
              <a:rPr sz="1600" spc="-30">
                <a:latin typeface="Segoe UI"/>
                <a:cs typeface="Segoe UI"/>
              </a:rPr>
              <a:t> </a:t>
            </a:r>
            <a:r>
              <a:rPr sz="1600">
                <a:latin typeface="Segoe UI"/>
                <a:cs typeface="Segoe UI"/>
              </a:rPr>
              <a:t>to</a:t>
            </a:r>
            <a:r>
              <a:rPr sz="1600" spc="-15">
                <a:latin typeface="Segoe UI"/>
                <a:cs typeface="Segoe UI"/>
              </a:rPr>
              <a:t> </a:t>
            </a:r>
            <a:r>
              <a:rPr sz="1600" spc="-20">
                <a:latin typeface="Segoe UI"/>
                <a:cs typeface="Segoe UI"/>
              </a:rPr>
              <a:t>know!</a:t>
            </a:r>
            <a:endParaRPr sz="1600">
              <a:latin typeface="Segoe UI"/>
              <a:cs typeface="Segoe UI"/>
            </a:endParaRPr>
          </a:p>
          <a:p>
            <a:pPr marL="24765">
              <a:lnSpc>
                <a:spcPts val="2150"/>
              </a:lnSpc>
              <a:spcBef>
                <a:spcPts val="1470"/>
              </a:spcBef>
            </a:pPr>
            <a:r>
              <a:rPr sz="1800" b="1">
                <a:latin typeface="Segoe UI"/>
                <a:cs typeface="Segoe UI"/>
              </a:rPr>
              <a:t>Task</a:t>
            </a:r>
            <a:r>
              <a:rPr sz="1800" b="1" spc="215">
                <a:latin typeface="Segoe UI"/>
                <a:cs typeface="Segoe UI"/>
              </a:rPr>
              <a:t> </a:t>
            </a:r>
            <a:r>
              <a:rPr sz="1800" b="1" spc="30">
                <a:latin typeface="Segoe UI"/>
                <a:cs typeface="Segoe UI"/>
              </a:rPr>
              <a:t>#2:</a:t>
            </a:r>
            <a:endParaRPr sz="1800">
              <a:latin typeface="Segoe UI"/>
              <a:cs typeface="Segoe UI"/>
            </a:endParaRPr>
          </a:p>
          <a:p>
            <a:pPr marL="299085" indent="-286385">
              <a:lnSpc>
                <a:spcPts val="1910"/>
              </a:lnSpc>
              <a:buFont typeface="Wingdings"/>
              <a:buChar char=""/>
              <a:tabLst>
                <a:tab pos="299085" algn="l"/>
              </a:tabLst>
            </a:pPr>
            <a:r>
              <a:rPr sz="1600" spc="-10">
                <a:latin typeface="Segoe UI"/>
                <a:cs typeface="Segoe UI"/>
              </a:rPr>
              <a:t>Participants,</a:t>
            </a:r>
            <a:r>
              <a:rPr sz="1600">
                <a:latin typeface="Segoe UI"/>
                <a:cs typeface="Segoe UI"/>
              </a:rPr>
              <a:t> Authorized</a:t>
            </a:r>
            <a:r>
              <a:rPr sz="1600" spc="-20">
                <a:latin typeface="Segoe UI"/>
                <a:cs typeface="Segoe UI"/>
              </a:rPr>
              <a:t> </a:t>
            </a:r>
            <a:r>
              <a:rPr sz="1600" spc="-10">
                <a:latin typeface="Segoe UI"/>
                <a:cs typeface="Segoe UI"/>
              </a:rPr>
              <a:t>Representatives,</a:t>
            </a:r>
            <a:r>
              <a:rPr sz="1600" spc="-25">
                <a:latin typeface="Segoe UI"/>
                <a:cs typeface="Segoe UI"/>
              </a:rPr>
              <a:t> </a:t>
            </a:r>
            <a:r>
              <a:rPr sz="1600">
                <a:latin typeface="Segoe UI"/>
                <a:cs typeface="Segoe UI"/>
              </a:rPr>
              <a:t>and</a:t>
            </a:r>
            <a:r>
              <a:rPr sz="1600" spc="-25">
                <a:latin typeface="Segoe UI"/>
                <a:cs typeface="Segoe UI"/>
              </a:rPr>
              <a:t> </a:t>
            </a:r>
            <a:r>
              <a:rPr sz="1600" spc="-10">
                <a:latin typeface="Segoe UI"/>
                <a:cs typeface="Segoe UI"/>
              </a:rPr>
              <a:t>Workers</a:t>
            </a:r>
            <a:endParaRPr sz="1600">
              <a:latin typeface="Segoe UI"/>
              <a:cs typeface="Segoe UI"/>
            </a:endParaRPr>
          </a:p>
          <a:p>
            <a:pPr marL="299085" marR="19050">
              <a:lnSpc>
                <a:spcPct val="106900"/>
              </a:lnSpc>
              <a:spcBef>
                <a:spcPts val="10"/>
              </a:spcBef>
            </a:pPr>
            <a:r>
              <a:rPr sz="1600">
                <a:latin typeface="Segoe UI"/>
                <a:cs typeface="Segoe UI"/>
              </a:rPr>
              <a:t>need</a:t>
            </a:r>
            <a:r>
              <a:rPr sz="1600" spc="-55">
                <a:latin typeface="Segoe UI"/>
                <a:cs typeface="Segoe UI"/>
              </a:rPr>
              <a:t> </a:t>
            </a:r>
            <a:r>
              <a:rPr sz="1600">
                <a:latin typeface="Segoe UI"/>
                <a:cs typeface="Segoe UI"/>
              </a:rPr>
              <a:t>to</a:t>
            </a:r>
            <a:r>
              <a:rPr sz="1600" spc="-55">
                <a:latin typeface="Segoe UI"/>
                <a:cs typeface="Segoe UI"/>
              </a:rPr>
              <a:t> </a:t>
            </a:r>
            <a:r>
              <a:rPr sz="1600">
                <a:latin typeface="Segoe UI"/>
                <a:cs typeface="Segoe UI"/>
              </a:rPr>
              <a:t>complete</a:t>
            </a:r>
            <a:r>
              <a:rPr sz="1600" spc="-35">
                <a:latin typeface="Segoe UI"/>
                <a:cs typeface="Segoe UI"/>
              </a:rPr>
              <a:t> </a:t>
            </a:r>
            <a:r>
              <a:rPr sz="1600">
                <a:latin typeface="Segoe UI"/>
                <a:cs typeface="Segoe UI"/>
              </a:rPr>
              <a:t>an</a:t>
            </a:r>
            <a:r>
              <a:rPr sz="1600" spc="-55">
                <a:latin typeface="Segoe UI"/>
                <a:cs typeface="Segoe UI"/>
              </a:rPr>
              <a:t> </a:t>
            </a:r>
            <a:r>
              <a:rPr sz="1600">
                <a:latin typeface="Segoe UI"/>
                <a:cs typeface="Segoe UI"/>
              </a:rPr>
              <a:t>online</a:t>
            </a:r>
            <a:r>
              <a:rPr sz="1600" spc="-35">
                <a:latin typeface="Segoe UI"/>
                <a:cs typeface="Segoe UI"/>
              </a:rPr>
              <a:t> </a:t>
            </a:r>
            <a:r>
              <a:rPr sz="1600">
                <a:latin typeface="Segoe UI"/>
                <a:cs typeface="Segoe UI"/>
              </a:rPr>
              <a:t>transition</a:t>
            </a:r>
            <a:r>
              <a:rPr sz="1600" spc="-40">
                <a:latin typeface="Segoe UI"/>
                <a:cs typeface="Segoe UI"/>
              </a:rPr>
              <a:t> </a:t>
            </a:r>
            <a:r>
              <a:rPr sz="1600">
                <a:latin typeface="Segoe UI"/>
                <a:cs typeface="Segoe UI"/>
              </a:rPr>
              <a:t>enrollment</a:t>
            </a:r>
            <a:r>
              <a:rPr sz="1600" spc="-40">
                <a:latin typeface="Segoe UI"/>
                <a:cs typeface="Segoe UI"/>
              </a:rPr>
              <a:t> </a:t>
            </a:r>
            <a:r>
              <a:rPr sz="1600" spc="-20">
                <a:latin typeface="Segoe UI"/>
                <a:cs typeface="Segoe UI"/>
              </a:rPr>
              <a:t>with </a:t>
            </a:r>
            <a:r>
              <a:rPr sz="1600">
                <a:latin typeface="Segoe UI"/>
                <a:cs typeface="Segoe UI"/>
              </a:rPr>
              <a:t>Palco.</a:t>
            </a:r>
            <a:r>
              <a:rPr sz="1600" spc="-35">
                <a:latin typeface="Segoe UI"/>
                <a:cs typeface="Segoe UI"/>
              </a:rPr>
              <a:t> </a:t>
            </a:r>
            <a:r>
              <a:rPr sz="1600">
                <a:latin typeface="Segoe UI"/>
                <a:cs typeface="Segoe UI"/>
              </a:rPr>
              <a:t>Enrolling</a:t>
            </a:r>
            <a:r>
              <a:rPr sz="1600" spc="-20">
                <a:latin typeface="Segoe UI"/>
                <a:cs typeface="Segoe UI"/>
              </a:rPr>
              <a:t> </a:t>
            </a:r>
            <a:r>
              <a:rPr sz="1600">
                <a:latin typeface="Segoe UI"/>
                <a:cs typeface="Segoe UI"/>
              </a:rPr>
              <a:t>online</a:t>
            </a:r>
            <a:r>
              <a:rPr sz="1600" spc="-40">
                <a:latin typeface="Segoe UI"/>
                <a:cs typeface="Segoe UI"/>
              </a:rPr>
              <a:t> </a:t>
            </a:r>
            <a:r>
              <a:rPr sz="1600">
                <a:latin typeface="Segoe UI"/>
                <a:cs typeface="Segoe UI"/>
              </a:rPr>
              <a:t>is</a:t>
            </a:r>
            <a:r>
              <a:rPr sz="1600" spc="-45">
                <a:latin typeface="Segoe UI"/>
                <a:cs typeface="Segoe UI"/>
              </a:rPr>
              <a:t> </a:t>
            </a:r>
            <a:r>
              <a:rPr sz="1600">
                <a:latin typeface="Segoe UI"/>
                <a:cs typeface="Segoe UI"/>
              </a:rPr>
              <a:t>the</a:t>
            </a:r>
            <a:r>
              <a:rPr sz="1600" spc="-50">
                <a:latin typeface="Segoe UI"/>
                <a:cs typeface="Segoe UI"/>
              </a:rPr>
              <a:t> </a:t>
            </a:r>
            <a:r>
              <a:rPr sz="1600">
                <a:latin typeface="Segoe UI"/>
                <a:cs typeface="Segoe UI"/>
              </a:rPr>
              <a:t>fastest</a:t>
            </a:r>
            <a:r>
              <a:rPr sz="1600" spc="-55">
                <a:latin typeface="Segoe UI"/>
                <a:cs typeface="Segoe UI"/>
              </a:rPr>
              <a:t> </a:t>
            </a:r>
            <a:r>
              <a:rPr sz="1600">
                <a:latin typeface="Segoe UI"/>
                <a:cs typeface="Segoe UI"/>
              </a:rPr>
              <a:t>and</a:t>
            </a:r>
            <a:r>
              <a:rPr sz="1600" spc="-55">
                <a:latin typeface="Segoe UI"/>
                <a:cs typeface="Segoe UI"/>
              </a:rPr>
              <a:t> </a:t>
            </a:r>
            <a:r>
              <a:rPr sz="1600">
                <a:latin typeface="Segoe UI"/>
                <a:cs typeface="Segoe UI"/>
              </a:rPr>
              <a:t>easiest</a:t>
            </a:r>
            <a:r>
              <a:rPr sz="1600" spc="-45">
                <a:latin typeface="Segoe UI"/>
                <a:cs typeface="Segoe UI"/>
              </a:rPr>
              <a:t> </a:t>
            </a:r>
            <a:r>
              <a:rPr sz="1600">
                <a:latin typeface="Segoe UI"/>
                <a:cs typeface="Segoe UI"/>
              </a:rPr>
              <a:t>way</a:t>
            </a:r>
            <a:r>
              <a:rPr sz="1600" spc="-45">
                <a:latin typeface="Segoe UI"/>
                <a:cs typeface="Segoe UI"/>
              </a:rPr>
              <a:t> </a:t>
            </a:r>
            <a:r>
              <a:rPr sz="1600" spc="-25">
                <a:latin typeface="Segoe UI"/>
                <a:cs typeface="Segoe UI"/>
              </a:rPr>
              <a:t>to </a:t>
            </a:r>
            <a:r>
              <a:rPr sz="1600">
                <a:latin typeface="Segoe UI"/>
                <a:cs typeface="Segoe UI"/>
              </a:rPr>
              <a:t>complete</a:t>
            </a:r>
            <a:r>
              <a:rPr sz="1600" spc="-70">
                <a:latin typeface="Segoe UI"/>
                <a:cs typeface="Segoe UI"/>
              </a:rPr>
              <a:t> </a:t>
            </a:r>
            <a:r>
              <a:rPr sz="1600">
                <a:latin typeface="Segoe UI"/>
                <a:cs typeface="Segoe UI"/>
              </a:rPr>
              <a:t>your</a:t>
            </a:r>
            <a:r>
              <a:rPr sz="1600" spc="-45">
                <a:latin typeface="Segoe UI"/>
                <a:cs typeface="Segoe UI"/>
              </a:rPr>
              <a:t> </a:t>
            </a:r>
            <a:r>
              <a:rPr sz="1600">
                <a:latin typeface="Segoe UI"/>
                <a:cs typeface="Segoe UI"/>
              </a:rPr>
              <a:t>enrollment</a:t>
            </a:r>
            <a:r>
              <a:rPr sz="1600" spc="-65">
                <a:latin typeface="Segoe UI"/>
                <a:cs typeface="Segoe UI"/>
              </a:rPr>
              <a:t> </a:t>
            </a:r>
            <a:r>
              <a:rPr sz="1600">
                <a:latin typeface="Segoe UI"/>
                <a:cs typeface="Segoe UI"/>
              </a:rPr>
              <a:t>with</a:t>
            </a:r>
            <a:r>
              <a:rPr sz="1600" spc="-65">
                <a:latin typeface="Segoe UI"/>
                <a:cs typeface="Segoe UI"/>
              </a:rPr>
              <a:t> </a:t>
            </a:r>
            <a:r>
              <a:rPr sz="1600">
                <a:latin typeface="Segoe UI"/>
                <a:cs typeface="Segoe UI"/>
              </a:rPr>
              <a:t>Palco!</a:t>
            </a:r>
            <a:r>
              <a:rPr sz="1600" spc="-50">
                <a:latin typeface="Segoe UI"/>
                <a:cs typeface="Segoe UI"/>
              </a:rPr>
              <a:t> </a:t>
            </a:r>
            <a:r>
              <a:rPr sz="1600">
                <a:latin typeface="Segoe UI"/>
                <a:cs typeface="Segoe UI"/>
              </a:rPr>
              <a:t>Check</a:t>
            </a:r>
            <a:r>
              <a:rPr sz="1600" spc="-65">
                <a:latin typeface="Segoe UI"/>
                <a:cs typeface="Segoe UI"/>
              </a:rPr>
              <a:t> </a:t>
            </a:r>
            <a:r>
              <a:rPr sz="1600">
                <a:latin typeface="Segoe UI"/>
                <a:cs typeface="Segoe UI"/>
              </a:rPr>
              <a:t>your</a:t>
            </a:r>
            <a:r>
              <a:rPr sz="1600" spc="-40">
                <a:latin typeface="Segoe UI"/>
                <a:cs typeface="Segoe UI"/>
              </a:rPr>
              <a:t> </a:t>
            </a:r>
            <a:r>
              <a:rPr sz="1600" spc="-10">
                <a:latin typeface="Segoe UI"/>
                <a:cs typeface="Segoe UI"/>
              </a:rPr>
              <a:t>email </a:t>
            </a:r>
            <a:r>
              <a:rPr sz="1600">
                <a:latin typeface="Segoe UI"/>
                <a:cs typeface="Segoe UI"/>
              </a:rPr>
              <a:t>for</a:t>
            </a:r>
            <a:r>
              <a:rPr sz="1600" spc="-60">
                <a:latin typeface="Segoe UI"/>
                <a:cs typeface="Segoe UI"/>
              </a:rPr>
              <a:t> </a:t>
            </a:r>
            <a:r>
              <a:rPr sz="1600">
                <a:latin typeface="Segoe UI"/>
                <a:cs typeface="Segoe UI"/>
              </a:rPr>
              <a:t>a</a:t>
            </a:r>
            <a:r>
              <a:rPr sz="1600" spc="-60">
                <a:latin typeface="Segoe UI"/>
                <a:cs typeface="Segoe UI"/>
              </a:rPr>
              <a:t> </a:t>
            </a:r>
            <a:r>
              <a:rPr sz="1600">
                <a:latin typeface="Segoe UI"/>
                <a:cs typeface="Segoe UI"/>
              </a:rPr>
              <a:t>communication</a:t>
            </a:r>
            <a:r>
              <a:rPr sz="1600" spc="-60">
                <a:latin typeface="Segoe UI"/>
                <a:cs typeface="Segoe UI"/>
              </a:rPr>
              <a:t> </a:t>
            </a:r>
            <a:r>
              <a:rPr sz="1600">
                <a:latin typeface="Segoe UI"/>
                <a:cs typeface="Segoe UI"/>
              </a:rPr>
              <a:t>from</a:t>
            </a:r>
            <a:r>
              <a:rPr sz="1600" spc="-50">
                <a:latin typeface="Segoe UI"/>
                <a:cs typeface="Segoe UI"/>
              </a:rPr>
              <a:t> </a:t>
            </a:r>
            <a:r>
              <a:rPr sz="1600">
                <a:latin typeface="Segoe UI"/>
                <a:cs typeface="Segoe UI"/>
              </a:rPr>
              <a:t>Palco</a:t>
            </a:r>
            <a:r>
              <a:rPr sz="1600" spc="-45">
                <a:latin typeface="Segoe UI"/>
                <a:cs typeface="Segoe UI"/>
              </a:rPr>
              <a:t> </a:t>
            </a:r>
            <a:r>
              <a:rPr sz="1600">
                <a:latin typeface="Segoe UI"/>
                <a:cs typeface="Segoe UI"/>
              </a:rPr>
              <a:t>with</a:t>
            </a:r>
            <a:r>
              <a:rPr sz="1600" spc="-55">
                <a:latin typeface="Segoe UI"/>
                <a:cs typeface="Segoe UI"/>
              </a:rPr>
              <a:t> </a:t>
            </a:r>
            <a:r>
              <a:rPr sz="1600" spc="-10">
                <a:latin typeface="Segoe UI"/>
                <a:cs typeface="Segoe UI"/>
              </a:rPr>
              <a:t>instructions.</a:t>
            </a:r>
            <a:endParaRPr sz="1600">
              <a:latin typeface="Segoe UI"/>
              <a:cs typeface="Segoe U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dults talking over laptop">
            <a:extLst>
              <a:ext uri="{FF2B5EF4-FFF2-40B4-BE49-F238E27FC236}">
                <a16:creationId xmlns:a16="http://schemas.microsoft.com/office/drawing/2014/main" id="{CB007160-9C17-E78B-6912-645676629230}"/>
              </a:ext>
            </a:extLst>
          </p:cNvPr>
          <p:cNvPicPr>
            <a:picLocks noChangeAspect="1"/>
          </p:cNvPicPr>
          <p:nvPr/>
        </p:nvPicPr>
        <p:blipFill>
          <a:blip r:embed="rId3">
            <a:alphaModFix amt="70000"/>
          </a:blip>
          <a:stretch>
            <a:fillRect/>
          </a:stretch>
        </p:blipFill>
        <p:spPr>
          <a:xfrm>
            <a:off x="0" y="0"/>
            <a:ext cx="12192000" cy="6869978"/>
          </a:xfrm>
          <a:prstGeom prst="rect">
            <a:avLst/>
          </a:prstGeom>
        </p:spPr>
      </p:pic>
      <p:sp>
        <p:nvSpPr>
          <p:cNvPr id="4" name="object 4"/>
          <p:cNvSpPr txBox="1">
            <a:spLocks noGrp="1"/>
          </p:cNvSpPr>
          <p:nvPr>
            <p:ph type="title"/>
          </p:nvPr>
        </p:nvSpPr>
        <p:spPr>
          <a:xfrm>
            <a:off x="1812324" y="2510892"/>
            <a:ext cx="8567352" cy="1230080"/>
          </a:xfrm>
          <a:prstGeom prst="rect">
            <a:avLst/>
          </a:prstGeom>
          <a:noFill/>
          <a:ln w="38100">
            <a:solidFill>
              <a:srgbClr val="FFFFFF"/>
            </a:solidFill>
          </a:ln>
        </p:spPr>
        <p:txBody>
          <a:bodyPr vert="horz" wrap="square" lIns="0" tIns="257175" rIns="0" bIns="0" rtlCol="0">
            <a:spAutoFit/>
          </a:bodyPr>
          <a:lstStyle/>
          <a:p>
            <a:pPr algn="ctr">
              <a:lnSpc>
                <a:spcPct val="150000"/>
              </a:lnSpc>
              <a:buClr>
                <a:srgbClr val="7ADBD4"/>
              </a:buClr>
            </a:pPr>
            <a:r>
              <a:rPr lang="en-US" sz="4800">
                <a:latin typeface="Segoe UI" panose="020B0502040204020203" pitchFamily="34" charset="0"/>
                <a:cs typeface="Segoe UI" panose="020B0502040204020203" pitchFamily="34" charset="0"/>
              </a:rPr>
              <a:t>Participant Enrollment Packet</a:t>
            </a:r>
          </a:p>
        </p:txBody>
      </p:sp>
      <p:sp>
        <p:nvSpPr>
          <p:cNvPr id="6" name="object 6"/>
          <p:cNvSpPr/>
          <p:nvPr/>
        </p:nvSpPr>
        <p:spPr>
          <a:xfrm>
            <a:off x="379522" y="462206"/>
            <a:ext cx="2226564" cy="528827"/>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71787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721475"/>
            <a:chOff x="0" y="0"/>
            <a:chExt cx="12192000" cy="6721475"/>
          </a:xfrm>
        </p:grpSpPr>
        <p:pic>
          <p:nvPicPr>
            <p:cNvPr id="3" name="object 3"/>
            <p:cNvPicPr/>
            <p:nvPr/>
          </p:nvPicPr>
          <p:blipFill>
            <a:blip r:embed="rId3" cstate="print"/>
            <a:stretch>
              <a:fillRect/>
            </a:stretch>
          </p:blipFill>
          <p:spPr>
            <a:xfrm>
              <a:off x="0" y="0"/>
              <a:ext cx="12191998" cy="1414271"/>
            </a:xfrm>
            <a:prstGeom prst="rect">
              <a:avLst/>
            </a:prstGeom>
          </p:spPr>
        </p:pic>
        <p:pic>
          <p:nvPicPr>
            <p:cNvPr id="4" name="object 4"/>
            <p:cNvPicPr/>
            <p:nvPr/>
          </p:nvPicPr>
          <p:blipFill>
            <a:blip r:embed="rId4" cstate="print"/>
            <a:stretch>
              <a:fillRect/>
            </a:stretch>
          </p:blipFill>
          <p:spPr>
            <a:xfrm>
              <a:off x="3739896" y="816809"/>
              <a:ext cx="4482795" cy="5904664"/>
            </a:xfrm>
            <a:prstGeom prst="rect">
              <a:avLst/>
            </a:prstGeom>
          </p:spPr>
        </p:pic>
        <p:pic>
          <p:nvPicPr>
            <p:cNvPr id="5" name="object 5"/>
            <p:cNvPicPr/>
            <p:nvPr/>
          </p:nvPicPr>
          <p:blipFill>
            <a:blip r:embed="rId5" cstate="print"/>
            <a:stretch>
              <a:fillRect/>
            </a:stretch>
          </p:blipFill>
          <p:spPr>
            <a:xfrm>
              <a:off x="3840479" y="896111"/>
              <a:ext cx="4352543" cy="540330"/>
            </a:xfrm>
            <a:prstGeom prst="rect">
              <a:avLst/>
            </a:prstGeom>
          </p:spPr>
        </p:pic>
      </p:grpSp>
      <p:sp>
        <p:nvSpPr>
          <p:cNvPr id="6" name="object 6"/>
          <p:cNvSpPr txBox="1">
            <a:spLocks noGrp="1"/>
          </p:cNvSpPr>
          <p:nvPr>
            <p:ph type="title"/>
          </p:nvPr>
        </p:nvSpPr>
        <p:spPr>
          <a:xfrm>
            <a:off x="1752691" y="27451"/>
            <a:ext cx="8148320" cy="756920"/>
          </a:xfrm>
          <a:prstGeom prst="rect">
            <a:avLst/>
          </a:prstGeom>
        </p:spPr>
        <p:txBody>
          <a:bodyPr vert="horz" wrap="square" lIns="0" tIns="12700" rIns="0" bIns="0" rtlCol="0">
            <a:spAutoFit/>
          </a:bodyPr>
          <a:lstStyle/>
          <a:p>
            <a:pPr marL="12700">
              <a:lnSpc>
                <a:spcPct val="100000"/>
              </a:lnSpc>
              <a:spcBef>
                <a:spcPts val="100"/>
              </a:spcBef>
            </a:pPr>
            <a:r>
              <a:rPr sz="4800" b="1">
                <a:latin typeface="Segoe UI Semibold"/>
                <a:cs typeface="Segoe UI Semibold"/>
              </a:rPr>
              <a:t>Participant</a:t>
            </a:r>
            <a:r>
              <a:rPr sz="4800" b="1" spc="-210">
                <a:latin typeface="Segoe UI Semibold"/>
                <a:cs typeface="Segoe UI Semibold"/>
              </a:rPr>
              <a:t> </a:t>
            </a:r>
            <a:r>
              <a:rPr sz="4800" b="1">
                <a:latin typeface="Segoe UI Semibold"/>
                <a:cs typeface="Segoe UI Semibold"/>
              </a:rPr>
              <a:t>Enrollment</a:t>
            </a:r>
            <a:r>
              <a:rPr sz="4800" b="1" spc="-195">
                <a:latin typeface="Segoe UI Semibold"/>
                <a:cs typeface="Segoe UI Semibold"/>
              </a:rPr>
              <a:t> </a:t>
            </a:r>
            <a:r>
              <a:rPr sz="4800" b="1" spc="-10">
                <a:latin typeface="Segoe UI Semibold"/>
                <a:cs typeface="Segoe UI Semibold"/>
              </a:rPr>
              <a:t>Packet</a:t>
            </a:r>
            <a:endParaRPr sz="4800">
              <a:latin typeface="Segoe UI Semibold"/>
              <a:cs typeface="Segoe UI Semibold"/>
            </a:endParaRPr>
          </a:p>
        </p:txBody>
      </p:sp>
      <p:sp>
        <p:nvSpPr>
          <p:cNvPr id="7" name="object 7"/>
          <p:cNvSpPr txBox="1">
            <a:spLocks noGrp="1"/>
          </p:cNvSpPr>
          <p:nvPr>
            <p:ph type="sldNum" sz="quarter" idx="7"/>
          </p:nvPr>
        </p:nvSpPr>
        <p:spPr>
          <a:prstGeom prst="rect">
            <a:avLst/>
          </a:prstGeom>
        </p:spPr>
        <p:txBody>
          <a:bodyPr vert="horz" wrap="square" lIns="0" tIns="106038" rIns="0" bIns="0" rtlCol="0">
            <a:spAutoFit/>
          </a:bodyPr>
          <a:lstStyle/>
          <a:p>
            <a:pPr marL="130810">
              <a:lnSpc>
                <a:spcPct val="100000"/>
              </a:lnSpc>
              <a:spcBef>
                <a:spcPts val="195"/>
              </a:spcBef>
            </a:pPr>
            <a:fld id="{81D60167-4931-47E6-BA6A-407CBD079E47}" type="slidenum">
              <a:rPr spc="-25" dirty="0"/>
              <a:t>12</a:t>
            </a:fld>
            <a:endParaRPr spc="-25"/>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1998" cy="1414271"/>
          </a:xfrm>
          <a:prstGeom prst="rect">
            <a:avLst/>
          </a:prstGeom>
        </p:spPr>
      </p:pic>
      <p:sp>
        <p:nvSpPr>
          <p:cNvPr id="3" name="object 3"/>
          <p:cNvSpPr txBox="1">
            <a:spLocks noGrp="1"/>
          </p:cNvSpPr>
          <p:nvPr>
            <p:ph type="title"/>
          </p:nvPr>
        </p:nvSpPr>
        <p:spPr>
          <a:xfrm>
            <a:off x="2180012" y="229257"/>
            <a:ext cx="7675245" cy="756920"/>
          </a:xfrm>
          <a:prstGeom prst="rect">
            <a:avLst/>
          </a:prstGeom>
        </p:spPr>
        <p:txBody>
          <a:bodyPr vert="horz" wrap="square" lIns="0" tIns="12700" rIns="0" bIns="0" rtlCol="0">
            <a:spAutoFit/>
          </a:bodyPr>
          <a:lstStyle/>
          <a:p>
            <a:pPr marL="12700">
              <a:lnSpc>
                <a:spcPct val="100000"/>
              </a:lnSpc>
              <a:spcBef>
                <a:spcPts val="100"/>
              </a:spcBef>
              <a:tabLst>
                <a:tab pos="2202180" algn="l"/>
              </a:tabLst>
            </a:pPr>
            <a:r>
              <a:rPr sz="4800" b="1" spc="-10">
                <a:latin typeface="Segoe UI Semibold"/>
                <a:cs typeface="Segoe UI Semibold"/>
              </a:rPr>
              <a:t>Worker</a:t>
            </a:r>
            <a:r>
              <a:rPr sz="4800" b="1">
                <a:latin typeface="Segoe UI Semibold"/>
                <a:cs typeface="Segoe UI Semibold"/>
              </a:rPr>
              <a:t>	Employment</a:t>
            </a:r>
            <a:r>
              <a:rPr sz="4800" b="1" spc="-80">
                <a:latin typeface="Segoe UI Semibold"/>
                <a:cs typeface="Segoe UI Semibold"/>
              </a:rPr>
              <a:t> </a:t>
            </a:r>
            <a:r>
              <a:rPr sz="4800" b="1" spc="-25">
                <a:latin typeface="Segoe UI Semibold"/>
                <a:cs typeface="Segoe UI Semibold"/>
              </a:rPr>
              <a:t>Packet</a:t>
            </a:r>
            <a:endParaRPr sz="4800">
              <a:latin typeface="Segoe UI Semibold"/>
              <a:cs typeface="Segoe UI Semibold"/>
            </a:endParaRPr>
          </a:p>
        </p:txBody>
      </p:sp>
      <p:grpSp>
        <p:nvGrpSpPr>
          <p:cNvPr id="4" name="object 4"/>
          <p:cNvGrpSpPr/>
          <p:nvPr/>
        </p:nvGrpSpPr>
        <p:grpSpPr>
          <a:xfrm>
            <a:off x="3283231" y="1226566"/>
            <a:ext cx="5833745" cy="5312410"/>
            <a:chOff x="3283231" y="1226566"/>
            <a:chExt cx="5833745" cy="5312410"/>
          </a:xfrm>
        </p:grpSpPr>
        <p:pic>
          <p:nvPicPr>
            <p:cNvPr id="5" name="object 5"/>
            <p:cNvPicPr/>
            <p:nvPr/>
          </p:nvPicPr>
          <p:blipFill>
            <a:blip r:embed="rId4" cstate="print"/>
            <a:stretch>
              <a:fillRect/>
            </a:stretch>
          </p:blipFill>
          <p:spPr>
            <a:xfrm>
              <a:off x="3283231" y="1226566"/>
              <a:ext cx="5833335" cy="5312345"/>
            </a:xfrm>
            <a:prstGeom prst="rect">
              <a:avLst/>
            </a:prstGeom>
          </p:spPr>
        </p:pic>
        <p:pic>
          <p:nvPicPr>
            <p:cNvPr id="6" name="object 6"/>
            <p:cNvPicPr/>
            <p:nvPr/>
          </p:nvPicPr>
          <p:blipFill>
            <a:blip r:embed="rId5" cstate="print"/>
            <a:stretch>
              <a:fillRect/>
            </a:stretch>
          </p:blipFill>
          <p:spPr>
            <a:xfrm>
              <a:off x="6388067" y="4133195"/>
              <a:ext cx="2569488" cy="163190"/>
            </a:xfrm>
            <a:prstGeom prst="rect">
              <a:avLst/>
            </a:prstGeom>
          </p:spPr>
        </p:pic>
      </p:grpSp>
      <p:sp>
        <p:nvSpPr>
          <p:cNvPr id="7" name="object 7"/>
          <p:cNvSpPr txBox="1">
            <a:spLocks noGrp="1"/>
          </p:cNvSpPr>
          <p:nvPr>
            <p:ph type="sldNum" sz="quarter" idx="7"/>
          </p:nvPr>
        </p:nvSpPr>
        <p:spPr>
          <a:prstGeom prst="rect">
            <a:avLst/>
          </a:prstGeom>
        </p:spPr>
        <p:txBody>
          <a:bodyPr vert="horz" wrap="square" lIns="0" tIns="106038" rIns="0" bIns="0" rtlCol="0">
            <a:spAutoFit/>
          </a:bodyPr>
          <a:lstStyle/>
          <a:p>
            <a:pPr marL="130810">
              <a:lnSpc>
                <a:spcPct val="100000"/>
              </a:lnSpc>
              <a:spcBef>
                <a:spcPts val="195"/>
              </a:spcBef>
            </a:pPr>
            <a:fld id="{81D60167-4931-47E6-BA6A-407CBD079E47}" type="slidenum">
              <a:rPr spc="-25" dirty="0"/>
              <a:t>13</a:t>
            </a:fld>
            <a:endParaRPr spc="-25"/>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0" y="0"/>
              <a:ext cx="12191999" cy="6858000"/>
            </a:xfrm>
            <a:prstGeom prst="rect">
              <a:avLst/>
            </a:prstGeom>
          </p:spPr>
        </p:pic>
        <p:sp>
          <p:nvSpPr>
            <p:cNvPr id="4" name="object 4"/>
            <p:cNvSpPr/>
            <p:nvPr/>
          </p:nvSpPr>
          <p:spPr>
            <a:xfrm>
              <a:off x="0" y="0"/>
              <a:ext cx="12192000" cy="6858000"/>
            </a:xfrm>
            <a:custGeom>
              <a:avLst/>
              <a:gdLst/>
              <a:ahLst/>
              <a:cxnLst/>
              <a:rect l="l" t="t" r="r" b="b"/>
              <a:pathLst>
                <a:path w="12192000" h="6858000">
                  <a:moveTo>
                    <a:pt x="12192000" y="2510853"/>
                  </a:moveTo>
                  <a:lnTo>
                    <a:pt x="0" y="2510853"/>
                  </a:lnTo>
                  <a:lnTo>
                    <a:pt x="0" y="6858000"/>
                  </a:lnTo>
                  <a:lnTo>
                    <a:pt x="12192000" y="6858000"/>
                  </a:lnTo>
                  <a:lnTo>
                    <a:pt x="12192000" y="2510853"/>
                  </a:lnTo>
                  <a:close/>
                </a:path>
                <a:path w="12192000" h="6858000">
                  <a:moveTo>
                    <a:pt x="12192000" y="0"/>
                  </a:moveTo>
                  <a:lnTo>
                    <a:pt x="0" y="0"/>
                  </a:lnTo>
                  <a:lnTo>
                    <a:pt x="0" y="2510586"/>
                  </a:lnTo>
                  <a:lnTo>
                    <a:pt x="12192000" y="2510586"/>
                  </a:lnTo>
                  <a:lnTo>
                    <a:pt x="12192000" y="0"/>
                  </a:lnTo>
                  <a:close/>
                </a:path>
              </a:pathLst>
            </a:custGeom>
            <a:solidFill>
              <a:srgbClr val="616369">
                <a:alpha val="54901"/>
              </a:srgbClr>
            </a:solidFill>
          </p:spPr>
          <p:txBody>
            <a:bodyPr wrap="square" lIns="0" tIns="0" rIns="0" bIns="0" rtlCol="0"/>
            <a:lstStyle/>
            <a:p>
              <a:endParaRPr/>
            </a:p>
          </p:txBody>
        </p:sp>
      </p:grpSp>
      <p:sp>
        <p:nvSpPr>
          <p:cNvPr id="5" name="object 5"/>
          <p:cNvSpPr txBox="1">
            <a:spLocks noGrp="1"/>
          </p:cNvSpPr>
          <p:nvPr>
            <p:ph type="title"/>
          </p:nvPr>
        </p:nvSpPr>
        <p:spPr>
          <a:xfrm>
            <a:off x="2300744" y="2271585"/>
            <a:ext cx="7272655" cy="2286000"/>
          </a:xfrm>
          <a:prstGeom prst="rect">
            <a:avLst/>
          </a:prstGeom>
          <a:solidFill>
            <a:srgbClr val="616369">
              <a:alpha val="54901"/>
            </a:srgbClr>
          </a:solidFill>
          <a:ln w="38100">
            <a:solidFill>
              <a:srgbClr val="FFFFFF"/>
            </a:solidFill>
          </a:ln>
        </p:spPr>
        <p:txBody>
          <a:bodyPr vert="horz" wrap="square" lIns="0" tIns="236854" rIns="0" bIns="0" rtlCol="0">
            <a:spAutoFit/>
          </a:bodyPr>
          <a:lstStyle/>
          <a:p>
            <a:pPr marL="38735" marR="66675" indent="318135">
              <a:lnSpc>
                <a:spcPct val="100000"/>
              </a:lnSpc>
              <a:spcBef>
                <a:spcPts val="1864"/>
              </a:spcBef>
            </a:pPr>
            <a:r>
              <a:rPr sz="6000" b="0" spc="140">
                <a:latin typeface="Segoe UI"/>
                <a:cs typeface="Segoe UI"/>
              </a:rPr>
              <a:t>ELECTRONIC</a:t>
            </a:r>
            <a:r>
              <a:rPr sz="6000" b="0" spc="395">
                <a:latin typeface="Segoe UI"/>
                <a:cs typeface="Segoe UI"/>
              </a:rPr>
              <a:t> </a:t>
            </a:r>
            <a:r>
              <a:rPr sz="6000" b="0" spc="170">
                <a:latin typeface="Segoe UI"/>
                <a:cs typeface="Segoe UI"/>
              </a:rPr>
              <a:t>VISIT </a:t>
            </a:r>
            <a:r>
              <a:rPr sz="6000" b="0" spc="110">
                <a:latin typeface="Segoe UI"/>
                <a:cs typeface="Segoe UI"/>
              </a:rPr>
              <a:t>VERIFICATION</a:t>
            </a:r>
            <a:r>
              <a:rPr sz="6000" b="0" spc="380">
                <a:latin typeface="Segoe UI"/>
                <a:cs typeface="Segoe UI"/>
              </a:rPr>
              <a:t> </a:t>
            </a:r>
            <a:r>
              <a:rPr sz="6000" b="0" spc="110">
                <a:latin typeface="Segoe UI"/>
                <a:cs typeface="Segoe UI"/>
              </a:rPr>
              <a:t>(EVV)</a:t>
            </a:r>
            <a:endParaRPr sz="6000">
              <a:latin typeface="Segoe UI"/>
              <a:cs typeface="Segoe UI"/>
            </a:endParaRPr>
          </a:p>
        </p:txBody>
      </p:sp>
      <p:pic>
        <p:nvPicPr>
          <p:cNvPr id="6" name="object 6"/>
          <p:cNvPicPr/>
          <p:nvPr/>
        </p:nvPicPr>
        <p:blipFill>
          <a:blip r:embed="rId4" cstate="print"/>
          <a:stretch>
            <a:fillRect/>
          </a:stretch>
        </p:blipFill>
        <p:spPr>
          <a:xfrm>
            <a:off x="222504" y="374904"/>
            <a:ext cx="2226563" cy="52882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240604" y="0"/>
            <a:ext cx="6950709" cy="6858000"/>
            <a:chOff x="5240604" y="0"/>
            <a:chExt cx="6950709" cy="6858000"/>
          </a:xfrm>
        </p:grpSpPr>
        <p:pic>
          <p:nvPicPr>
            <p:cNvPr id="3" name="object 3"/>
            <p:cNvPicPr/>
            <p:nvPr/>
          </p:nvPicPr>
          <p:blipFill>
            <a:blip r:embed="rId2" cstate="print"/>
            <a:stretch>
              <a:fillRect/>
            </a:stretch>
          </p:blipFill>
          <p:spPr>
            <a:xfrm>
              <a:off x="5240604" y="0"/>
              <a:ext cx="6950270" cy="6857999"/>
            </a:xfrm>
            <a:prstGeom prst="rect">
              <a:avLst/>
            </a:prstGeom>
          </p:spPr>
        </p:pic>
        <p:pic>
          <p:nvPicPr>
            <p:cNvPr id="4" name="object 4"/>
            <p:cNvPicPr/>
            <p:nvPr/>
          </p:nvPicPr>
          <p:blipFill>
            <a:blip r:embed="rId3" cstate="print"/>
            <a:stretch>
              <a:fillRect/>
            </a:stretch>
          </p:blipFill>
          <p:spPr>
            <a:xfrm>
              <a:off x="11508625" y="371309"/>
              <a:ext cx="438162" cy="529065"/>
            </a:xfrm>
            <a:prstGeom prst="rect">
              <a:avLst/>
            </a:prstGeom>
          </p:spPr>
        </p:pic>
      </p:grpSp>
      <p:sp>
        <p:nvSpPr>
          <p:cNvPr id="5" name="object 5"/>
          <p:cNvSpPr txBox="1">
            <a:spLocks noGrp="1"/>
          </p:cNvSpPr>
          <p:nvPr>
            <p:ph type="title"/>
          </p:nvPr>
        </p:nvSpPr>
        <p:spPr>
          <a:xfrm>
            <a:off x="245198" y="180035"/>
            <a:ext cx="4631055" cy="648335"/>
          </a:xfrm>
          <a:prstGeom prst="rect">
            <a:avLst/>
          </a:prstGeom>
          <a:ln w="28575">
            <a:solidFill>
              <a:srgbClr val="626469"/>
            </a:solidFill>
          </a:ln>
        </p:spPr>
        <p:txBody>
          <a:bodyPr vert="horz" wrap="square" lIns="0" tIns="114935" rIns="0" bIns="0" rtlCol="0">
            <a:spAutoFit/>
          </a:bodyPr>
          <a:lstStyle/>
          <a:p>
            <a:pPr marL="1212215">
              <a:lnSpc>
                <a:spcPct val="100000"/>
              </a:lnSpc>
              <a:spcBef>
                <a:spcPts val="905"/>
              </a:spcBef>
            </a:pPr>
            <a:r>
              <a:rPr>
                <a:solidFill>
                  <a:srgbClr val="626469"/>
                </a:solidFill>
              </a:rPr>
              <a:t>WHAT</a:t>
            </a:r>
            <a:r>
              <a:rPr spc="280">
                <a:solidFill>
                  <a:srgbClr val="626469"/>
                </a:solidFill>
              </a:rPr>
              <a:t> </a:t>
            </a:r>
            <a:r>
              <a:rPr>
                <a:solidFill>
                  <a:srgbClr val="626469"/>
                </a:solidFill>
              </a:rPr>
              <a:t>IS</a:t>
            </a:r>
            <a:r>
              <a:rPr spc="295">
                <a:solidFill>
                  <a:srgbClr val="626469"/>
                </a:solidFill>
              </a:rPr>
              <a:t> </a:t>
            </a:r>
            <a:r>
              <a:rPr spc="55">
                <a:solidFill>
                  <a:srgbClr val="626469"/>
                </a:solidFill>
              </a:rPr>
              <a:t>EVV?</a:t>
            </a:r>
          </a:p>
        </p:txBody>
      </p:sp>
      <p:sp>
        <p:nvSpPr>
          <p:cNvPr id="7" name="object 7"/>
          <p:cNvSpPr txBox="1"/>
          <p:nvPr/>
        </p:nvSpPr>
        <p:spPr>
          <a:xfrm>
            <a:off x="11059159" y="6418145"/>
            <a:ext cx="214629" cy="228600"/>
          </a:xfrm>
          <a:prstGeom prst="rect">
            <a:avLst/>
          </a:prstGeom>
        </p:spPr>
        <p:txBody>
          <a:bodyPr vert="horz" wrap="square" lIns="0" tIns="24765" rIns="0" bIns="0" rtlCol="0">
            <a:spAutoFit/>
          </a:bodyPr>
          <a:lstStyle/>
          <a:p>
            <a:pPr marL="12700">
              <a:lnSpc>
                <a:spcPct val="100000"/>
              </a:lnSpc>
              <a:spcBef>
                <a:spcPts val="195"/>
              </a:spcBef>
            </a:pPr>
            <a:r>
              <a:rPr sz="1200" spc="60">
                <a:solidFill>
                  <a:srgbClr val="626469"/>
                </a:solidFill>
                <a:latin typeface="Segoe UI"/>
                <a:cs typeface="Segoe UI"/>
              </a:rPr>
              <a:t>15</a:t>
            </a:r>
            <a:endParaRPr sz="1200">
              <a:latin typeface="Segoe UI"/>
              <a:cs typeface="Segoe UI"/>
            </a:endParaRPr>
          </a:p>
        </p:txBody>
      </p:sp>
      <p:sp>
        <p:nvSpPr>
          <p:cNvPr id="6" name="object 6"/>
          <p:cNvSpPr txBox="1"/>
          <p:nvPr/>
        </p:nvSpPr>
        <p:spPr>
          <a:xfrm>
            <a:off x="269068" y="982559"/>
            <a:ext cx="4629150" cy="5288280"/>
          </a:xfrm>
          <a:prstGeom prst="rect">
            <a:avLst/>
          </a:prstGeom>
        </p:spPr>
        <p:txBody>
          <a:bodyPr vert="horz" wrap="square" lIns="0" tIns="12065" rIns="0" bIns="0" rtlCol="0">
            <a:spAutoFit/>
          </a:bodyPr>
          <a:lstStyle/>
          <a:p>
            <a:pPr marL="63500" marR="83820" algn="just">
              <a:lnSpc>
                <a:spcPct val="100000"/>
              </a:lnSpc>
              <a:spcBef>
                <a:spcPts val="95"/>
              </a:spcBef>
            </a:pPr>
            <a:r>
              <a:rPr sz="1600">
                <a:solidFill>
                  <a:srgbClr val="626469"/>
                </a:solidFill>
                <a:latin typeface="Segoe UI"/>
                <a:cs typeface="Segoe UI"/>
              </a:rPr>
              <a:t>Electronic</a:t>
            </a:r>
            <a:r>
              <a:rPr sz="1600" spc="15">
                <a:solidFill>
                  <a:srgbClr val="626469"/>
                </a:solidFill>
                <a:latin typeface="Segoe UI"/>
                <a:cs typeface="Segoe UI"/>
              </a:rPr>
              <a:t> </a:t>
            </a:r>
            <a:r>
              <a:rPr sz="1600">
                <a:solidFill>
                  <a:srgbClr val="626469"/>
                </a:solidFill>
                <a:latin typeface="Segoe UI"/>
                <a:cs typeface="Segoe UI"/>
              </a:rPr>
              <a:t>Visit</a:t>
            </a:r>
            <a:r>
              <a:rPr sz="1600" spc="15">
                <a:solidFill>
                  <a:srgbClr val="626469"/>
                </a:solidFill>
                <a:latin typeface="Segoe UI"/>
                <a:cs typeface="Segoe UI"/>
              </a:rPr>
              <a:t> </a:t>
            </a:r>
            <a:r>
              <a:rPr sz="1600">
                <a:solidFill>
                  <a:srgbClr val="626469"/>
                </a:solidFill>
                <a:latin typeface="Segoe UI"/>
                <a:cs typeface="Segoe UI"/>
              </a:rPr>
              <a:t>Verification</a:t>
            </a:r>
            <a:r>
              <a:rPr sz="1600" spc="25">
                <a:solidFill>
                  <a:srgbClr val="626469"/>
                </a:solidFill>
                <a:latin typeface="Segoe UI"/>
                <a:cs typeface="Segoe UI"/>
              </a:rPr>
              <a:t> </a:t>
            </a:r>
            <a:r>
              <a:rPr sz="1600">
                <a:solidFill>
                  <a:srgbClr val="626469"/>
                </a:solidFill>
                <a:latin typeface="Segoe UI"/>
                <a:cs typeface="Segoe UI"/>
              </a:rPr>
              <a:t>(EVV)</a:t>
            </a:r>
            <a:r>
              <a:rPr sz="1600" spc="20">
                <a:solidFill>
                  <a:srgbClr val="626469"/>
                </a:solidFill>
                <a:latin typeface="Segoe UI"/>
                <a:cs typeface="Segoe UI"/>
              </a:rPr>
              <a:t> </a:t>
            </a:r>
            <a:r>
              <a:rPr sz="1600">
                <a:solidFill>
                  <a:srgbClr val="626469"/>
                </a:solidFill>
                <a:latin typeface="Segoe UI"/>
                <a:cs typeface="Segoe UI"/>
              </a:rPr>
              <a:t>is</a:t>
            </a:r>
            <a:r>
              <a:rPr sz="1600" spc="10">
                <a:solidFill>
                  <a:srgbClr val="626469"/>
                </a:solidFill>
                <a:latin typeface="Segoe UI"/>
                <a:cs typeface="Segoe UI"/>
              </a:rPr>
              <a:t> </a:t>
            </a:r>
            <a:r>
              <a:rPr sz="1600">
                <a:solidFill>
                  <a:srgbClr val="626469"/>
                </a:solidFill>
                <a:latin typeface="Segoe UI"/>
                <a:cs typeface="Segoe UI"/>
              </a:rPr>
              <a:t>a</a:t>
            </a:r>
            <a:r>
              <a:rPr sz="1600" spc="20">
                <a:solidFill>
                  <a:srgbClr val="626469"/>
                </a:solidFill>
                <a:latin typeface="Segoe UI"/>
                <a:cs typeface="Segoe UI"/>
              </a:rPr>
              <a:t> </a:t>
            </a:r>
            <a:r>
              <a:rPr sz="1600">
                <a:solidFill>
                  <a:srgbClr val="626469"/>
                </a:solidFill>
                <a:latin typeface="Segoe UI"/>
                <a:cs typeface="Segoe UI"/>
              </a:rPr>
              <a:t>validation</a:t>
            </a:r>
            <a:r>
              <a:rPr sz="1600" spc="10">
                <a:solidFill>
                  <a:srgbClr val="626469"/>
                </a:solidFill>
                <a:latin typeface="Segoe UI"/>
                <a:cs typeface="Segoe UI"/>
              </a:rPr>
              <a:t> </a:t>
            </a:r>
            <a:r>
              <a:rPr sz="1600" spc="-25">
                <a:solidFill>
                  <a:srgbClr val="626469"/>
                </a:solidFill>
                <a:latin typeface="Segoe UI"/>
                <a:cs typeface="Segoe UI"/>
              </a:rPr>
              <a:t>of </a:t>
            </a:r>
            <a:r>
              <a:rPr sz="1600">
                <a:solidFill>
                  <a:srgbClr val="626469"/>
                </a:solidFill>
                <a:latin typeface="Segoe UI"/>
                <a:cs typeface="Segoe UI"/>
              </a:rPr>
              <a:t>the</a:t>
            </a:r>
            <a:r>
              <a:rPr sz="1600" spc="114">
                <a:solidFill>
                  <a:srgbClr val="626469"/>
                </a:solidFill>
                <a:latin typeface="Segoe UI"/>
                <a:cs typeface="Segoe UI"/>
              </a:rPr>
              <a:t> </a:t>
            </a:r>
            <a:r>
              <a:rPr sz="1600">
                <a:solidFill>
                  <a:srgbClr val="626469"/>
                </a:solidFill>
                <a:latin typeface="Segoe UI"/>
                <a:cs typeface="Segoe UI"/>
              </a:rPr>
              <a:t>date,</a:t>
            </a:r>
            <a:r>
              <a:rPr sz="1600" spc="114">
                <a:solidFill>
                  <a:srgbClr val="626469"/>
                </a:solidFill>
                <a:latin typeface="Segoe UI"/>
                <a:cs typeface="Segoe UI"/>
              </a:rPr>
              <a:t> </a:t>
            </a:r>
            <a:r>
              <a:rPr sz="1600">
                <a:solidFill>
                  <a:srgbClr val="626469"/>
                </a:solidFill>
                <a:latin typeface="Segoe UI"/>
                <a:cs typeface="Segoe UI"/>
              </a:rPr>
              <a:t>time,</a:t>
            </a:r>
            <a:r>
              <a:rPr sz="1600" spc="114">
                <a:solidFill>
                  <a:srgbClr val="626469"/>
                </a:solidFill>
                <a:latin typeface="Segoe UI"/>
                <a:cs typeface="Segoe UI"/>
              </a:rPr>
              <a:t> </a:t>
            </a:r>
            <a:r>
              <a:rPr sz="1600">
                <a:solidFill>
                  <a:srgbClr val="626469"/>
                </a:solidFill>
                <a:latin typeface="Segoe UI"/>
                <a:cs typeface="Segoe UI"/>
              </a:rPr>
              <a:t>location,</a:t>
            </a:r>
            <a:r>
              <a:rPr sz="1600" spc="114">
                <a:solidFill>
                  <a:srgbClr val="626469"/>
                </a:solidFill>
                <a:latin typeface="Segoe UI"/>
                <a:cs typeface="Segoe UI"/>
              </a:rPr>
              <a:t> </a:t>
            </a:r>
            <a:r>
              <a:rPr sz="1600">
                <a:solidFill>
                  <a:srgbClr val="626469"/>
                </a:solidFill>
                <a:latin typeface="Segoe UI"/>
                <a:cs typeface="Segoe UI"/>
              </a:rPr>
              <a:t>type</a:t>
            </a:r>
            <a:r>
              <a:rPr sz="1600" spc="120">
                <a:solidFill>
                  <a:srgbClr val="626469"/>
                </a:solidFill>
                <a:latin typeface="Segoe UI"/>
                <a:cs typeface="Segoe UI"/>
              </a:rPr>
              <a:t> </a:t>
            </a:r>
            <a:r>
              <a:rPr sz="1600">
                <a:solidFill>
                  <a:srgbClr val="626469"/>
                </a:solidFill>
                <a:latin typeface="Segoe UI"/>
                <a:cs typeface="Segoe UI"/>
              </a:rPr>
              <a:t>of</a:t>
            </a:r>
            <a:r>
              <a:rPr sz="1600" spc="135">
                <a:solidFill>
                  <a:srgbClr val="626469"/>
                </a:solidFill>
                <a:latin typeface="Segoe UI"/>
                <a:cs typeface="Segoe UI"/>
              </a:rPr>
              <a:t> </a:t>
            </a:r>
            <a:r>
              <a:rPr sz="1600">
                <a:solidFill>
                  <a:srgbClr val="626469"/>
                </a:solidFill>
                <a:latin typeface="Segoe UI"/>
                <a:cs typeface="Segoe UI"/>
              </a:rPr>
              <a:t>Personal</a:t>
            </a:r>
            <a:r>
              <a:rPr sz="1600" spc="125">
                <a:solidFill>
                  <a:srgbClr val="626469"/>
                </a:solidFill>
                <a:latin typeface="Segoe UI"/>
                <a:cs typeface="Segoe UI"/>
              </a:rPr>
              <a:t> </a:t>
            </a:r>
            <a:r>
              <a:rPr sz="1600">
                <a:solidFill>
                  <a:srgbClr val="626469"/>
                </a:solidFill>
                <a:latin typeface="Segoe UI"/>
                <a:cs typeface="Segoe UI"/>
              </a:rPr>
              <a:t>Care</a:t>
            </a:r>
            <a:r>
              <a:rPr sz="1600" spc="125">
                <a:solidFill>
                  <a:srgbClr val="626469"/>
                </a:solidFill>
                <a:latin typeface="Segoe UI"/>
                <a:cs typeface="Segoe UI"/>
              </a:rPr>
              <a:t> </a:t>
            </a:r>
            <a:r>
              <a:rPr sz="1600" spc="-25">
                <a:solidFill>
                  <a:srgbClr val="626469"/>
                </a:solidFill>
                <a:latin typeface="Segoe UI"/>
                <a:cs typeface="Segoe UI"/>
              </a:rPr>
              <a:t>or </a:t>
            </a:r>
            <a:r>
              <a:rPr sz="1600">
                <a:solidFill>
                  <a:srgbClr val="626469"/>
                </a:solidFill>
                <a:latin typeface="Segoe UI"/>
                <a:cs typeface="Segoe UI"/>
              </a:rPr>
              <a:t>Home</a:t>
            </a:r>
            <a:r>
              <a:rPr sz="1600" spc="215">
                <a:solidFill>
                  <a:srgbClr val="626469"/>
                </a:solidFill>
                <a:latin typeface="Segoe UI"/>
                <a:cs typeface="Segoe UI"/>
              </a:rPr>
              <a:t> </a:t>
            </a:r>
            <a:r>
              <a:rPr sz="1600">
                <a:solidFill>
                  <a:srgbClr val="626469"/>
                </a:solidFill>
                <a:latin typeface="Segoe UI"/>
                <a:cs typeface="Segoe UI"/>
              </a:rPr>
              <a:t>Health</a:t>
            </a:r>
            <a:r>
              <a:rPr sz="1600" spc="200">
                <a:solidFill>
                  <a:srgbClr val="626469"/>
                </a:solidFill>
                <a:latin typeface="Segoe UI"/>
                <a:cs typeface="Segoe UI"/>
              </a:rPr>
              <a:t> </a:t>
            </a:r>
            <a:r>
              <a:rPr sz="1600">
                <a:solidFill>
                  <a:srgbClr val="626469"/>
                </a:solidFill>
                <a:latin typeface="Segoe UI"/>
                <a:cs typeface="Segoe UI"/>
              </a:rPr>
              <a:t>Care</a:t>
            </a:r>
            <a:r>
              <a:rPr sz="1600" spc="225">
                <a:solidFill>
                  <a:srgbClr val="626469"/>
                </a:solidFill>
                <a:latin typeface="Segoe UI"/>
                <a:cs typeface="Segoe UI"/>
              </a:rPr>
              <a:t> </a:t>
            </a:r>
            <a:r>
              <a:rPr sz="1600">
                <a:solidFill>
                  <a:srgbClr val="626469"/>
                </a:solidFill>
                <a:latin typeface="Segoe UI"/>
                <a:cs typeface="Segoe UI"/>
              </a:rPr>
              <a:t>Services</a:t>
            </a:r>
            <a:r>
              <a:rPr sz="1600" spc="210">
                <a:solidFill>
                  <a:srgbClr val="626469"/>
                </a:solidFill>
                <a:latin typeface="Segoe UI"/>
                <a:cs typeface="Segoe UI"/>
              </a:rPr>
              <a:t> </a:t>
            </a:r>
            <a:r>
              <a:rPr sz="1600">
                <a:solidFill>
                  <a:srgbClr val="626469"/>
                </a:solidFill>
                <a:latin typeface="Segoe UI"/>
                <a:cs typeface="Segoe UI"/>
              </a:rPr>
              <a:t>being</a:t>
            </a:r>
            <a:r>
              <a:rPr sz="1600" spc="200">
                <a:solidFill>
                  <a:srgbClr val="626469"/>
                </a:solidFill>
                <a:latin typeface="Segoe UI"/>
                <a:cs typeface="Segoe UI"/>
              </a:rPr>
              <a:t> </a:t>
            </a:r>
            <a:r>
              <a:rPr sz="1600">
                <a:solidFill>
                  <a:srgbClr val="626469"/>
                </a:solidFill>
                <a:latin typeface="Segoe UI"/>
                <a:cs typeface="Segoe UI"/>
              </a:rPr>
              <a:t>provided,</a:t>
            </a:r>
            <a:r>
              <a:rPr sz="1600" spc="220">
                <a:solidFill>
                  <a:srgbClr val="626469"/>
                </a:solidFill>
                <a:latin typeface="Segoe UI"/>
                <a:cs typeface="Segoe UI"/>
              </a:rPr>
              <a:t> </a:t>
            </a:r>
            <a:r>
              <a:rPr sz="1600" spc="-25">
                <a:solidFill>
                  <a:srgbClr val="626469"/>
                </a:solidFill>
                <a:latin typeface="Segoe UI"/>
                <a:cs typeface="Segoe UI"/>
              </a:rPr>
              <a:t>and </a:t>
            </a:r>
            <a:r>
              <a:rPr sz="1600">
                <a:solidFill>
                  <a:srgbClr val="626469"/>
                </a:solidFill>
                <a:latin typeface="Segoe UI"/>
                <a:cs typeface="Segoe UI"/>
              </a:rPr>
              <a:t>the</a:t>
            </a:r>
            <a:r>
              <a:rPr sz="1600" spc="285">
                <a:solidFill>
                  <a:srgbClr val="626469"/>
                </a:solidFill>
                <a:latin typeface="Segoe UI"/>
                <a:cs typeface="Segoe UI"/>
              </a:rPr>
              <a:t> </a:t>
            </a:r>
            <a:r>
              <a:rPr sz="1600">
                <a:solidFill>
                  <a:srgbClr val="626469"/>
                </a:solidFill>
                <a:latin typeface="Segoe UI"/>
                <a:cs typeface="Segoe UI"/>
              </a:rPr>
              <a:t>individuals</a:t>
            </a:r>
            <a:r>
              <a:rPr sz="1600" spc="285">
                <a:solidFill>
                  <a:srgbClr val="626469"/>
                </a:solidFill>
                <a:latin typeface="Segoe UI"/>
                <a:cs typeface="Segoe UI"/>
              </a:rPr>
              <a:t> </a:t>
            </a:r>
            <a:r>
              <a:rPr sz="1600">
                <a:solidFill>
                  <a:srgbClr val="626469"/>
                </a:solidFill>
                <a:latin typeface="Segoe UI"/>
                <a:cs typeface="Segoe UI"/>
              </a:rPr>
              <a:t>providing</a:t>
            </a:r>
            <a:r>
              <a:rPr sz="1600" spc="280">
                <a:solidFill>
                  <a:srgbClr val="626469"/>
                </a:solidFill>
                <a:latin typeface="Segoe UI"/>
                <a:cs typeface="Segoe UI"/>
              </a:rPr>
              <a:t> </a:t>
            </a:r>
            <a:r>
              <a:rPr sz="1600">
                <a:solidFill>
                  <a:srgbClr val="626469"/>
                </a:solidFill>
                <a:latin typeface="Segoe UI"/>
                <a:cs typeface="Segoe UI"/>
              </a:rPr>
              <a:t>and</a:t>
            </a:r>
            <a:r>
              <a:rPr sz="1600" spc="300">
                <a:solidFill>
                  <a:srgbClr val="626469"/>
                </a:solidFill>
                <a:latin typeface="Segoe UI"/>
                <a:cs typeface="Segoe UI"/>
              </a:rPr>
              <a:t> </a:t>
            </a:r>
            <a:r>
              <a:rPr sz="1600">
                <a:solidFill>
                  <a:srgbClr val="626469"/>
                </a:solidFill>
                <a:latin typeface="Segoe UI"/>
                <a:cs typeface="Segoe UI"/>
              </a:rPr>
              <a:t>receiving</a:t>
            </a:r>
            <a:r>
              <a:rPr sz="1600" spc="275">
                <a:solidFill>
                  <a:srgbClr val="626469"/>
                </a:solidFill>
                <a:latin typeface="Segoe UI"/>
                <a:cs typeface="Segoe UI"/>
              </a:rPr>
              <a:t> </a:t>
            </a:r>
            <a:r>
              <a:rPr sz="1600" spc="-10">
                <a:solidFill>
                  <a:srgbClr val="626469"/>
                </a:solidFill>
                <a:latin typeface="Segoe UI"/>
                <a:cs typeface="Segoe UI"/>
              </a:rPr>
              <a:t>services. </a:t>
            </a:r>
            <a:r>
              <a:rPr sz="1600">
                <a:solidFill>
                  <a:srgbClr val="626469"/>
                </a:solidFill>
                <a:latin typeface="Segoe UI"/>
                <a:cs typeface="Segoe UI"/>
              </a:rPr>
              <a:t>This</a:t>
            </a:r>
            <a:r>
              <a:rPr sz="1600" spc="310">
                <a:solidFill>
                  <a:srgbClr val="626469"/>
                </a:solidFill>
                <a:latin typeface="Segoe UI"/>
                <a:cs typeface="Segoe UI"/>
              </a:rPr>
              <a:t>  </a:t>
            </a:r>
            <a:r>
              <a:rPr sz="1600">
                <a:solidFill>
                  <a:srgbClr val="626469"/>
                </a:solidFill>
                <a:latin typeface="Segoe UI"/>
                <a:cs typeface="Segoe UI"/>
              </a:rPr>
              <a:t>information</a:t>
            </a:r>
            <a:r>
              <a:rPr sz="1600" spc="310">
                <a:solidFill>
                  <a:srgbClr val="626469"/>
                </a:solidFill>
                <a:latin typeface="Segoe UI"/>
                <a:cs typeface="Segoe UI"/>
              </a:rPr>
              <a:t>  </a:t>
            </a:r>
            <a:r>
              <a:rPr sz="1600">
                <a:solidFill>
                  <a:srgbClr val="626469"/>
                </a:solidFill>
                <a:latin typeface="Segoe UI"/>
                <a:cs typeface="Segoe UI"/>
              </a:rPr>
              <a:t>helps</a:t>
            </a:r>
            <a:r>
              <a:rPr sz="1600" spc="310">
                <a:solidFill>
                  <a:srgbClr val="626469"/>
                </a:solidFill>
                <a:latin typeface="Segoe UI"/>
                <a:cs typeface="Segoe UI"/>
              </a:rPr>
              <a:t>  </a:t>
            </a:r>
            <a:r>
              <a:rPr sz="1600">
                <a:solidFill>
                  <a:srgbClr val="626469"/>
                </a:solidFill>
                <a:latin typeface="Segoe UI"/>
                <a:cs typeface="Segoe UI"/>
              </a:rPr>
              <a:t>to</a:t>
            </a:r>
            <a:r>
              <a:rPr sz="1600" spc="310">
                <a:solidFill>
                  <a:srgbClr val="626469"/>
                </a:solidFill>
                <a:latin typeface="Segoe UI"/>
                <a:cs typeface="Segoe UI"/>
              </a:rPr>
              <a:t>  </a:t>
            </a:r>
            <a:r>
              <a:rPr sz="1600">
                <a:solidFill>
                  <a:srgbClr val="626469"/>
                </a:solidFill>
                <a:latin typeface="Segoe UI"/>
                <a:cs typeface="Segoe UI"/>
              </a:rPr>
              <a:t>ensure</a:t>
            </a:r>
            <a:r>
              <a:rPr sz="1600" spc="315">
                <a:solidFill>
                  <a:srgbClr val="626469"/>
                </a:solidFill>
                <a:latin typeface="Segoe UI"/>
                <a:cs typeface="Segoe UI"/>
              </a:rPr>
              <a:t>  </a:t>
            </a:r>
            <a:r>
              <a:rPr sz="1600">
                <a:solidFill>
                  <a:srgbClr val="626469"/>
                </a:solidFill>
                <a:latin typeface="Segoe UI"/>
                <a:cs typeface="Segoe UI"/>
              </a:rPr>
              <a:t>that</a:t>
            </a:r>
            <a:r>
              <a:rPr sz="1600" spc="310">
                <a:solidFill>
                  <a:srgbClr val="626469"/>
                </a:solidFill>
                <a:latin typeface="Segoe UI"/>
                <a:cs typeface="Segoe UI"/>
              </a:rPr>
              <a:t>  </a:t>
            </a:r>
            <a:r>
              <a:rPr sz="1600" spc="-25">
                <a:solidFill>
                  <a:srgbClr val="626469"/>
                </a:solidFill>
                <a:latin typeface="Segoe UI"/>
                <a:cs typeface="Segoe UI"/>
              </a:rPr>
              <a:t>the </a:t>
            </a:r>
            <a:r>
              <a:rPr sz="1600">
                <a:solidFill>
                  <a:srgbClr val="626469"/>
                </a:solidFill>
                <a:latin typeface="Segoe UI"/>
                <a:cs typeface="Segoe UI"/>
              </a:rPr>
              <a:t>Participants</a:t>
            </a:r>
            <a:r>
              <a:rPr sz="1600" spc="300">
                <a:solidFill>
                  <a:srgbClr val="626469"/>
                </a:solidFill>
                <a:latin typeface="Segoe UI"/>
                <a:cs typeface="Segoe UI"/>
              </a:rPr>
              <a:t> </a:t>
            </a:r>
            <a:r>
              <a:rPr sz="1600">
                <a:solidFill>
                  <a:srgbClr val="626469"/>
                </a:solidFill>
                <a:latin typeface="Segoe UI"/>
                <a:cs typeface="Segoe UI"/>
              </a:rPr>
              <a:t>receive</a:t>
            </a:r>
            <a:r>
              <a:rPr sz="1600" spc="290">
                <a:solidFill>
                  <a:srgbClr val="626469"/>
                </a:solidFill>
                <a:latin typeface="Segoe UI"/>
                <a:cs typeface="Segoe UI"/>
              </a:rPr>
              <a:t> </a:t>
            </a:r>
            <a:r>
              <a:rPr sz="1600">
                <a:solidFill>
                  <a:srgbClr val="626469"/>
                </a:solidFill>
                <a:latin typeface="Segoe UI"/>
                <a:cs typeface="Segoe UI"/>
              </a:rPr>
              <a:t>the</a:t>
            </a:r>
            <a:r>
              <a:rPr sz="1600" spc="290">
                <a:solidFill>
                  <a:srgbClr val="626469"/>
                </a:solidFill>
                <a:latin typeface="Segoe UI"/>
                <a:cs typeface="Segoe UI"/>
              </a:rPr>
              <a:t> </a:t>
            </a:r>
            <a:r>
              <a:rPr sz="1600">
                <a:solidFill>
                  <a:srgbClr val="626469"/>
                </a:solidFill>
                <a:latin typeface="Segoe UI"/>
                <a:cs typeface="Segoe UI"/>
              </a:rPr>
              <a:t>expected</a:t>
            </a:r>
            <a:r>
              <a:rPr sz="1600" spc="295">
                <a:solidFill>
                  <a:srgbClr val="626469"/>
                </a:solidFill>
                <a:latin typeface="Segoe UI"/>
                <a:cs typeface="Segoe UI"/>
              </a:rPr>
              <a:t> </a:t>
            </a:r>
            <a:r>
              <a:rPr sz="1600">
                <a:solidFill>
                  <a:srgbClr val="626469"/>
                </a:solidFill>
                <a:latin typeface="Segoe UI"/>
                <a:cs typeface="Segoe UI"/>
              </a:rPr>
              <a:t>care.</a:t>
            </a:r>
            <a:r>
              <a:rPr sz="1600" spc="300">
                <a:solidFill>
                  <a:srgbClr val="626469"/>
                </a:solidFill>
                <a:latin typeface="Segoe UI"/>
                <a:cs typeface="Segoe UI"/>
              </a:rPr>
              <a:t> </a:t>
            </a:r>
            <a:r>
              <a:rPr sz="1600">
                <a:solidFill>
                  <a:srgbClr val="626469"/>
                </a:solidFill>
                <a:latin typeface="Segoe UI"/>
                <a:cs typeface="Segoe UI"/>
              </a:rPr>
              <a:t>EVV</a:t>
            </a:r>
            <a:r>
              <a:rPr sz="1600" spc="290">
                <a:solidFill>
                  <a:srgbClr val="626469"/>
                </a:solidFill>
                <a:latin typeface="Segoe UI"/>
                <a:cs typeface="Segoe UI"/>
              </a:rPr>
              <a:t> </a:t>
            </a:r>
            <a:r>
              <a:rPr sz="1600">
                <a:solidFill>
                  <a:srgbClr val="626469"/>
                </a:solidFill>
                <a:latin typeface="Segoe UI"/>
                <a:cs typeface="Segoe UI"/>
              </a:rPr>
              <a:t>is</a:t>
            </a:r>
            <a:r>
              <a:rPr sz="1600" spc="280">
                <a:solidFill>
                  <a:srgbClr val="626469"/>
                </a:solidFill>
                <a:latin typeface="Segoe UI"/>
                <a:cs typeface="Segoe UI"/>
              </a:rPr>
              <a:t> </a:t>
            </a:r>
            <a:r>
              <a:rPr sz="1600" spc="-50">
                <a:solidFill>
                  <a:srgbClr val="626469"/>
                </a:solidFill>
                <a:latin typeface="Segoe UI"/>
                <a:cs typeface="Segoe UI"/>
              </a:rPr>
              <a:t>a </a:t>
            </a:r>
            <a:r>
              <a:rPr sz="1600">
                <a:solidFill>
                  <a:srgbClr val="626469"/>
                </a:solidFill>
                <a:latin typeface="Segoe UI"/>
                <a:cs typeface="Segoe UI"/>
              </a:rPr>
              <a:t>federal</a:t>
            </a:r>
            <a:r>
              <a:rPr sz="1600" spc="55">
                <a:solidFill>
                  <a:srgbClr val="626469"/>
                </a:solidFill>
                <a:latin typeface="Segoe UI"/>
                <a:cs typeface="Segoe UI"/>
              </a:rPr>
              <a:t> </a:t>
            </a:r>
            <a:r>
              <a:rPr sz="1600">
                <a:solidFill>
                  <a:srgbClr val="626469"/>
                </a:solidFill>
                <a:latin typeface="Segoe UI"/>
                <a:cs typeface="Segoe UI"/>
              </a:rPr>
              <a:t>mandate</a:t>
            </a:r>
            <a:r>
              <a:rPr sz="1600" spc="65">
                <a:solidFill>
                  <a:srgbClr val="626469"/>
                </a:solidFill>
                <a:latin typeface="Segoe UI"/>
                <a:cs typeface="Segoe UI"/>
              </a:rPr>
              <a:t> </a:t>
            </a:r>
            <a:r>
              <a:rPr sz="1600">
                <a:solidFill>
                  <a:srgbClr val="626469"/>
                </a:solidFill>
                <a:latin typeface="Segoe UI"/>
                <a:cs typeface="Segoe UI"/>
              </a:rPr>
              <a:t>included</a:t>
            </a:r>
            <a:r>
              <a:rPr sz="1600" spc="65">
                <a:solidFill>
                  <a:srgbClr val="626469"/>
                </a:solidFill>
                <a:latin typeface="Segoe UI"/>
                <a:cs typeface="Segoe UI"/>
              </a:rPr>
              <a:t> </a:t>
            </a:r>
            <a:r>
              <a:rPr sz="1600">
                <a:solidFill>
                  <a:srgbClr val="626469"/>
                </a:solidFill>
                <a:latin typeface="Segoe UI"/>
                <a:cs typeface="Segoe UI"/>
              </a:rPr>
              <a:t>in</a:t>
            </a:r>
            <a:r>
              <a:rPr sz="1600" spc="65">
                <a:solidFill>
                  <a:srgbClr val="626469"/>
                </a:solidFill>
                <a:latin typeface="Segoe UI"/>
                <a:cs typeface="Segoe UI"/>
              </a:rPr>
              <a:t> </a:t>
            </a:r>
            <a:r>
              <a:rPr sz="1600">
                <a:solidFill>
                  <a:srgbClr val="626469"/>
                </a:solidFill>
                <a:latin typeface="Segoe UI"/>
                <a:cs typeface="Segoe UI"/>
              </a:rPr>
              <a:t>section</a:t>
            </a:r>
            <a:r>
              <a:rPr sz="1600" spc="60">
                <a:solidFill>
                  <a:srgbClr val="626469"/>
                </a:solidFill>
                <a:latin typeface="Segoe UI"/>
                <a:cs typeface="Segoe UI"/>
              </a:rPr>
              <a:t> </a:t>
            </a:r>
            <a:r>
              <a:rPr sz="1600">
                <a:solidFill>
                  <a:srgbClr val="626469"/>
                </a:solidFill>
                <a:latin typeface="Segoe UI"/>
                <a:cs typeface="Segoe UI"/>
              </a:rPr>
              <a:t>12006</a:t>
            </a:r>
            <a:r>
              <a:rPr sz="1600" spc="65">
                <a:solidFill>
                  <a:srgbClr val="626469"/>
                </a:solidFill>
                <a:latin typeface="Segoe UI"/>
                <a:cs typeface="Segoe UI"/>
              </a:rPr>
              <a:t> </a:t>
            </a:r>
            <a:r>
              <a:rPr sz="1600">
                <a:solidFill>
                  <a:srgbClr val="626469"/>
                </a:solidFill>
                <a:latin typeface="Segoe UI"/>
                <a:cs typeface="Segoe UI"/>
              </a:rPr>
              <a:t>of</a:t>
            </a:r>
            <a:r>
              <a:rPr sz="1600" spc="65">
                <a:solidFill>
                  <a:srgbClr val="626469"/>
                </a:solidFill>
                <a:latin typeface="Segoe UI"/>
                <a:cs typeface="Segoe UI"/>
              </a:rPr>
              <a:t> </a:t>
            </a:r>
            <a:r>
              <a:rPr sz="1600" spc="-25">
                <a:solidFill>
                  <a:srgbClr val="626469"/>
                </a:solidFill>
                <a:latin typeface="Segoe UI"/>
                <a:cs typeface="Segoe UI"/>
              </a:rPr>
              <a:t>the </a:t>
            </a:r>
            <a:r>
              <a:rPr sz="1600">
                <a:solidFill>
                  <a:srgbClr val="626469"/>
                </a:solidFill>
                <a:latin typeface="Segoe UI"/>
                <a:cs typeface="Segoe UI"/>
              </a:rPr>
              <a:t>21</a:t>
            </a:r>
            <a:r>
              <a:rPr sz="1575" baseline="26455">
                <a:solidFill>
                  <a:srgbClr val="626469"/>
                </a:solidFill>
                <a:latin typeface="Segoe UI"/>
                <a:cs typeface="Segoe UI"/>
              </a:rPr>
              <a:t>st</a:t>
            </a:r>
            <a:r>
              <a:rPr sz="1575" spc="187" baseline="26455">
                <a:solidFill>
                  <a:srgbClr val="626469"/>
                </a:solidFill>
                <a:latin typeface="Segoe UI"/>
                <a:cs typeface="Segoe UI"/>
              </a:rPr>
              <a:t> </a:t>
            </a:r>
            <a:r>
              <a:rPr sz="1600">
                <a:solidFill>
                  <a:srgbClr val="626469"/>
                </a:solidFill>
                <a:latin typeface="Segoe UI"/>
                <a:cs typeface="Segoe UI"/>
              </a:rPr>
              <a:t>Century</a:t>
            </a:r>
            <a:r>
              <a:rPr sz="1600" spc="-5">
                <a:solidFill>
                  <a:srgbClr val="626469"/>
                </a:solidFill>
                <a:latin typeface="Segoe UI"/>
                <a:cs typeface="Segoe UI"/>
              </a:rPr>
              <a:t> </a:t>
            </a:r>
            <a:r>
              <a:rPr sz="1600">
                <a:solidFill>
                  <a:srgbClr val="626469"/>
                </a:solidFill>
                <a:latin typeface="Segoe UI"/>
                <a:cs typeface="Segoe UI"/>
              </a:rPr>
              <a:t>Cures</a:t>
            </a:r>
            <a:r>
              <a:rPr sz="1600" spc="-5">
                <a:solidFill>
                  <a:srgbClr val="626469"/>
                </a:solidFill>
                <a:latin typeface="Segoe UI"/>
                <a:cs typeface="Segoe UI"/>
              </a:rPr>
              <a:t> </a:t>
            </a:r>
            <a:r>
              <a:rPr sz="1600" spc="-20">
                <a:solidFill>
                  <a:srgbClr val="626469"/>
                </a:solidFill>
                <a:latin typeface="Segoe UI"/>
                <a:cs typeface="Segoe UI"/>
              </a:rPr>
              <a:t>Act.</a:t>
            </a:r>
            <a:endParaRPr sz="1600">
              <a:latin typeface="Segoe UI"/>
              <a:cs typeface="Segoe UI"/>
            </a:endParaRPr>
          </a:p>
          <a:p>
            <a:pPr marL="63500" marR="83820" algn="just">
              <a:lnSpc>
                <a:spcPct val="100000"/>
              </a:lnSpc>
              <a:spcBef>
                <a:spcPts val="1920"/>
              </a:spcBef>
            </a:pPr>
            <a:r>
              <a:rPr sz="1600">
                <a:solidFill>
                  <a:srgbClr val="626469"/>
                </a:solidFill>
                <a:latin typeface="Segoe UI"/>
                <a:cs typeface="Segoe UI"/>
              </a:rPr>
              <a:t>Palco</a:t>
            </a:r>
            <a:r>
              <a:rPr sz="1600" spc="145">
                <a:solidFill>
                  <a:srgbClr val="626469"/>
                </a:solidFill>
                <a:latin typeface="Segoe UI"/>
                <a:cs typeface="Segoe UI"/>
              </a:rPr>
              <a:t>  </a:t>
            </a:r>
            <a:r>
              <a:rPr sz="1600">
                <a:solidFill>
                  <a:srgbClr val="626469"/>
                </a:solidFill>
                <a:latin typeface="Segoe UI"/>
                <a:cs typeface="Segoe UI"/>
              </a:rPr>
              <a:t>has</a:t>
            </a:r>
            <a:r>
              <a:rPr sz="1600" spc="145">
                <a:solidFill>
                  <a:srgbClr val="626469"/>
                </a:solidFill>
                <a:latin typeface="Segoe UI"/>
                <a:cs typeface="Segoe UI"/>
              </a:rPr>
              <a:t>  </a:t>
            </a:r>
            <a:r>
              <a:rPr sz="1600">
                <a:solidFill>
                  <a:srgbClr val="626469"/>
                </a:solidFill>
                <a:latin typeface="Segoe UI"/>
                <a:cs typeface="Segoe UI"/>
              </a:rPr>
              <a:t>created</a:t>
            </a:r>
            <a:r>
              <a:rPr sz="1600" spc="140">
                <a:solidFill>
                  <a:srgbClr val="626469"/>
                </a:solidFill>
                <a:latin typeface="Segoe UI"/>
                <a:cs typeface="Segoe UI"/>
              </a:rPr>
              <a:t>  </a:t>
            </a:r>
            <a:r>
              <a:rPr sz="1600">
                <a:solidFill>
                  <a:srgbClr val="626469"/>
                </a:solidFill>
                <a:latin typeface="Segoe UI"/>
                <a:cs typeface="Segoe UI"/>
              </a:rPr>
              <a:t>a</a:t>
            </a:r>
            <a:r>
              <a:rPr sz="1600" spc="150">
                <a:solidFill>
                  <a:srgbClr val="626469"/>
                </a:solidFill>
                <a:latin typeface="Segoe UI"/>
                <a:cs typeface="Segoe UI"/>
              </a:rPr>
              <a:t>  </a:t>
            </a:r>
            <a:r>
              <a:rPr sz="1600" spc="-10">
                <a:solidFill>
                  <a:srgbClr val="626469"/>
                </a:solidFill>
                <a:latin typeface="Segoe UI"/>
                <a:cs typeface="Segoe UI"/>
              </a:rPr>
              <a:t>web-</a:t>
            </a:r>
            <a:r>
              <a:rPr sz="1600">
                <a:solidFill>
                  <a:srgbClr val="626469"/>
                </a:solidFill>
                <a:latin typeface="Segoe UI"/>
                <a:cs typeface="Segoe UI"/>
              </a:rPr>
              <a:t>based,</a:t>
            </a:r>
            <a:r>
              <a:rPr sz="1600" spc="140">
                <a:solidFill>
                  <a:srgbClr val="626469"/>
                </a:solidFill>
                <a:latin typeface="Segoe UI"/>
                <a:cs typeface="Segoe UI"/>
              </a:rPr>
              <a:t>  </a:t>
            </a:r>
            <a:r>
              <a:rPr sz="1600" spc="-10">
                <a:solidFill>
                  <a:srgbClr val="626469"/>
                </a:solidFill>
                <a:latin typeface="Segoe UI"/>
                <a:cs typeface="Segoe UI"/>
              </a:rPr>
              <a:t>user-friendly </a:t>
            </a:r>
            <a:r>
              <a:rPr sz="1600">
                <a:solidFill>
                  <a:srgbClr val="626469"/>
                </a:solidFill>
                <a:latin typeface="Segoe UI"/>
                <a:cs typeface="Segoe UI"/>
              </a:rPr>
              <a:t>platform</a:t>
            </a:r>
            <a:r>
              <a:rPr sz="1600" spc="70">
                <a:solidFill>
                  <a:srgbClr val="626469"/>
                </a:solidFill>
                <a:latin typeface="Segoe UI"/>
                <a:cs typeface="Segoe UI"/>
              </a:rPr>
              <a:t> </a:t>
            </a:r>
            <a:r>
              <a:rPr sz="1600">
                <a:solidFill>
                  <a:srgbClr val="626469"/>
                </a:solidFill>
                <a:latin typeface="Segoe UI"/>
                <a:cs typeface="Segoe UI"/>
              </a:rPr>
              <a:t>to</a:t>
            </a:r>
            <a:r>
              <a:rPr sz="1600" spc="65">
                <a:solidFill>
                  <a:srgbClr val="626469"/>
                </a:solidFill>
                <a:latin typeface="Segoe UI"/>
                <a:cs typeface="Segoe UI"/>
              </a:rPr>
              <a:t> </a:t>
            </a:r>
            <a:r>
              <a:rPr sz="1600">
                <a:solidFill>
                  <a:srgbClr val="626469"/>
                </a:solidFill>
                <a:latin typeface="Segoe UI"/>
                <a:cs typeface="Segoe UI"/>
              </a:rPr>
              <a:t>provide</a:t>
            </a:r>
            <a:r>
              <a:rPr sz="1600" spc="70">
                <a:solidFill>
                  <a:srgbClr val="626469"/>
                </a:solidFill>
                <a:latin typeface="Segoe UI"/>
                <a:cs typeface="Segoe UI"/>
              </a:rPr>
              <a:t> </a:t>
            </a:r>
            <a:r>
              <a:rPr sz="1600">
                <a:solidFill>
                  <a:srgbClr val="626469"/>
                </a:solidFill>
                <a:latin typeface="Segoe UI"/>
                <a:cs typeface="Segoe UI"/>
              </a:rPr>
              <a:t>our</a:t>
            </a:r>
            <a:r>
              <a:rPr sz="1600" spc="75">
                <a:solidFill>
                  <a:srgbClr val="626469"/>
                </a:solidFill>
                <a:latin typeface="Segoe UI"/>
                <a:cs typeface="Segoe UI"/>
              </a:rPr>
              <a:t> </a:t>
            </a:r>
            <a:r>
              <a:rPr sz="1600">
                <a:solidFill>
                  <a:srgbClr val="626469"/>
                </a:solidFill>
                <a:latin typeface="Segoe UI"/>
                <a:cs typeface="Segoe UI"/>
              </a:rPr>
              <a:t>Participants</a:t>
            </a:r>
            <a:r>
              <a:rPr sz="1600" spc="60">
                <a:solidFill>
                  <a:srgbClr val="626469"/>
                </a:solidFill>
                <a:latin typeface="Segoe UI"/>
                <a:cs typeface="Segoe UI"/>
              </a:rPr>
              <a:t> </a:t>
            </a:r>
            <a:r>
              <a:rPr sz="1600">
                <a:solidFill>
                  <a:srgbClr val="626469"/>
                </a:solidFill>
                <a:latin typeface="Segoe UI"/>
                <a:cs typeface="Segoe UI"/>
              </a:rPr>
              <a:t>with</a:t>
            </a:r>
            <a:r>
              <a:rPr sz="1600" spc="65">
                <a:solidFill>
                  <a:srgbClr val="626469"/>
                </a:solidFill>
                <a:latin typeface="Segoe UI"/>
                <a:cs typeface="Segoe UI"/>
              </a:rPr>
              <a:t> </a:t>
            </a:r>
            <a:r>
              <a:rPr sz="1600">
                <a:solidFill>
                  <a:srgbClr val="626469"/>
                </a:solidFill>
                <a:latin typeface="Segoe UI"/>
                <a:cs typeface="Segoe UI"/>
              </a:rPr>
              <a:t>tools</a:t>
            </a:r>
            <a:r>
              <a:rPr sz="1600" spc="75">
                <a:solidFill>
                  <a:srgbClr val="626469"/>
                </a:solidFill>
                <a:latin typeface="Segoe UI"/>
                <a:cs typeface="Segoe UI"/>
              </a:rPr>
              <a:t> </a:t>
            </a:r>
            <a:r>
              <a:rPr sz="1600" spc="-25">
                <a:solidFill>
                  <a:srgbClr val="626469"/>
                </a:solidFill>
                <a:latin typeface="Segoe UI"/>
                <a:cs typeface="Segoe UI"/>
              </a:rPr>
              <a:t>to </a:t>
            </a:r>
            <a:r>
              <a:rPr sz="1600">
                <a:solidFill>
                  <a:srgbClr val="626469"/>
                </a:solidFill>
                <a:latin typeface="Segoe UI"/>
                <a:cs typeface="Segoe UI"/>
              </a:rPr>
              <a:t>remain</a:t>
            </a:r>
            <a:r>
              <a:rPr sz="1600" spc="65">
                <a:solidFill>
                  <a:srgbClr val="626469"/>
                </a:solidFill>
                <a:latin typeface="Segoe UI"/>
                <a:cs typeface="Segoe UI"/>
              </a:rPr>
              <a:t> </a:t>
            </a:r>
            <a:r>
              <a:rPr sz="1600">
                <a:solidFill>
                  <a:srgbClr val="626469"/>
                </a:solidFill>
                <a:latin typeface="Segoe UI"/>
                <a:cs typeface="Segoe UI"/>
              </a:rPr>
              <a:t>EVV</a:t>
            </a:r>
            <a:r>
              <a:rPr sz="1600" spc="90">
                <a:solidFill>
                  <a:srgbClr val="626469"/>
                </a:solidFill>
                <a:latin typeface="Segoe UI"/>
                <a:cs typeface="Segoe UI"/>
              </a:rPr>
              <a:t> </a:t>
            </a:r>
            <a:r>
              <a:rPr sz="1600">
                <a:solidFill>
                  <a:srgbClr val="626469"/>
                </a:solidFill>
                <a:latin typeface="Segoe UI"/>
                <a:cs typeface="Segoe UI"/>
              </a:rPr>
              <a:t>compliant.</a:t>
            </a:r>
            <a:r>
              <a:rPr sz="1600" spc="70">
                <a:solidFill>
                  <a:srgbClr val="626469"/>
                </a:solidFill>
                <a:latin typeface="Segoe UI"/>
                <a:cs typeface="Segoe UI"/>
              </a:rPr>
              <a:t> </a:t>
            </a:r>
            <a:r>
              <a:rPr sz="1600">
                <a:solidFill>
                  <a:srgbClr val="626469"/>
                </a:solidFill>
                <a:latin typeface="Segoe UI"/>
                <a:cs typeface="Segoe UI"/>
              </a:rPr>
              <a:t>The</a:t>
            </a:r>
            <a:r>
              <a:rPr sz="1600" spc="80">
                <a:solidFill>
                  <a:srgbClr val="626469"/>
                </a:solidFill>
                <a:latin typeface="Segoe UI"/>
                <a:cs typeface="Segoe UI"/>
              </a:rPr>
              <a:t> </a:t>
            </a:r>
            <a:r>
              <a:rPr sz="1600">
                <a:solidFill>
                  <a:srgbClr val="626469"/>
                </a:solidFill>
                <a:latin typeface="Segoe UI"/>
                <a:cs typeface="Segoe UI"/>
              </a:rPr>
              <a:t>two</a:t>
            </a:r>
            <a:r>
              <a:rPr sz="1600" spc="70">
                <a:solidFill>
                  <a:srgbClr val="626469"/>
                </a:solidFill>
                <a:latin typeface="Segoe UI"/>
                <a:cs typeface="Segoe UI"/>
              </a:rPr>
              <a:t> </a:t>
            </a:r>
            <a:r>
              <a:rPr sz="1600">
                <a:solidFill>
                  <a:srgbClr val="626469"/>
                </a:solidFill>
                <a:latin typeface="Segoe UI"/>
                <a:cs typeface="Segoe UI"/>
              </a:rPr>
              <a:t>options</a:t>
            </a:r>
            <a:r>
              <a:rPr sz="1600" spc="70">
                <a:solidFill>
                  <a:srgbClr val="626469"/>
                </a:solidFill>
                <a:latin typeface="Segoe UI"/>
                <a:cs typeface="Segoe UI"/>
              </a:rPr>
              <a:t> </a:t>
            </a:r>
            <a:r>
              <a:rPr sz="1600">
                <a:solidFill>
                  <a:srgbClr val="626469"/>
                </a:solidFill>
                <a:latin typeface="Segoe UI"/>
                <a:cs typeface="Segoe UI"/>
              </a:rPr>
              <a:t>for</a:t>
            </a:r>
            <a:r>
              <a:rPr sz="1600" spc="80">
                <a:solidFill>
                  <a:srgbClr val="626469"/>
                </a:solidFill>
                <a:latin typeface="Segoe UI"/>
                <a:cs typeface="Segoe UI"/>
              </a:rPr>
              <a:t> </a:t>
            </a:r>
            <a:r>
              <a:rPr sz="1600" spc="-10">
                <a:solidFill>
                  <a:srgbClr val="626469"/>
                </a:solidFill>
                <a:latin typeface="Segoe UI"/>
                <a:cs typeface="Segoe UI"/>
              </a:rPr>
              <a:t>using </a:t>
            </a:r>
            <a:r>
              <a:rPr sz="1600">
                <a:solidFill>
                  <a:srgbClr val="626469"/>
                </a:solidFill>
                <a:latin typeface="Segoe UI"/>
                <a:cs typeface="Segoe UI"/>
              </a:rPr>
              <a:t>EVV</a:t>
            </a:r>
            <a:r>
              <a:rPr sz="1600" spc="-40">
                <a:solidFill>
                  <a:srgbClr val="626469"/>
                </a:solidFill>
                <a:latin typeface="Segoe UI"/>
                <a:cs typeface="Segoe UI"/>
              </a:rPr>
              <a:t> </a:t>
            </a:r>
            <a:r>
              <a:rPr sz="1600">
                <a:solidFill>
                  <a:srgbClr val="626469"/>
                </a:solidFill>
                <a:latin typeface="Segoe UI"/>
                <a:cs typeface="Segoe UI"/>
              </a:rPr>
              <a:t>with</a:t>
            </a:r>
            <a:r>
              <a:rPr sz="1600" spc="-55">
                <a:solidFill>
                  <a:srgbClr val="626469"/>
                </a:solidFill>
                <a:latin typeface="Segoe UI"/>
                <a:cs typeface="Segoe UI"/>
              </a:rPr>
              <a:t> </a:t>
            </a:r>
            <a:r>
              <a:rPr sz="1600">
                <a:solidFill>
                  <a:srgbClr val="626469"/>
                </a:solidFill>
                <a:latin typeface="Segoe UI"/>
                <a:cs typeface="Segoe UI"/>
              </a:rPr>
              <a:t>Palco</a:t>
            </a:r>
            <a:r>
              <a:rPr sz="1600" spc="-45">
                <a:solidFill>
                  <a:srgbClr val="626469"/>
                </a:solidFill>
                <a:latin typeface="Segoe UI"/>
                <a:cs typeface="Segoe UI"/>
              </a:rPr>
              <a:t> </a:t>
            </a:r>
            <a:r>
              <a:rPr sz="1600" spc="-20">
                <a:solidFill>
                  <a:srgbClr val="626469"/>
                </a:solidFill>
                <a:latin typeface="Segoe UI"/>
                <a:cs typeface="Segoe UI"/>
              </a:rPr>
              <a:t>are:</a:t>
            </a:r>
            <a:endParaRPr sz="1600">
              <a:latin typeface="Segoe UI"/>
              <a:cs typeface="Segoe UI"/>
            </a:endParaRPr>
          </a:p>
          <a:p>
            <a:pPr marL="863600" indent="-342900">
              <a:lnSpc>
                <a:spcPct val="100000"/>
              </a:lnSpc>
              <a:spcBef>
                <a:spcPts val="1920"/>
              </a:spcBef>
              <a:buAutoNum type="arabicPeriod"/>
              <a:tabLst>
                <a:tab pos="863600" algn="l"/>
              </a:tabLst>
            </a:pPr>
            <a:r>
              <a:rPr sz="1600" spc="-10">
                <a:solidFill>
                  <a:srgbClr val="626469"/>
                </a:solidFill>
                <a:latin typeface="Segoe UI"/>
                <a:cs typeface="Segoe UI"/>
              </a:rPr>
              <a:t>Connect</a:t>
            </a:r>
            <a:endParaRPr sz="1600">
              <a:latin typeface="Segoe UI"/>
              <a:cs typeface="Segoe UI"/>
            </a:endParaRPr>
          </a:p>
          <a:p>
            <a:pPr marL="863600" marR="520065" indent="-343535">
              <a:lnSpc>
                <a:spcPct val="100000"/>
              </a:lnSpc>
              <a:buAutoNum type="arabicPeriod"/>
              <a:tabLst>
                <a:tab pos="863600" algn="l"/>
              </a:tabLst>
            </a:pPr>
            <a:r>
              <a:rPr sz="1600" spc="-20">
                <a:solidFill>
                  <a:srgbClr val="626469"/>
                </a:solidFill>
                <a:latin typeface="Segoe UI"/>
                <a:cs typeface="Segoe UI"/>
              </a:rPr>
              <a:t>Telephony</a:t>
            </a:r>
            <a:r>
              <a:rPr sz="1600" spc="-55">
                <a:solidFill>
                  <a:srgbClr val="626469"/>
                </a:solidFill>
                <a:latin typeface="Segoe UI"/>
                <a:cs typeface="Segoe UI"/>
              </a:rPr>
              <a:t> </a:t>
            </a:r>
            <a:r>
              <a:rPr sz="1600">
                <a:solidFill>
                  <a:srgbClr val="626469"/>
                </a:solidFill>
                <a:latin typeface="Segoe UI"/>
                <a:cs typeface="Segoe UI"/>
              </a:rPr>
              <a:t>/</a:t>
            </a:r>
            <a:r>
              <a:rPr sz="1600" spc="-45">
                <a:solidFill>
                  <a:srgbClr val="626469"/>
                </a:solidFill>
                <a:latin typeface="Segoe UI"/>
                <a:cs typeface="Segoe UI"/>
              </a:rPr>
              <a:t> </a:t>
            </a:r>
            <a:r>
              <a:rPr sz="1600">
                <a:solidFill>
                  <a:srgbClr val="626469"/>
                </a:solidFill>
                <a:latin typeface="Segoe UI"/>
                <a:cs typeface="Segoe UI"/>
              </a:rPr>
              <a:t>IVR</a:t>
            </a:r>
            <a:r>
              <a:rPr sz="1600" spc="-40">
                <a:solidFill>
                  <a:srgbClr val="626469"/>
                </a:solidFill>
                <a:latin typeface="Segoe UI"/>
                <a:cs typeface="Segoe UI"/>
              </a:rPr>
              <a:t> </a:t>
            </a:r>
            <a:r>
              <a:rPr sz="1600">
                <a:solidFill>
                  <a:srgbClr val="626469"/>
                </a:solidFill>
                <a:latin typeface="Segoe UI"/>
                <a:cs typeface="Segoe UI"/>
              </a:rPr>
              <a:t>(Interactive</a:t>
            </a:r>
            <a:r>
              <a:rPr sz="1600" spc="-35">
                <a:solidFill>
                  <a:srgbClr val="626469"/>
                </a:solidFill>
                <a:latin typeface="Segoe UI"/>
                <a:cs typeface="Segoe UI"/>
              </a:rPr>
              <a:t> </a:t>
            </a:r>
            <a:r>
              <a:rPr sz="1600" spc="-20">
                <a:solidFill>
                  <a:srgbClr val="626469"/>
                </a:solidFill>
                <a:latin typeface="Segoe UI"/>
                <a:cs typeface="Segoe UI"/>
              </a:rPr>
              <a:t>Voice </a:t>
            </a:r>
            <a:r>
              <a:rPr sz="1600" spc="-10">
                <a:solidFill>
                  <a:srgbClr val="626469"/>
                </a:solidFill>
                <a:latin typeface="Segoe UI"/>
                <a:cs typeface="Segoe UI"/>
              </a:rPr>
              <a:t>Recognition) </a:t>
            </a:r>
            <a:r>
              <a:rPr sz="1600">
                <a:solidFill>
                  <a:srgbClr val="626469"/>
                </a:solidFill>
                <a:latin typeface="Segoe UI"/>
                <a:cs typeface="Segoe UI"/>
              </a:rPr>
              <a:t>via</a:t>
            </a:r>
            <a:r>
              <a:rPr sz="1600" spc="-35">
                <a:solidFill>
                  <a:srgbClr val="626469"/>
                </a:solidFill>
                <a:latin typeface="Segoe UI"/>
                <a:cs typeface="Segoe UI"/>
              </a:rPr>
              <a:t> </a:t>
            </a:r>
            <a:r>
              <a:rPr sz="1600">
                <a:solidFill>
                  <a:srgbClr val="626469"/>
                </a:solidFill>
                <a:latin typeface="Segoe UI"/>
                <a:cs typeface="Segoe UI"/>
              </a:rPr>
              <a:t>a</a:t>
            </a:r>
            <a:r>
              <a:rPr sz="1600" spc="-35">
                <a:solidFill>
                  <a:srgbClr val="626469"/>
                </a:solidFill>
                <a:latin typeface="Segoe UI"/>
                <a:cs typeface="Segoe UI"/>
              </a:rPr>
              <a:t> </a:t>
            </a:r>
            <a:r>
              <a:rPr sz="1600">
                <a:solidFill>
                  <a:srgbClr val="626469"/>
                </a:solidFill>
                <a:latin typeface="Segoe UI"/>
                <a:cs typeface="Segoe UI"/>
              </a:rPr>
              <a:t>touchtone</a:t>
            </a:r>
            <a:r>
              <a:rPr sz="1600" spc="-35">
                <a:solidFill>
                  <a:srgbClr val="626469"/>
                </a:solidFill>
                <a:latin typeface="Segoe UI"/>
                <a:cs typeface="Segoe UI"/>
              </a:rPr>
              <a:t> </a:t>
            </a:r>
            <a:r>
              <a:rPr sz="1600" spc="-10">
                <a:solidFill>
                  <a:srgbClr val="626469"/>
                </a:solidFill>
                <a:latin typeface="Segoe UI"/>
                <a:cs typeface="Segoe UI"/>
              </a:rPr>
              <a:t>phone.</a:t>
            </a:r>
            <a:endParaRPr sz="1600">
              <a:latin typeface="Segoe UI"/>
              <a:cs typeface="Segoe UI"/>
            </a:endParaRPr>
          </a:p>
          <a:p>
            <a:pPr>
              <a:lnSpc>
                <a:spcPct val="100000"/>
              </a:lnSpc>
            </a:pPr>
            <a:endParaRPr sz="1600">
              <a:latin typeface="Segoe UI"/>
              <a:cs typeface="Segoe UI"/>
            </a:endParaRPr>
          </a:p>
          <a:p>
            <a:pPr>
              <a:lnSpc>
                <a:spcPct val="100000"/>
              </a:lnSpc>
              <a:spcBef>
                <a:spcPts val="225"/>
              </a:spcBef>
            </a:pPr>
            <a:endParaRPr sz="1600">
              <a:latin typeface="Segoe UI"/>
              <a:cs typeface="Segoe UI"/>
            </a:endParaRPr>
          </a:p>
          <a:p>
            <a:pPr marL="135255" marR="17780" algn="just">
              <a:lnSpc>
                <a:spcPct val="100000"/>
              </a:lnSpc>
            </a:pPr>
            <a:r>
              <a:rPr sz="1800" b="1">
                <a:solidFill>
                  <a:srgbClr val="626469"/>
                </a:solidFill>
                <a:latin typeface="Segoe UI"/>
                <a:cs typeface="Segoe UI"/>
              </a:rPr>
              <a:t>Electronic</a:t>
            </a:r>
            <a:r>
              <a:rPr sz="1800" b="1" spc="-40">
                <a:solidFill>
                  <a:srgbClr val="626469"/>
                </a:solidFill>
                <a:latin typeface="Segoe UI"/>
                <a:cs typeface="Segoe UI"/>
              </a:rPr>
              <a:t> </a:t>
            </a:r>
            <a:r>
              <a:rPr sz="1800" b="1">
                <a:solidFill>
                  <a:srgbClr val="626469"/>
                </a:solidFill>
                <a:latin typeface="Segoe UI"/>
                <a:cs typeface="Segoe UI"/>
              </a:rPr>
              <a:t>Visit</a:t>
            </a:r>
            <a:r>
              <a:rPr sz="1800" b="1" spc="-40">
                <a:solidFill>
                  <a:srgbClr val="626469"/>
                </a:solidFill>
                <a:latin typeface="Segoe UI"/>
                <a:cs typeface="Segoe UI"/>
              </a:rPr>
              <a:t> </a:t>
            </a:r>
            <a:r>
              <a:rPr sz="1800" b="1" spc="-10">
                <a:solidFill>
                  <a:srgbClr val="626469"/>
                </a:solidFill>
                <a:latin typeface="Segoe UI"/>
                <a:cs typeface="Segoe UI"/>
              </a:rPr>
              <a:t>Verification</a:t>
            </a:r>
            <a:r>
              <a:rPr sz="1800" b="1" spc="-55">
                <a:solidFill>
                  <a:srgbClr val="626469"/>
                </a:solidFill>
                <a:latin typeface="Segoe UI"/>
                <a:cs typeface="Segoe UI"/>
              </a:rPr>
              <a:t> </a:t>
            </a:r>
            <a:r>
              <a:rPr sz="1800" b="1">
                <a:solidFill>
                  <a:srgbClr val="626469"/>
                </a:solidFill>
                <a:latin typeface="Segoe UI"/>
                <a:cs typeface="Segoe UI"/>
              </a:rPr>
              <a:t>(EVV)</a:t>
            </a:r>
            <a:r>
              <a:rPr sz="1800" b="1" spc="-30">
                <a:solidFill>
                  <a:srgbClr val="626469"/>
                </a:solidFill>
                <a:latin typeface="Segoe UI"/>
                <a:cs typeface="Segoe UI"/>
              </a:rPr>
              <a:t> </a:t>
            </a:r>
            <a:r>
              <a:rPr sz="1800" b="1">
                <a:solidFill>
                  <a:srgbClr val="626469"/>
                </a:solidFill>
                <a:latin typeface="Segoe UI"/>
                <a:cs typeface="Segoe UI"/>
              </a:rPr>
              <a:t>is</a:t>
            </a:r>
            <a:r>
              <a:rPr sz="1800" b="1" spc="-40">
                <a:solidFill>
                  <a:srgbClr val="626469"/>
                </a:solidFill>
                <a:latin typeface="Segoe UI"/>
                <a:cs typeface="Segoe UI"/>
              </a:rPr>
              <a:t> </a:t>
            </a:r>
            <a:r>
              <a:rPr sz="1800" b="1" spc="-50">
                <a:solidFill>
                  <a:srgbClr val="626469"/>
                </a:solidFill>
                <a:latin typeface="Segoe UI"/>
                <a:cs typeface="Segoe UI"/>
              </a:rPr>
              <a:t>a </a:t>
            </a:r>
            <a:r>
              <a:rPr sz="1800" b="1">
                <a:solidFill>
                  <a:srgbClr val="626469"/>
                </a:solidFill>
                <a:latin typeface="Segoe UI"/>
                <a:cs typeface="Segoe UI"/>
              </a:rPr>
              <a:t>Federal</a:t>
            </a:r>
            <a:r>
              <a:rPr sz="1800" b="1" spc="-55">
                <a:solidFill>
                  <a:srgbClr val="626469"/>
                </a:solidFill>
                <a:latin typeface="Segoe UI"/>
                <a:cs typeface="Segoe UI"/>
              </a:rPr>
              <a:t> </a:t>
            </a:r>
            <a:r>
              <a:rPr sz="1800" b="1">
                <a:solidFill>
                  <a:srgbClr val="626469"/>
                </a:solidFill>
                <a:latin typeface="Segoe UI"/>
                <a:cs typeface="Segoe UI"/>
              </a:rPr>
              <a:t>Mandate!</a:t>
            </a:r>
            <a:r>
              <a:rPr sz="1800" b="1" spc="-60">
                <a:solidFill>
                  <a:srgbClr val="626469"/>
                </a:solidFill>
                <a:latin typeface="Segoe UI"/>
                <a:cs typeface="Segoe UI"/>
              </a:rPr>
              <a:t> </a:t>
            </a:r>
            <a:r>
              <a:rPr sz="1800" b="1">
                <a:solidFill>
                  <a:srgbClr val="626469"/>
                </a:solidFill>
                <a:latin typeface="Segoe UI"/>
                <a:cs typeface="Segoe UI"/>
              </a:rPr>
              <a:t>Compliance</a:t>
            </a:r>
            <a:r>
              <a:rPr sz="1800" b="1" spc="-60">
                <a:solidFill>
                  <a:srgbClr val="626469"/>
                </a:solidFill>
                <a:latin typeface="Segoe UI"/>
                <a:cs typeface="Segoe UI"/>
              </a:rPr>
              <a:t> </a:t>
            </a:r>
            <a:r>
              <a:rPr sz="1800" b="1">
                <a:solidFill>
                  <a:srgbClr val="626469"/>
                </a:solidFill>
                <a:latin typeface="Segoe UI"/>
                <a:cs typeface="Segoe UI"/>
              </a:rPr>
              <a:t>is</a:t>
            </a:r>
            <a:r>
              <a:rPr sz="1800" b="1" spc="-45">
                <a:solidFill>
                  <a:srgbClr val="626469"/>
                </a:solidFill>
                <a:latin typeface="Segoe UI"/>
                <a:cs typeface="Segoe UI"/>
              </a:rPr>
              <a:t> </a:t>
            </a:r>
            <a:r>
              <a:rPr sz="1800" b="1" spc="-10">
                <a:solidFill>
                  <a:srgbClr val="626469"/>
                </a:solidFill>
                <a:latin typeface="Segoe UI"/>
                <a:cs typeface="Segoe UI"/>
              </a:rPr>
              <a:t>required.</a:t>
            </a:r>
            <a:endParaRPr sz="1800">
              <a:latin typeface="Segoe UI"/>
              <a:cs typeface="Segoe U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83978" y="2235183"/>
            <a:ext cx="10936605" cy="3994150"/>
          </a:xfrm>
          <a:prstGeom prst="rect">
            <a:avLst/>
          </a:prstGeom>
        </p:spPr>
        <p:txBody>
          <a:bodyPr vert="horz" wrap="square" lIns="0" tIns="39370" rIns="0" bIns="0" rtlCol="0">
            <a:spAutoFit/>
          </a:bodyPr>
          <a:lstStyle/>
          <a:p>
            <a:pPr marL="12700" marR="3956050" indent="-635" algn="just">
              <a:lnSpc>
                <a:spcPts val="1730"/>
              </a:lnSpc>
              <a:spcBef>
                <a:spcPts val="310"/>
              </a:spcBef>
            </a:pPr>
            <a:r>
              <a:rPr sz="1600" b="1">
                <a:solidFill>
                  <a:srgbClr val="626469"/>
                </a:solidFill>
                <a:latin typeface="Segoe UI"/>
                <a:cs typeface="Segoe UI"/>
              </a:rPr>
              <a:t>TO</a:t>
            </a:r>
            <a:r>
              <a:rPr sz="1600" b="1" spc="409">
                <a:solidFill>
                  <a:srgbClr val="626469"/>
                </a:solidFill>
                <a:latin typeface="Segoe UI"/>
                <a:cs typeface="Segoe UI"/>
              </a:rPr>
              <a:t> </a:t>
            </a:r>
            <a:r>
              <a:rPr sz="1600" b="1" spc="75">
                <a:solidFill>
                  <a:srgbClr val="626469"/>
                </a:solidFill>
                <a:latin typeface="Segoe UI"/>
                <a:cs typeface="Segoe UI"/>
              </a:rPr>
              <a:t>SUBMIT</a:t>
            </a:r>
            <a:r>
              <a:rPr sz="1600" b="1" spc="425">
                <a:solidFill>
                  <a:srgbClr val="626469"/>
                </a:solidFill>
                <a:latin typeface="Segoe UI"/>
                <a:cs typeface="Segoe UI"/>
              </a:rPr>
              <a:t> </a:t>
            </a:r>
            <a:r>
              <a:rPr sz="1600" b="1" spc="65">
                <a:solidFill>
                  <a:srgbClr val="626469"/>
                </a:solidFill>
                <a:latin typeface="Segoe UI"/>
                <a:cs typeface="Segoe UI"/>
              </a:rPr>
              <a:t>TIME</a:t>
            </a:r>
            <a:r>
              <a:rPr sz="1600" b="1" spc="415">
                <a:solidFill>
                  <a:srgbClr val="626469"/>
                </a:solidFill>
                <a:latin typeface="Segoe UI"/>
                <a:cs typeface="Segoe UI"/>
              </a:rPr>
              <a:t> </a:t>
            </a:r>
            <a:r>
              <a:rPr sz="1600" b="1">
                <a:solidFill>
                  <a:srgbClr val="626469"/>
                </a:solidFill>
                <a:latin typeface="Segoe UI"/>
                <a:cs typeface="Segoe UI"/>
              </a:rPr>
              <a:t>TO</a:t>
            </a:r>
            <a:r>
              <a:rPr sz="1600" b="1" spc="425">
                <a:solidFill>
                  <a:srgbClr val="626469"/>
                </a:solidFill>
                <a:latin typeface="Segoe UI"/>
                <a:cs typeface="Segoe UI"/>
              </a:rPr>
              <a:t> </a:t>
            </a:r>
            <a:r>
              <a:rPr sz="1600" b="1">
                <a:solidFill>
                  <a:srgbClr val="626469"/>
                </a:solidFill>
                <a:latin typeface="Segoe UI"/>
                <a:cs typeface="Segoe UI"/>
              </a:rPr>
              <a:t>PALCO,</a:t>
            </a:r>
            <a:r>
              <a:rPr sz="1600" b="1" spc="425">
                <a:solidFill>
                  <a:srgbClr val="626469"/>
                </a:solidFill>
                <a:latin typeface="Segoe UI"/>
                <a:cs typeface="Segoe UI"/>
              </a:rPr>
              <a:t> </a:t>
            </a:r>
            <a:r>
              <a:rPr sz="1600" b="1">
                <a:solidFill>
                  <a:srgbClr val="626469"/>
                </a:solidFill>
                <a:latin typeface="Segoe UI"/>
                <a:cs typeface="Segoe UI"/>
              </a:rPr>
              <a:t>YOU</a:t>
            </a:r>
            <a:r>
              <a:rPr sz="1600" b="1" spc="420">
                <a:solidFill>
                  <a:srgbClr val="626469"/>
                </a:solidFill>
                <a:latin typeface="Segoe UI"/>
                <a:cs typeface="Segoe UI"/>
              </a:rPr>
              <a:t> </a:t>
            </a:r>
            <a:r>
              <a:rPr sz="1600" b="1" spc="65">
                <a:solidFill>
                  <a:srgbClr val="626469"/>
                </a:solidFill>
                <a:latin typeface="Segoe UI"/>
                <a:cs typeface="Segoe UI"/>
              </a:rPr>
              <a:t>WILL</a:t>
            </a:r>
            <a:r>
              <a:rPr sz="1600" b="1" spc="420">
                <a:solidFill>
                  <a:srgbClr val="626469"/>
                </a:solidFill>
                <a:latin typeface="Segoe UI"/>
                <a:cs typeface="Segoe UI"/>
              </a:rPr>
              <a:t> </a:t>
            </a:r>
            <a:r>
              <a:rPr sz="1600" b="1" spc="65">
                <a:solidFill>
                  <a:srgbClr val="626469"/>
                </a:solidFill>
                <a:latin typeface="Segoe UI"/>
                <a:cs typeface="Segoe UI"/>
              </a:rPr>
              <a:t>NEED</a:t>
            </a:r>
            <a:r>
              <a:rPr sz="1600" b="1" spc="409">
                <a:solidFill>
                  <a:srgbClr val="626469"/>
                </a:solidFill>
                <a:latin typeface="Segoe UI"/>
                <a:cs typeface="Segoe UI"/>
              </a:rPr>
              <a:t> </a:t>
            </a:r>
            <a:r>
              <a:rPr sz="1600" b="1">
                <a:solidFill>
                  <a:srgbClr val="626469"/>
                </a:solidFill>
                <a:latin typeface="Segoe UI"/>
                <a:cs typeface="Segoe UI"/>
              </a:rPr>
              <a:t>A</a:t>
            </a:r>
            <a:r>
              <a:rPr sz="1600" b="1" spc="430">
                <a:solidFill>
                  <a:srgbClr val="626469"/>
                </a:solidFill>
                <a:latin typeface="Segoe UI"/>
                <a:cs typeface="Segoe UI"/>
              </a:rPr>
              <a:t> </a:t>
            </a:r>
            <a:r>
              <a:rPr sz="1600" b="1" spc="70">
                <a:solidFill>
                  <a:srgbClr val="626469"/>
                </a:solidFill>
                <a:latin typeface="Segoe UI"/>
                <a:cs typeface="Segoe UI"/>
              </a:rPr>
              <a:t>MOBILE</a:t>
            </a:r>
            <a:r>
              <a:rPr sz="1600" b="1" spc="425">
                <a:solidFill>
                  <a:srgbClr val="626469"/>
                </a:solidFill>
                <a:latin typeface="Segoe UI"/>
                <a:cs typeface="Segoe UI"/>
              </a:rPr>
              <a:t> </a:t>
            </a:r>
            <a:r>
              <a:rPr sz="1600" b="1" spc="80">
                <a:solidFill>
                  <a:srgbClr val="626469"/>
                </a:solidFill>
                <a:latin typeface="Segoe UI"/>
                <a:cs typeface="Segoe UI"/>
              </a:rPr>
              <a:t>DEVICE </a:t>
            </a:r>
            <a:r>
              <a:rPr sz="1600" b="1">
                <a:solidFill>
                  <a:srgbClr val="626469"/>
                </a:solidFill>
                <a:latin typeface="Segoe UI"/>
                <a:cs typeface="Segoe UI"/>
              </a:rPr>
              <a:t>THAT</a:t>
            </a:r>
            <a:r>
              <a:rPr sz="1600" b="1" spc="405">
                <a:solidFill>
                  <a:srgbClr val="626469"/>
                </a:solidFill>
                <a:latin typeface="Segoe UI"/>
                <a:cs typeface="Segoe UI"/>
              </a:rPr>
              <a:t> </a:t>
            </a:r>
            <a:r>
              <a:rPr sz="1600" b="1" spc="55">
                <a:solidFill>
                  <a:srgbClr val="626469"/>
                </a:solidFill>
                <a:latin typeface="Segoe UI"/>
                <a:cs typeface="Segoe UI"/>
              </a:rPr>
              <a:t>CAN</a:t>
            </a:r>
            <a:r>
              <a:rPr sz="1600" b="1" spc="409">
                <a:solidFill>
                  <a:srgbClr val="626469"/>
                </a:solidFill>
                <a:latin typeface="Segoe UI"/>
                <a:cs typeface="Segoe UI"/>
              </a:rPr>
              <a:t> </a:t>
            </a:r>
            <a:r>
              <a:rPr sz="1600" b="1" spc="70">
                <a:solidFill>
                  <a:srgbClr val="626469"/>
                </a:solidFill>
                <a:latin typeface="Segoe UI"/>
                <a:cs typeface="Segoe UI"/>
              </a:rPr>
              <a:t>CONNECT</a:t>
            </a:r>
            <a:r>
              <a:rPr sz="1600" b="1" spc="409">
                <a:solidFill>
                  <a:srgbClr val="626469"/>
                </a:solidFill>
                <a:latin typeface="Segoe UI"/>
                <a:cs typeface="Segoe UI"/>
              </a:rPr>
              <a:t> </a:t>
            </a:r>
            <a:r>
              <a:rPr sz="1600" b="1">
                <a:solidFill>
                  <a:srgbClr val="626469"/>
                </a:solidFill>
                <a:latin typeface="Segoe UI"/>
                <a:cs typeface="Segoe UI"/>
              </a:rPr>
              <a:t>TO</a:t>
            </a:r>
            <a:r>
              <a:rPr sz="1600" b="1" spc="409">
                <a:solidFill>
                  <a:srgbClr val="626469"/>
                </a:solidFill>
                <a:latin typeface="Segoe UI"/>
                <a:cs typeface="Segoe UI"/>
              </a:rPr>
              <a:t> </a:t>
            </a:r>
            <a:r>
              <a:rPr sz="1600" b="1" spc="55">
                <a:solidFill>
                  <a:srgbClr val="626469"/>
                </a:solidFill>
                <a:latin typeface="Segoe UI"/>
                <a:cs typeface="Segoe UI"/>
              </a:rPr>
              <a:t>THE</a:t>
            </a:r>
            <a:r>
              <a:rPr sz="1600" b="1" spc="409">
                <a:solidFill>
                  <a:srgbClr val="626469"/>
                </a:solidFill>
                <a:latin typeface="Segoe UI"/>
                <a:cs typeface="Segoe UI"/>
              </a:rPr>
              <a:t> </a:t>
            </a:r>
            <a:r>
              <a:rPr sz="1600" b="1" spc="65">
                <a:solidFill>
                  <a:srgbClr val="626469"/>
                </a:solidFill>
                <a:latin typeface="Segoe UI"/>
                <a:cs typeface="Segoe UI"/>
              </a:rPr>
              <a:t>INTERNET,</a:t>
            </a:r>
            <a:r>
              <a:rPr sz="1600" b="1" spc="420">
                <a:solidFill>
                  <a:srgbClr val="626469"/>
                </a:solidFill>
                <a:latin typeface="Segoe UI"/>
                <a:cs typeface="Segoe UI"/>
              </a:rPr>
              <a:t> </a:t>
            </a:r>
            <a:r>
              <a:rPr sz="1600" b="1" spc="65">
                <a:solidFill>
                  <a:srgbClr val="626469"/>
                </a:solidFill>
                <a:latin typeface="Segoe UI"/>
                <a:cs typeface="Segoe UI"/>
              </a:rPr>
              <a:t>SUCH</a:t>
            </a:r>
            <a:r>
              <a:rPr sz="1600" b="1" spc="409">
                <a:solidFill>
                  <a:srgbClr val="626469"/>
                </a:solidFill>
                <a:latin typeface="Segoe UI"/>
                <a:cs typeface="Segoe UI"/>
              </a:rPr>
              <a:t> </a:t>
            </a:r>
            <a:r>
              <a:rPr sz="1600" b="1">
                <a:solidFill>
                  <a:srgbClr val="626469"/>
                </a:solidFill>
                <a:latin typeface="Segoe UI"/>
                <a:cs typeface="Segoe UI"/>
              </a:rPr>
              <a:t>AS</a:t>
            </a:r>
            <a:r>
              <a:rPr sz="1600" b="1" spc="415">
                <a:solidFill>
                  <a:srgbClr val="626469"/>
                </a:solidFill>
                <a:latin typeface="Segoe UI"/>
                <a:cs typeface="Segoe UI"/>
              </a:rPr>
              <a:t> </a:t>
            </a:r>
            <a:r>
              <a:rPr sz="1600" b="1">
                <a:solidFill>
                  <a:srgbClr val="626469"/>
                </a:solidFill>
                <a:latin typeface="Segoe UI"/>
                <a:cs typeface="Segoe UI"/>
              </a:rPr>
              <a:t>A</a:t>
            </a:r>
            <a:r>
              <a:rPr sz="1600" b="1" spc="415">
                <a:solidFill>
                  <a:srgbClr val="626469"/>
                </a:solidFill>
                <a:latin typeface="Segoe UI"/>
                <a:cs typeface="Segoe UI"/>
              </a:rPr>
              <a:t> </a:t>
            </a:r>
            <a:r>
              <a:rPr sz="1600" b="1" spc="60">
                <a:solidFill>
                  <a:srgbClr val="626469"/>
                </a:solidFill>
                <a:latin typeface="Segoe UI"/>
                <a:cs typeface="Segoe UI"/>
              </a:rPr>
              <a:t>PHONE</a:t>
            </a:r>
            <a:r>
              <a:rPr sz="1600" b="1" spc="409">
                <a:solidFill>
                  <a:srgbClr val="626469"/>
                </a:solidFill>
                <a:latin typeface="Segoe UI"/>
                <a:cs typeface="Segoe UI"/>
              </a:rPr>
              <a:t> </a:t>
            </a:r>
            <a:r>
              <a:rPr sz="1600" b="1" spc="70">
                <a:solidFill>
                  <a:srgbClr val="626469"/>
                </a:solidFill>
                <a:latin typeface="Segoe UI"/>
                <a:cs typeface="Segoe UI"/>
              </a:rPr>
              <a:t>OR </a:t>
            </a:r>
            <a:r>
              <a:rPr sz="1600" b="1">
                <a:solidFill>
                  <a:srgbClr val="626469"/>
                </a:solidFill>
                <a:latin typeface="Segoe UI"/>
                <a:cs typeface="Segoe UI"/>
              </a:rPr>
              <a:t>TABLET.</a:t>
            </a:r>
            <a:r>
              <a:rPr sz="1600" b="1" spc="100">
                <a:solidFill>
                  <a:srgbClr val="626469"/>
                </a:solidFill>
                <a:latin typeface="Segoe UI"/>
                <a:cs typeface="Segoe UI"/>
              </a:rPr>
              <a:t>  </a:t>
            </a:r>
            <a:r>
              <a:rPr sz="1600" b="1">
                <a:solidFill>
                  <a:srgbClr val="626469"/>
                </a:solidFill>
                <a:latin typeface="Segoe UI"/>
                <a:cs typeface="Segoe UI"/>
              </a:rPr>
              <a:t>YOU</a:t>
            </a:r>
            <a:r>
              <a:rPr sz="1600" b="1" spc="100">
                <a:solidFill>
                  <a:srgbClr val="626469"/>
                </a:solidFill>
                <a:latin typeface="Segoe UI"/>
                <a:cs typeface="Segoe UI"/>
              </a:rPr>
              <a:t>  </a:t>
            </a:r>
            <a:r>
              <a:rPr sz="1600" b="1" spc="50">
                <a:solidFill>
                  <a:srgbClr val="626469"/>
                </a:solidFill>
                <a:latin typeface="Segoe UI"/>
                <a:cs typeface="Segoe UI"/>
              </a:rPr>
              <a:t>CAN</a:t>
            </a:r>
            <a:r>
              <a:rPr sz="1600" b="1" spc="95">
                <a:solidFill>
                  <a:srgbClr val="626469"/>
                </a:solidFill>
                <a:latin typeface="Segoe UI"/>
                <a:cs typeface="Segoe UI"/>
              </a:rPr>
              <a:t>  </a:t>
            </a:r>
            <a:r>
              <a:rPr sz="1600" b="1" spc="70">
                <a:solidFill>
                  <a:srgbClr val="626469"/>
                </a:solidFill>
                <a:latin typeface="Segoe UI"/>
                <a:cs typeface="Segoe UI"/>
              </a:rPr>
              <a:t>ALSO</a:t>
            </a:r>
            <a:r>
              <a:rPr sz="1600" b="1" spc="100">
                <a:solidFill>
                  <a:srgbClr val="626469"/>
                </a:solidFill>
                <a:latin typeface="Segoe UI"/>
                <a:cs typeface="Segoe UI"/>
              </a:rPr>
              <a:t>  </a:t>
            </a:r>
            <a:r>
              <a:rPr sz="1600" b="1" spc="60">
                <a:solidFill>
                  <a:srgbClr val="626469"/>
                </a:solidFill>
                <a:latin typeface="Segoe UI"/>
                <a:cs typeface="Segoe UI"/>
              </a:rPr>
              <a:t>INSTALL</a:t>
            </a:r>
            <a:r>
              <a:rPr sz="1600" b="1" spc="95">
                <a:solidFill>
                  <a:srgbClr val="626469"/>
                </a:solidFill>
                <a:latin typeface="Segoe UI"/>
                <a:cs typeface="Segoe UI"/>
              </a:rPr>
              <a:t>  </a:t>
            </a:r>
            <a:r>
              <a:rPr sz="1600" b="1" spc="55">
                <a:solidFill>
                  <a:srgbClr val="626469"/>
                </a:solidFill>
                <a:latin typeface="Segoe UI"/>
                <a:cs typeface="Segoe UI"/>
              </a:rPr>
              <a:t>THE</a:t>
            </a:r>
            <a:r>
              <a:rPr sz="1600" b="1" spc="95">
                <a:solidFill>
                  <a:srgbClr val="626469"/>
                </a:solidFill>
                <a:latin typeface="Segoe UI"/>
                <a:cs typeface="Segoe UI"/>
              </a:rPr>
              <a:t>  </a:t>
            </a:r>
            <a:r>
              <a:rPr sz="1600" b="1" spc="70">
                <a:solidFill>
                  <a:srgbClr val="626469"/>
                </a:solidFill>
                <a:latin typeface="Segoe UI"/>
                <a:cs typeface="Segoe UI"/>
              </a:rPr>
              <a:t>APPLICATION</a:t>
            </a:r>
            <a:r>
              <a:rPr sz="1600" b="1" spc="95">
                <a:solidFill>
                  <a:srgbClr val="626469"/>
                </a:solidFill>
                <a:latin typeface="Segoe UI"/>
                <a:cs typeface="Segoe UI"/>
              </a:rPr>
              <a:t>  </a:t>
            </a:r>
            <a:r>
              <a:rPr sz="1600" b="1">
                <a:solidFill>
                  <a:srgbClr val="626469"/>
                </a:solidFill>
                <a:latin typeface="Segoe UI"/>
                <a:cs typeface="Segoe UI"/>
              </a:rPr>
              <a:t>ON</a:t>
            </a:r>
            <a:r>
              <a:rPr sz="1600" b="1" spc="95">
                <a:solidFill>
                  <a:srgbClr val="626469"/>
                </a:solidFill>
                <a:latin typeface="Segoe UI"/>
                <a:cs typeface="Segoe UI"/>
              </a:rPr>
              <a:t>  </a:t>
            </a:r>
            <a:r>
              <a:rPr sz="1600" b="1" spc="35">
                <a:solidFill>
                  <a:srgbClr val="626469"/>
                </a:solidFill>
                <a:latin typeface="Segoe UI"/>
                <a:cs typeface="Segoe UI"/>
              </a:rPr>
              <a:t>YOUR </a:t>
            </a:r>
            <a:r>
              <a:rPr sz="1600" b="1" spc="65">
                <a:solidFill>
                  <a:srgbClr val="626469"/>
                </a:solidFill>
                <a:latin typeface="Segoe UI"/>
                <a:cs typeface="Segoe UI"/>
              </a:rPr>
              <a:t>LAPTOP</a:t>
            </a:r>
            <a:r>
              <a:rPr sz="1600" b="1" spc="265">
                <a:solidFill>
                  <a:srgbClr val="626469"/>
                </a:solidFill>
                <a:latin typeface="Segoe UI"/>
                <a:cs typeface="Segoe UI"/>
              </a:rPr>
              <a:t>  </a:t>
            </a:r>
            <a:r>
              <a:rPr sz="1600" b="1">
                <a:solidFill>
                  <a:srgbClr val="626469"/>
                </a:solidFill>
                <a:latin typeface="Segoe UI"/>
                <a:cs typeface="Segoe UI"/>
              </a:rPr>
              <a:t>OR</a:t>
            </a:r>
            <a:r>
              <a:rPr sz="1600" b="1" spc="260">
                <a:solidFill>
                  <a:srgbClr val="626469"/>
                </a:solidFill>
                <a:latin typeface="Segoe UI"/>
                <a:cs typeface="Segoe UI"/>
              </a:rPr>
              <a:t>  </a:t>
            </a:r>
            <a:r>
              <a:rPr sz="1600" b="1" spc="65">
                <a:solidFill>
                  <a:srgbClr val="626469"/>
                </a:solidFill>
                <a:latin typeface="Segoe UI"/>
                <a:cs typeface="Segoe UI"/>
              </a:rPr>
              <a:t>DESKTOP</a:t>
            </a:r>
            <a:r>
              <a:rPr sz="1600" b="1" spc="265">
                <a:solidFill>
                  <a:srgbClr val="626469"/>
                </a:solidFill>
                <a:latin typeface="Segoe UI"/>
                <a:cs typeface="Segoe UI"/>
              </a:rPr>
              <a:t>  </a:t>
            </a:r>
            <a:r>
              <a:rPr sz="1600" b="1" spc="75">
                <a:solidFill>
                  <a:srgbClr val="626469"/>
                </a:solidFill>
                <a:latin typeface="Segoe UI"/>
                <a:cs typeface="Segoe UI"/>
              </a:rPr>
              <a:t>COMPUTER</a:t>
            </a:r>
            <a:r>
              <a:rPr sz="1600" b="1" spc="265">
                <a:solidFill>
                  <a:srgbClr val="626469"/>
                </a:solidFill>
                <a:latin typeface="Segoe UI"/>
                <a:cs typeface="Segoe UI"/>
              </a:rPr>
              <a:t>  </a:t>
            </a:r>
            <a:r>
              <a:rPr sz="1600" b="1" spc="70">
                <a:solidFill>
                  <a:srgbClr val="626469"/>
                </a:solidFill>
                <a:latin typeface="Segoe UI"/>
                <a:cs typeface="Segoe UI"/>
              </a:rPr>
              <a:t>USING</a:t>
            </a:r>
            <a:r>
              <a:rPr sz="1600" b="1" spc="260">
                <a:solidFill>
                  <a:srgbClr val="626469"/>
                </a:solidFill>
                <a:latin typeface="Segoe UI"/>
                <a:cs typeface="Segoe UI"/>
              </a:rPr>
              <a:t>  </a:t>
            </a:r>
            <a:r>
              <a:rPr sz="1600" b="1">
                <a:solidFill>
                  <a:srgbClr val="626469"/>
                </a:solidFill>
                <a:latin typeface="Segoe UI"/>
                <a:cs typeface="Segoe UI"/>
              </a:rPr>
              <a:t>A</a:t>
            </a:r>
            <a:r>
              <a:rPr sz="1600" b="1" spc="265">
                <a:solidFill>
                  <a:srgbClr val="626469"/>
                </a:solidFill>
                <a:latin typeface="Segoe UI"/>
                <a:cs typeface="Segoe UI"/>
              </a:rPr>
              <a:t>  </a:t>
            </a:r>
            <a:r>
              <a:rPr sz="1600" b="1" spc="55">
                <a:solidFill>
                  <a:srgbClr val="626469"/>
                </a:solidFill>
                <a:latin typeface="Segoe UI"/>
                <a:cs typeface="Segoe UI"/>
              </a:rPr>
              <a:t>WEB</a:t>
            </a:r>
            <a:r>
              <a:rPr sz="1600" b="1" spc="260">
                <a:solidFill>
                  <a:srgbClr val="626469"/>
                </a:solidFill>
                <a:latin typeface="Segoe UI"/>
                <a:cs typeface="Segoe UI"/>
              </a:rPr>
              <a:t>  </a:t>
            </a:r>
            <a:r>
              <a:rPr sz="1600" b="1" spc="65">
                <a:solidFill>
                  <a:srgbClr val="626469"/>
                </a:solidFill>
                <a:latin typeface="Segoe UI"/>
                <a:cs typeface="Segoe UI"/>
              </a:rPr>
              <a:t>BROWSER. FOLLOW</a:t>
            </a:r>
            <a:r>
              <a:rPr sz="1600" b="1" spc="225">
                <a:solidFill>
                  <a:srgbClr val="626469"/>
                </a:solidFill>
                <a:latin typeface="Segoe UI"/>
                <a:cs typeface="Segoe UI"/>
              </a:rPr>
              <a:t> </a:t>
            </a:r>
            <a:r>
              <a:rPr sz="1600" b="1" spc="65">
                <a:solidFill>
                  <a:srgbClr val="626469"/>
                </a:solidFill>
                <a:latin typeface="Segoe UI"/>
                <a:cs typeface="Segoe UI"/>
              </a:rPr>
              <a:t>THESE</a:t>
            </a:r>
            <a:r>
              <a:rPr sz="1600" b="1" spc="225">
                <a:solidFill>
                  <a:srgbClr val="626469"/>
                </a:solidFill>
                <a:latin typeface="Segoe UI"/>
                <a:cs typeface="Segoe UI"/>
              </a:rPr>
              <a:t> </a:t>
            </a:r>
            <a:r>
              <a:rPr sz="1600" b="1" spc="65">
                <a:solidFill>
                  <a:srgbClr val="626469"/>
                </a:solidFill>
                <a:latin typeface="Segoe UI"/>
                <a:cs typeface="Segoe UI"/>
              </a:rPr>
              <a:t>STEPS</a:t>
            </a:r>
            <a:r>
              <a:rPr sz="1600" b="1" spc="229">
                <a:solidFill>
                  <a:srgbClr val="626469"/>
                </a:solidFill>
                <a:latin typeface="Segoe UI"/>
                <a:cs typeface="Segoe UI"/>
              </a:rPr>
              <a:t> </a:t>
            </a:r>
            <a:r>
              <a:rPr sz="1600" b="1">
                <a:solidFill>
                  <a:srgbClr val="626469"/>
                </a:solidFill>
                <a:latin typeface="Segoe UI"/>
                <a:cs typeface="Segoe UI"/>
              </a:rPr>
              <a:t>TO</a:t>
            </a:r>
            <a:r>
              <a:rPr sz="1600" b="1" spc="215">
                <a:solidFill>
                  <a:srgbClr val="626469"/>
                </a:solidFill>
                <a:latin typeface="Segoe UI"/>
                <a:cs typeface="Segoe UI"/>
              </a:rPr>
              <a:t> </a:t>
            </a:r>
            <a:r>
              <a:rPr sz="1600" b="1" spc="55">
                <a:solidFill>
                  <a:srgbClr val="626469"/>
                </a:solidFill>
                <a:latin typeface="Segoe UI"/>
                <a:cs typeface="Segoe UI"/>
              </a:rPr>
              <a:t>ACCESS</a:t>
            </a:r>
            <a:r>
              <a:rPr sz="1600" b="1" spc="229">
                <a:solidFill>
                  <a:srgbClr val="626469"/>
                </a:solidFill>
                <a:latin typeface="Segoe UI"/>
                <a:cs typeface="Segoe UI"/>
              </a:rPr>
              <a:t> </a:t>
            </a:r>
            <a:r>
              <a:rPr sz="1600" b="1" spc="50">
                <a:solidFill>
                  <a:srgbClr val="626469"/>
                </a:solidFill>
                <a:latin typeface="Segoe UI"/>
                <a:cs typeface="Segoe UI"/>
              </a:rPr>
              <a:t>PALCO’S</a:t>
            </a:r>
            <a:r>
              <a:rPr sz="1600" b="1" spc="229">
                <a:solidFill>
                  <a:srgbClr val="626469"/>
                </a:solidFill>
                <a:latin typeface="Segoe UI"/>
                <a:cs typeface="Segoe UI"/>
              </a:rPr>
              <a:t> </a:t>
            </a:r>
            <a:r>
              <a:rPr sz="1600" b="1" spc="65">
                <a:solidFill>
                  <a:srgbClr val="626469"/>
                </a:solidFill>
                <a:latin typeface="Segoe UI"/>
                <a:cs typeface="Segoe UI"/>
              </a:rPr>
              <a:t>EVV</a:t>
            </a:r>
            <a:r>
              <a:rPr sz="1600" b="1" spc="200">
                <a:solidFill>
                  <a:srgbClr val="626469"/>
                </a:solidFill>
                <a:latin typeface="Segoe UI"/>
                <a:cs typeface="Segoe UI"/>
              </a:rPr>
              <a:t> </a:t>
            </a:r>
            <a:r>
              <a:rPr sz="1600" b="1" spc="60">
                <a:solidFill>
                  <a:srgbClr val="626469"/>
                </a:solidFill>
                <a:latin typeface="Segoe UI"/>
                <a:cs typeface="Segoe UI"/>
              </a:rPr>
              <a:t>APPLICATION.</a:t>
            </a:r>
            <a:endParaRPr sz="1600">
              <a:latin typeface="Segoe UI"/>
              <a:cs typeface="Segoe UI"/>
            </a:endParaRPr>
          </a:p>
          <a:p>
            <a:pPr marL="133350">
              <a:lnSpc>
                <a:spcPct val="100000"/>
              </a:lnSpc>
              <a:spcBef>
                <a:spcPts val="1505"/>
              </a:spcBef>
            </a:pPr>
            <a:r>
              <a:rPr sz="1800" b="1">
                <a:solidFill>
                  <a:srgbClr val="2A9A92"/>
                </a:solidFill>
                <a:latin typeface="Segoe UI"/>
                <a:cs typeface="Segoe UI"/>
              </a:rPr>
              <a:t>Step</a:t>
            </a:r>
            <a:r>
              <a:rPr sz="1800" b="1" spc="270">
                <a:solidFill>
                  <a:srgbClr val="2A9A92"/>
                </a:solidFill>
                <a:latin typeface="Segoe UI"/>
                <a:cs typeface="Segoe UI"/>
              </a:rPr>
              <a:t> </a:t>
            </a:r>
            <a:r>
              <a:rPr sz="1800" b="1">
                <a:solidFill>
                  <a:srgbClr val="2A9A92"/>
                </a:solidFill>
                <a:latin typeface="Segoe UI"/>
                <a:cs typeface="Segoe UI"/>
              </a:rPr>
              <a:t>1</a:t>
            </a:r>
            <a:r>
              <a:rPr sz="1500" b="1">
                <a:solidFill>
                  <a:srgbClr val="2A9A92"/>
                </a:solidFill>
                <a:latin typeface="Segoe UI"/>
                <a:cs typeface="Segoe UI"/>
              </a:rPr>
              <a:t>.</a:t>
            </a:r>
            <a:r>
              <a:rPr sz="1500" b="1" spc="240">
                <a:solidFill>
                  <a:srgbClr val="2A9A92"/>
                </a:solidFill>
                <a:latin typeface="Segoe UI"/>
                <a:cs typeface="Segoe UI"/>
              </a:rPr>
              <a:t> </a:t>
            </a:r>
            <a:r>
              <a:rPr sz="1800" b="1" spc="70">
                <a:solidFill>
                  <a:srgbClr val="626469"/>
                </a:solidFill>
                <a:latin typeface="Segoe UI"/>
                <a:cs typeface="Segoe UI"/>
              </a:rPr>
              <a:t>Open</a:t>
            </a:r>
            <a:r>
              <a:rPr sz="1800" b="1" spc="240">
                <a:solidFill>
                  <a:srgbClr val="626469"/>
                </a:solidFill>
                <a:latin typeface="Segoe UI"/>
                <a:cs typeface="Segoe UI"/>
              </a:rPr>
              <a:t> </a:t>
            </a:r>
            <a:r>
              <a:rPr sz="1800" b="1" spc="50">
                <a:solidFill>
                  <a:srgbClr val="626469"/>
                </a:solidFill>
                <a:latin typeface="Segoe UI"/>
                <a:cs typeface="Segoe UI"/>
              </a:rPr>
              <a:t>the</a:t>
            </a:r>
            <a:r>
              <a:rPr sz="1800" b="1" spc="265">
                <a:solidFill>
                  <a:srgbClr val="626469"/>
                </a:solidFill>
                <a:latin typeface="Segoe UI"/>
                <a:cs typeface="Segoe UI"/>
              </a:rPr>
              <a:t> </a:t>
            </a:r>
            <a:r>
              <a:rPr sz="1800" b="1" spc="75">
                <a:solidFill>
                  <a:srgbClr val="626469"/>
                </a:solidFill>
                <a:latin typeface="Segoe UI"/>
                <a:cs typeface="Segoe UI"/>
              </a:rPr>
              <a:t>browser</a:t>
            </a:r>
            <a:r>
              <a:rPr sz="1800" b="1" spc="240">
                <a:solidFill>
                  <a:srgbClr val="626469"/>
                </a:solidFill>
                <a:latin typeface="Segoe UI"/>
                <a:cs typeface="Segoe UI"/>
              </a:rPr>
              <a:t> </a:t>
            </a:r>
            <a:r>
              <a:rPr sz="1800" b="1" spc="45">
                <a:solidFill>
                  <a:srgbClr val="626469"/>
                </a:solidFill>
                <a:latin typeface="Segoe UI"/>
                <a:cs typeface="Segoe UI"/>
              </a:rPr>
              <a:t>on</a:t>
            </a:r>
            <a:r>
              <a:rPr sz="1800" b="1" spc="235">
                <a:solidFill>
                  <a:srgbClr val="626469"/>
                </a:solidFill>
                <a:latin typeface="Segoe UI"/>
                <a:cs typeface="Segoe UI"/>
              </a:rPr>
              <a:t> </a:t>
            </a:r>
            <a:r>
              <a:rPr sz="1800" b="1" spc="65">
                <a:solidFill>
                  <a:srgbClr val="626469"/>
                </a:solidFill>
                <a:latin typeface="Segoe UI"/>
                <a:cs typeface="Segoe UI"/>
              </a:rPr>
              <a:t>your</a:t>
            </a:r>
            <a:r>
              <a:rPr sz="1800" b="1" spc="229">
                <a:solidFill>
                  <a:srgbClr val="626469"/>
                </a:solidFill>
                <a:latin typeface="Segoe UI"/>
                <a:cs typeface="Segoe UI"/>
              </a:rPr>
              <a:t> </a:t>
            </a:r>
            <a:r>
              <a:rPr sz="1800" b="1" spc="90">
                <a:solidFill>
                  <a:srgbClr val="626469"/>
                </a:solidFill>
                <a:latin typeface="Segoe UI"/>
                <a:cs typeface="Segoe UI"/>
              </a:rPr>
              <a:t>internet-</a:t>
            </a:r>
            <a:r>
              <a:rPr sz="1800" b="1" spc="80">
                <a:solidFill>
                  <a:srgbClr val="626469"/>
                </a:solidFill>
                <a:latin typeface="Segoe UI"/>
                <a:cs typeface="Segoe UI"/>
              </a:rPr>
              <a:t>connected</a:t>
            </a:r>
            <a:r>
              <a:rPr sz="1800" b="1" spc="305">
                <a:solidFill>
                  <a:srgbClr val="626469"/>
                </a:solidFill>
                <a:latin typeface="Segoe UI"/>
                <a:cs typeface="Segoe UI"/>
              </a:rPr>
              <a:t> </a:t>
            </a:r>
            <a:r>
              <a:rPr sz="1800" b="1" spc="60">
                <a:solidFill>
                  <a:srgbClr val="626469"/>
                </a:solidFill>
                <a:latin typeface="Segoe UI"/>
                <a:cs typeface="Segoe UI"/>
              </a:rPr>
              <a:t>device</a:t>
            </a:r>
            <a:endParaRPr sz="1800">
              <a:latin typeface="Segoe UI"/>
              <a:cs typeface="Segoe UI"/>
            </a:endParaRPr>
          </a:p>
          <a:p>
            <a:pPr marL="132080" marR="6985" indent="635">
              <a:lnSpc>
                <a:spcPct val="100000"/>
              </a:lnSpc>
            </a:pPr>
            <a:r>
              <a:rPr sz="1800">
                <a:solidFill>
                  <a:srgbClr val="626469"/>
                </a:solidFill>
                <a:latin typeface="Segoe UI"/>
                <a:cs typeface="Segoe UI"/>
              </a:rPr>
              <a:t>You</a:t>
            </a:r>
            <a:r>
              <a:rPr sz="1800" spc="355">
                <a:solidFill>
                  <a:srgbClr val="626469"/>
                </a:solidFill>
                <a:latin typeface="Segoe UI"/>
                <a:cs typeface="Segoe UI"/>
              </a:rPr>
              <a:t> </a:t>
            </a:r>
            <a:r>
              <a:rPr sz="1800" spc="60">
                <a:solidFill>
                  <a:srgbClr val="626469"/>
                </a:solidFill>
                <a:latin typeface="Segoe UI"/>
                <a:cs typeface="Segoe UI"/>
              </a:rPr>
              <a:t>can</a:t>
            </a:r>
            <a:r>
              <a:rPr sz="1800" spc="350">
                <a:solidFill>
                  <a:srgbClr val="626469"/>
                </a:solidFill>
                <a:latin typeface="Segoe UI"/>
                <a:cs typeface="Segoe UI"/>
              </a:rPr>
              <a:t> </a:t>
            </a:r>
            <a:r>
              <a:rPr sz="1800" spc="65">
                <a:solidFill>
                  <a:srgbClr val="626469"/>
                </a:solidFill>
                <a:latin typeface="Segoe UI"/>
                <a:cs typeface="Segoe UI"/>
              </a:rPr>
              <a:t>use</a:t>
            </a:r>
            <a:r>
              <a:rPr sz="1800" spc="360">
                <a:solidFill>
                  <a:srgbClr val="626469"/>
                </a:solidFill>
                <a:latin typeface="Segoe UI"/>
                <a:cs typeface="Segoe UI"/>
              </a:rPr>
              <a:t> </a:t>
            </a:r>
            <a:r>
              <a:rPr sz="1800">
                <a:solidFill>
                  <a:srgbClr val="626469"/>
                </a:solidFill>
                <a:latin typeface="Segoe UI"/>
                <a:cs typeface="Segoe UI"/>
              </a:rPr>
              <a:t>a</a:t>
            </a:r>
            <a:r>
              <a:rPr sz="1800" spc="350">
                <a:solidFill>
                  <a:srgbClr val="626469"/>
                </a:solidFill>
                <a:latin typeface="Segoe UI"/>
                <a:cs typeface="Segoe UI"/>
              </a:rPr>
              <a:t> </a:t>
            </a:r>
            <a:r>
              <a:rPr sz="1800" spc="70">
                <a:solidFill>
                  <a:srgbClr val="626469"/>
                </a:solidFill>
                <a:latin typeface="Segoe UI"/>
                <a:cs typeface="Segoe UI"/>
              </a:rPr>
              <a:t>phone</a:t>
            </a:r>
            <a:r>
              <a:rPr sz="1800" spc="345">
                <a:solidFill>
                  <a:srgbClr val="626469"/>
                </a:solidFill>
                <a:latin typeface="Segoe UI"/>
                <a:cs typeface="Segoe UI"/>
              </a:rPr>
              <a:t> </a:t>
            </a:r>
            <a:r>
              <a:rPr sz="1800" spc="55">
                <a:solidFill>
                  <a:srgbClr val="626469"/>
                </a:solidFill>
                <a:latin typeface="Segoe UI"/>
                <a:cs typeface="Segoe UI"/>
              </a:rPr>
              <a:t>or</a:t>
            </a:r>
            <a:r>
              <a:rPr sz="1800" spc="350">
                <a:solidFill>
                  <a:srgbClr val="626469"/>
                </a:solidFill>
                <a:latin typeface="Segoe UI"/>
                <a:cs typeface="Segoe UI"/>
              </a:rPr>
              <a:t> </a:t>
            </a:r>
            <a:r>
              <a:rPr sz="1800" spc="75">
                <a:solidFill>
                  <a:srgbClr val="626469"/>
                </a:solidFill>
                <a:latin typeface="Segoe UI"/>
                <a:cs typeface="Segoe UI"/>
              </a:rPr>
              <a:t>tablet.</a:t>
            </a:r>
            <a:r>
              <a:rPr sz="1800" spc="355">
                <a:solidFill>
                  <a:srgbClr val="626469"/>
                </a:solidFill>
                <a:latin typeface="Segoe UI"/>
                <a:cs typeface="Segoe UI"/>
              </a:rPr>
              <a:t> </a:t>
            </a:r>
            <a:r>
              <a:rPr sz="1800" spc="80">
                <a:solidFill>
                  <a:srgbClr val="626469"/>
                </a:solidFill>
                <a:latin typeface="Segoe UI"/>
                <a:cs typeface="Segoe UI"/>
              </a:rPr>
              <a:t>Depending</a:t>
            </a:r>
            <a:r>
              <a:rPr sz="1800" spc="350">
                <a:solidFill>
                  <a:srgbClr val="626469"/>
                </a:solidFill>
                <a:latin typeface="Segoe UI"/>
                <a:cs typeface="Segoe UI"/>
              </a:rPr>
              <a:t> </a:t>
            </a:r>
            <a:r>
              <a:rPr sz="1800" spc="45">
                <a:solidFill>
                  <a:srgbClr val="626469"/>
                </a:solidFill>
                <a:latin typeface="Segoe UI"/>
                <a:cs typeface="Segoe UI"/>
              </a:rPr>
              <a:t>on</a:t>
            </a:r>
            <a:r>
              <a:rPr sz="1800" spc="365">
                <a:solidFill>
                  <a:srgbClr val="626469"/>
                </a:solidFill>
                <a:latin typeface="Segoe UI"/>
                <a:cs typeface="Segoe UI"/>
              </a:rPr>
              <a:t> </a:t>
            </a:r>
            <a:r>
              <a:rPr sz="1800" spc="65">
                <a:solidFill>
                  <a:srgbClr val="626469"/>
                </a:solidFill>
                <a:latin typeface="Segoe UI"/>
                <a:cs typeface="Segoe UI"/>
              </a:rPr>
              <a:t>your</a:t>
            </a:r>
            <a:r>
              <a:rPr sz="1800" spc="360">
                <a:solidFill>
                  <a:srgbClr val="626469"/>
                </a:solidFill>
                <a:latin typeface="Segoe UI"/>
                <a:cs typeface="Segoe UI"/>
              </a:rPr>
              <a:t> </a:t>
            </a:r>
            <a:r>
              <a:rPr sz="1800" spc="75">
                <a:solidFill>
                  <a:srgbClr val="626469"/>
                </a:solidFill>
                <a:latin typeface="Segoe UI"/>
                <a:cs typeface="Segoe UI"/>
              </a:rPr>
              <a:t>device,</a:t>
            </a:r>
            <a:r>
              <a:rPr sz="1800" spc="375">
                <a:solidFill>
                  <a:srgbClr val="626469"/>
                </a:solidFill>
                <a:latin typeface="Segoe UI"/>
                <a:cs typeface="Segoe UI"/>
              </a:rPr>
              <a:t> </a:t>
            </a:r>
            <a:r>
              <a:rPr sz="1800" spc="65">
                <a:solidFill>
                  <a:srgbClr val="626469"/>
                </a:solidFill>
                <a:latin typeface="Segoe UI"/>
                <a:cs typeface="Segoe UI"/>
              </a:rPr>
              <a:t>your</a:t>
            </a:r>
            <a:r>
              <a:rPr sz="1800" spc="350">
                <a:solidFill>
                  <a:srgbClr val="626469"/>
                </a:solidFill>
                <a:latin typeface="Segoe UI"/>
                <a:cs typeface="Segoe UI"/>
              </a:rPr>
              <a:t> </a:t>
            </a:r>
            <a:r>
              <a:rPr sz="1800" spc="75">
                <a:solidFill>
                  <a:srgbClr val="626469"/>
                </a:solidFill>
                <a:latin typeface="Segoe UI"/>
                <a:cs typeface="Segoe UI"/>
              </a:rPr>
              <a:t>browser</a:t>
            </a:r>
            <a:r>
              <a:rPr sz="1800" spc="360">
                <a:solidFill>
                  <a:srgbClr val="626469"/>
                </a:solidFill>
                <a:latin typeface="Segoe UI"/>
                <a:cs typeface="Segoe UI"/>
              </a:rPr>
              <a:t> </a:t>
            </a:r>
            <a:r>
              <a:rPr sz="1800" spc="50">
                <a:solidFill>
                  <a:srgbClr val="626469"/>
                </a:solidFill>
                <a:latin typeface="Segoe UI"/>
                <a:cs typeface="Segoe UI"/>
              </a:rPr>
              <a:t>may</a:t>
            </a:r>
            <a:r>
              <a:rPr sz="1800" spc="370">
                <a:solidFill>
                  <a:srgbClr val="626469"/>
                </a:solidFill>
                <a:latin typeface="Segoe UI"/>
                <a:cs typeface="Segoe UI"/>
              </a:rPr>
              <a:t> </a:t>
            </a:r>
            <a:r>
              <a:rPr sz="1800">
                <a:solidFill>
                  <a:srgbClr val="626469"/>
                </a:solidFill>
                <a:latin typeface="Segoe UI"/>
                <a:cs typeface="Segoe UI"/>
              </a:rPr>
              <a:t>be</a:t>
            </a:r>
            <a:r>
              <a:rPr sz="1800" spc="365">
                <a:solidFill>
                  <a:srgbClr val="626469"/>
                </a:solidFill>
                <a:latin typeface="Segoe UI"/>
                <a:cs typeface="Segoe UI"/>
              </a:rPr>
              <a:t> </a:t>
            </a:r>
            <a:r>
              <a:rPr sz="1800" spc="70">
                <a:solidFill>
                  <a:srgbClr val="626469"/>
                </a:solidFill>
                <a:latin typeface="Segoe UI"/>
                <a:cs typeface="Segoe UI"/>
              </a:rPr>
              <a:t>called</a:t>
            </a:r>
            <a:r>
              <a:rPr sz="1800" spc="360">
                <a:solidFill>
                  <a:srgbClr val="626469"/>
                </a:solidFill>
                <a:latin typeface="Segoe UI"/>
                <a:cs typeface="Segoe UI"/>
              </a:rPr>
              <a:t> </a:t>
            </a:r>
            <a:r>
              <a:rPr sz="1800" spc="80">
                <a:solidFill>
                  <a:srgbClr val="626469"/>
                </a:solidFill>
                <a:latin typeface="Segoe UI"/>
                <a:cs typeface="Segoe UI"/>
              </a:rPr>
              <a:t>Safari, </a:t>
            </a:r>
            <a:r>
              <a:rPr sz="1800" spc="75">
                <a:solidFill>
                  <a:srgbClr val="626469"/>
                </a:solidFill>
                <a:latin typeface="Segoe UI"/>
                <a:cs typeface="Segoe UI"/>
              </a:rPr>
              <a:t>Chrome,</a:t>
            </a:r>
            <a:r>
              <a:rPr sz="1800" spc="215">
                <a:solidFill>
                  <a:srgbClr val="626469"/>
                </a:solidFill>
                <a:latin typeface="Segoe UI"/>
                <a:cs typeface="Segoe UI"/>
              </a:rPr>
              <a:t> </a:t>
            </a:r>
            <a:r>
              <a:rPr sz="1800" spc="45">
                <a:solidFill>
                  <a:srgbClr val="626469"/>
                </a:solidFill>
                <a:latin typeface="Segoe UI"/>
                <a:cs typeface="Segoe UI"/>
              </a:rPr>
              <a:t>or</a:t>
            </a:r>
            <a:r>
              <a:rPr sz="1800" spc="200">
                <a:solidFill>
                  <a:srgbClr val="626469"/>
                </a:solidFill>
                <a:latin typeface="Segoe UI"/>
                <a:cs typeface="Segoe UI"/>
              </a:rPr>
              <a:t> </a:t>
            </a:r>
            <a:r>
              <a:rPr sz="1800" spc="65">
                <a:solidFill>
                  <a:srgbClr val="626469"/>
                </a:solidFill>
                <a:latin typeface="Segoe UI"/>
                <a:cs typeface="Segoe UI"/>
              </a:rPr>
              <a:t>simply</a:t>
            </a:r>
            <a:r>
              <a:rPr sz="1800" spc="245">
                <a:solidFill>
                  <a:srgbClr val="626469"/>
                </a:solidFill>
                <a:latin typeface="Segoe UI"/>
                <a:cs typeface="Segoe UI"/>
              </a:rPr>
              <a:t> </a:t>
            </a:r>
            <a:r>
              <a:rPr sz="1800" spc="70">
                <a:solidFill>
                  <a:srgbClr val="626469"/>
                </a:solidFill>
                <a:latin typeface="Segoe UI"/>
                <a:cs typeface="Segoe UI"/>
              </a:rPr>
              <a:t>Internet.</a:t>
            </a:r>
            <a:endParaRPr sz="1800">
              <a:latin typeface="Segoe UI"/>
              <a:cs typeface="Segoe UI"/>
            </a:endParaRPr>
          </a:p>
          <a:p>
            <a:pPr marL="132080" marR="6465570" indent="-635">
              <a:lnSpc>
                <a:spcPct val="183300"/>
              </a:lnSpc>
              <a:spcBef>
                <a:spcPts val="365"/>
              </a:spcBef>
            </a:pPr>
            <a:r>
              <a:rPr sz="1800" b="1">
                <a:solidFill>
                  <a:srgbClr val="2A9A92"/>
                </a:solidFill>
                <a:latin typeface="Segoe UI"/>
                <a:cs typeface="Segoe UI"/>
              </a:rPr>
              <a:t>Step</a:t>
            </a:r>
            <a:r>
              <a:rPr sz="1800" b="1" spc="320">
                <a:solidFill>
                  <a:srgbClr val="2A9A92"/>
                </a:solidFill>
                <a:latin typeface="Segoe UI"/>
                <a:cs typeface="Segoe UI"/>
              </a:rPr>
              <a:t> </a:t>
            </a:r>
            <a:r>
              <a:rPr sz="1800" b="1">
                <a:solidFill>
                  <a:srgbClr val="2A9A92"/>
                </a:solidFill>
                <a:latin typeface="Segoe UI"/>
                <a:cs typeface="Segoe UI"/>
              </a:rPr>
              <a:t>2.</a:t>
            </a:r>
            <a:r>
              <a:rPr sz="1800" b="1" spc="285">
                <a:solidFill>
                  <a:srgbClr val="2A9A92"/>
                </a:solidFill>
                <a:latin typeface="Segoe UI"/>
                <a:cs typeface="Segoe UI"/>
              </a:rPr>
              <a:t> </a:t>
            </a:r>
            <a:r>
              <a:rPr sz="1800" b="1" spc="50">
                <a:solidFill>
                  <a:srgbClr val="626469"/>
                </a:solidFill>
                <a:latin typeface="Segoe UI"/>
                <a:cs typeface="Segoe UI"/>
              </a:rPr>
              <a:t>Go</a:t>
            </a:r>
            <a:r>
              <a:rPr sz="1800" b="1" spc="280">
                <a:solidFill>
                  <a:srgbClr val="626469"/>
                </a:solidFill>
                <a:latin typeface="Segoe UI"/>
                <a:cs typeface="Segoe UI"/>
              </a:rPr>
              <a:t> </a:t>
            </a:r>
            <a:r>
              <a:rPr sz="1800" b="1">
                <a:solidFill>
                  <a:srgbClr val="626469"/>
                </a:solidFill>
                <a:latin typeface="Segoe UI"/>
                <a:cs typeface="Segoe UI"/>
              </a:rPr>
              <a:t>to</a:t>
            </a:r>
            <a:r>
              <a:rPr sz="1800" b="1" spc="300">
                <a:solidFill>
                  <a:srgbClr val="626469"/>
                </a:solidFill>
                <a:latin typeface="Segoe UI"/>
                <a:cs typeface="Segoe UI"/>
              </a:rPr>
              <a:t> </a:t>
            </a:r>
            <a:r>
              <a:rPr sz="1800" b="1" spc="75">
                <a:solidFill>
                  <a:srgbClr val="2A9A92"/>
                </a:solidFill>
                <a:latin typeface="Segoe UI"/>
                <a:cs typeface="Segoe UI"/>
              </a:rPr>
              <a:t>connect.palcofirst.com </a:t>
            </a:r>
            <a:r>
              <a:rPr sz="1800" b="1">
                <a:solidFill>
                  <a:srgbClr val="2A9A92"/>
                </a:solidFill>
                <a:latin typeface="Segoe UI"/>
                <a:cs typeface="Segoe UI"/>
              </a:rPr>
              <a:t>Step</a:t>
            </a:r>
            <a:r>
              <a:rPr sz="1800" b="1" spc="305">
                <a:solidFill>
                  <a:srgbClr val="2A9A92"/>
                </a:solidFill>
                <a:latin typeface="Segoe UI"/>
                <a:cs typeface="Segoe UI"/>
              </a:rPr>
              <a:t> </a:t>
            </a:r>
            <a:r>
              <a:rPr sz="1800" b="1">
                <a:solidFill>
                  <a:srgbClr val="2A9A92"/>
                </a:solidFill>
                <a:latin typeface="Segoe UI"/>
                <a:cs typeface="Segoe UI"/>
              </a:rPr>
              <a:t>3.</a:t>
            </a:r>
            <a:r>
              <a:rPr sz="1800" b="1" spc="270">
                <a:solidFill>
                  <a:srgbClr val="2A9A92"/>
                </a:solidFill>
                <a:latin typeface="Segoe UI"/>
                <a:cs typeface="Segoe UI"/>
              </a:rPr>
              <a:t> </a:t>
            </a:r>
            <a:r>
              <a:rPr sz="1800" b="1" spc="65">
                <a:solidFill>
                  <a:srgbClr val="626469"/>
                </a:solidFill>
                <a:latin typeface="Segoe UI"/>
                <a:cs typeface="Segoe UI"/>
              </a:rPr>
              <a:t>Sign</a:t>
            </a:r>
            <a:r>
              <a:rPr sz="1800" b="1" spc="285">
                <a:solidFill>
                  <a:srgbClr val="626469"/>
                </a:solidFill>
                <a:latin typeface="Segoe UI"/>
                <a:cs typeface="Segoe UI"/>
              </a:rPr>
              <a:t> </a:t>
            </a:r>
            <a:r>
              <a:rPr sz="1800" b="1" spc="50">
                <a:solidFill>
                  <a:srgbClr val="626469"/>
                </a:solidFill>
                <a:latin typeface="Segoe UI"/>
                <a:cs typeface="Segoe UI"/>
              </a:rPr>
              <a:t>in</a:t>
            </a:r>
            <a:r>
              <a:rPr sz="1800" b="1" spc="270">
                <a:solidFill>
                  <a:srgbClr val="626469"/>
                </a:solidFill>
                <a:latin typeface="Segoe UI"/>
                <a:cs typeface="Segoe UI"/>
              </a:rPr>
              <a:t> </a:t>
            </a:r>
            <a:r>
              <a:rPr sz="1800" b="1">
                <a:solidFill>
                  <a:srgbClr val="626469"/>
                </a:solidFill>
                <a:latin typeface="Segoe UI"/>
                <a:cs typeface="Segoe UI"/>
              </a:rPr>
              <a:t>to</a:t>
            </a:r>
            <a:r>
              <a:rPr sz="1800" b="1" spc="285">
                <a:solidFill>
                  <a:srgbClr val="626469"/>
                </a:solidFill>
                <a:latin typeface="Segoe UI"/>
                <a:cs typeface="Segoe UI"/>
              </a:rPr>
              <a:t> </a:t>
            </a:r>
            <a:r>
              <a:rPr sz="1800" b="1" spc="65">
                <a:solidFill>
                  <a:srgbClr val="626469"/>
                </a:solidFill>
                <a:latin typeface="Segoe UI"/>
                <a:cs typeface="Segoe UI"/>
              </a:rPr>
              <a:t>Connect</a:t>
            </a:r>
            <a:endParaRPr sz="1800">
              <a:latin typeface="Segoe UI"/>
              <a:cs typeface="Segoe UI"/>
            </a:endParaRPr>
          </a:p>
          <a:p>
            <a:pPr marL="132715" marR="5080" indent="-635">
              <a:lnSpc>
                <a:spcPct val="100000"/>
              </a:lnSpc>
              <a:spcBef>
                <a:spcPts val="1800"/>
              </a:spcBef>
            </a:pPr>
            <a:r>
              <a:rPr sz="1800" spc="45">
                <a:solidFill>
                  <a:srgbClr val="626469"/>
                </a:solidFill>
                <a:latin typeface="Segoe UI"/>
                <a:cs typeface="Segoe UI"/>
              </a:rPr>
              <a:t>If</a:t>
            </a:r>
            <a:r>
              <a:rPr sz="1800" spc="400">
                <a:solidFill>
                  <a:srgbClr val="626469"/>
                </a:solidFill>
                <a:latin typeface="Segoe UI"/>
                <a:cs typeface="Segoe UI"/>
              </a:rPr>
              <a:t> </a:t>
            </a:r>
            <a:r>
              <a:rPr sz="1800" spc="60">
                <a:solidFill>
                  <a:srgbClr val="626469"/>
                </a:solidFill>
                <a:latin typeface="Segoe UI"/>
                <a:cs typeface="Segoe UI"/>
              </a:rPr>
              <a:t>you</a:t>
            </a:r>
            <a:r>
              <a:rPr sz="1800" spc="405">
                <a:solidFill>
                  <a:srgbClr val="626469"/>
                </a:solidFill>
                <a:latin typeface="Segoe UI"/>
                <a:cs typeface="Segoe UI"/>
              </a:rPr>
              <a:t> </a:t>
            </a:r>
            <a:r>
              <a:rPr sz="1800">
                <a:solidFill>
                  <a:srgbClr val="626469"/>
                </a:solidFill>
                <a:latin typeface="Segoe UI"/>
                <a:cs typeface="Segoe UI"/>
              </a:rPr>
              <a:t>do</a:t>
            </a:r>
            <a:r>
              <a:rPr sz="1800" spc="405">
                <a:solidFill>
                  <a:srgbClr val="626469"/>
                </a:solidFill>
                <a:latin typeface="Segoe UI"/>
                <a:cs typeface="Segoe UI"/>
              </a:rPr>
              <a:t> </a:t>
            </a:r>
            <a:r>
              <a:rPr sz="1800" spc="60">
                <a:solidFill>
                  <a:srgbClr val="626469"/>
                </a:solidFill>
                <a:latin typeface="Segoe UI"/>
                <a:cs typeface="Segoe UI"/>
              </a:rPr>
              <a:t>not</a:t>
            </a:r>
            <a:r>
              <a:rPr sz="1800" spc="425">
                <a:solidFill>
                  <a:srgbClr val="626469"/>
                </a:solidFill>
                <a:latin typeface="Segoe UI"/>
                <a:cs typeface="Segoe UI"/>
              </a:rPr>
              <a:t> </a:t>
            </a:r>
            <a:r>
              <a:rPr sz="1800" spc="70">
                <a:solidFill>
                  <a:srgbClr val="626469"/>
                </a:solidFill>
                <a:latin typeface="Segoe UI"/>
                <a:cs typeface="Segoe UI"/>
              </a:rPr>
              <a:t>already</a:t>
            </a:r>
            <a:r>
              <a:rPr sz="1800" spc="405">
                <a:solidFill>
                  <a:srgbClr val="626469"/>
                </a:solidFill>
                <a:latin typeface="Segoe UI"/>
                <a:cs typeface="Segoe UI"/>
              </a:rPr>
              <a:t> </a:t>
            </a:r>
            <a:r>
              <a:rPr sz="1800" spc="65">
                <a:solidFill>
                  <a:srgbClr val="626469"/>
                </a:solidFill>
                <a:latin typeface="Segoe UI"/>
                <a:cs typeface="Segoe UI"/>
              </a:rPr>
              <a:t>have</a:t>
            </a:r>
            <a:r>
              <a:rPr sz="1800" spc="409">
                <a:solidFill>
                  <a:srgbClr val="626469"/>
                </a:solidFill>
                <a:latin typeface="Segoe UI"/>
                <a:cs typeface="Segoe UI"/>
              </a:rPr>
              <a:t> </a:t>
            </a:r>
            <a:r>
              <a:rPr sz="1800">
                <a:solidFill>
                  <a:srgbClr val="626469"/>
                </a:solidFill>
                <a:latin typeface="Segoe UI"/>
                <a:cs typeface="Segoe UI"/>
              </a:rPr>
              <a:t>a</a:t>
            </a:r>
            <a:r>
              <a:rPr sz="1800" spc="395">
                <a:solidFill>
                  <a:srgbClr val="626469"/>
                </a:solidFill>
                <a:latin typeface="Segoe UI"/>
                <a:cs typeface="Segoe UI"/>
              </a:rPr>
              <a:t> </a:t>
            </a:r>
            <a:r>
              <a:rPr sz="1800" spc="75">
                <a:solidFill>
                  <a:srgbClr val="626469"/>
                </a:solidFill>
                <a:latin typeface="Segoe UI"/>
                <a:cs typeface="Segoe UI"/>
              </a:rPr>
              <a:t>Connect</a:t>
            </a:r>
            <a:r>
              <a:rPr sz="1800" spc="405">
                <a:solidFill>
                  <a:srgbClr val="626469"/>
                </a:solidFill>
                <a:latin typeface="Segoe UI"/>
                <a:cs typeface="Segoe UI"/>
              </a:rPr>
              <a:t> </a:t>
            </a:r>
            <a:r>
              <a:rPr sz="1800" spc="80">
                <a:solidFill>
                  <a:srgbClr val="626469"/>
                </a:solidFill>
                <a:latin typeface="Segoe UI"/>
                <a:cs typeface="Segoe UI"/>
              </a:rPr>
              <a:t>account,</a:t>
            </a:r>
            <a:r>
              <a:rPr sz="1800" spc="409">
                <a:solidFill>
                  <a:srgbClr val="626469"/>
                </a:solidFill>
                <a:latin typeface="Segoe UI"/>
                <a:cs typeface="Segoe UI"/>
              </a:rPr>
              <a:t> </a:t>
            </a:r>
            <a:r>
              <a:rPr sz="1800" spc="60">
                <a:solidFill>
                  <a:srgbClr val="626469"/>
                </a:solidFill>
                <a:latin typeface="Segoe UI"/>
                <a:cs typeface="Segoe UI"/>
              </a:rPr>
              <a:t>you</a:t>
            </a:r>
            <a:r>
              <a:rPr sz="1800" spc="425">
                <a:solidFill>
                  <a:srgbClr val="626469"/>
                </a:solidFill>
                <a:latin typeface="Segoe UI"/>
                <a:cs typeface="Segoe UI"/>
              </a:rPr>
              <a:t> </a:t>
            </a:r>
            <a:r>
              <a:rPr sz="1800" spc="65">
                <a:solidFill>
                  <a:srgbClr val="626469"/>
                </a:solidFill>
                <a:latin typeface="Segoe UI"/>
                <a:cs typeface="Segoe UI"/>
              </a:rPr>
              <a:t>will</a:t>
            </a:r>
            <a:r>
              <a:rPr sz="1800" spc="395">
                <a:solidFill>
                  <a:srgbClr val="626469"/>
                </a:solidFill>
                <a:latin typeface="Segoe UI"/>
                <a:cs typeface="Segoe UI"/>
              </a:rPr>
              <a:t> </a:t>
            </a:r>
            <a:r>
              <a:rPr sz="1800" spc="70">
                <a:solidFill>
                  <a:srgbClr val="626469"/>
                </a:solidFill>
                <a:latin typeface="Segoe UI"/>
                <a:cs typeface="Segoe UI"/>
              </a:rPr>
              <a:t>need</a:t>
            </a:r>
            <a:r>
              <a:rPr sz="1800" spc="400">
                <a:solidFill>
                  <a:srgbClr val="626469"/>
                </a:solidFill>
                <a:latin typeface="Segoe UI"/>
                <a:cs typeface="Segoe UI"/>
              </a:rPr>
              <a:t> </a:t>
            </a:r>
            <a:r>
              <a:rPr sz="1800">
                <a:solidFill>
                  <a:srgbClr val="626469"/>
                </a:solidFill>
                <a:latin typeface="Segoe UI"/>
                <a:cs typeface="Segoe UI"/>
              </a:rPr>
              <a:t>to</a:t>
            </a:r>
            <a:r>
              <a:rPr sz="1800" spc="425">
                <a:solidFill>
                  <a:srgbClr val="626469"/>
                </a:solidFill>
                <a:latin typeface="Segoe UI"/>
                <a:cs typeface="Segoe UI"/>
              </a:rPr>
              <a:t> </a:t>
            </a:r>
            <a:r>
              <a:rPr sz="1800" spc="70">
                <a:solidFill>
                  <a:srgbClr val="626469"/>
                </a:solidFill>
                <a:latin typeface="Segoe UI"/>
                <a:cs typeface="Segoe UI"/>
              </a:rPr>
              <a:t>create</a:t>
            </a:r>
            <a:r>
              <a:rPr sz="1800" spc="395">
                <a:solidFill>
                  <a:srgbClr val="626469"/>
                </a:solidFill>
                <a:latin typeface="Segoe UI"/>
                <a:cs typeface="Segoe UI"/>
              </a:rPr>
              <a:t> </a:t>
            </a:r>
            <a:r>
              <a:rPr sz="1800" spc="70">
                <a:solidFill>
                  <a:srgbClr val="626469"/>
                </a:solidFill>
                <a:latin typeface="Segoe UI"/>
                <a:cs typeface="Segoe UI"/>
              </a:rPr>
              <a:t>one.</a:t>
            </a:r>
            <a:r>
              <a:rPr sz="1800" spc="409">
                <a:solidFill>
                  <a:srgbClr val="626469"/>
                </a:solidFill>
                <a:latin typeface="Segoe UI"/>
                <a:cs typeface="Segoe UI"/>
              </a:rPr>
              <a:t> </a:t>
            </a:r>
            <a:r>
              <a:rPr sz="1800" spc="60">
                <a:solidFill>
                  <a:srgbClr val="626469"/>
                </a:solidFill>
                <a:latin typeface="Segoe UI"/>
                <a:cs typeface="Segoe UI"/>
              </a:rPr>
              <a:t>Use</a:t>
            </a:r>
            <a:r>
              <a:rPr sz="1800" spc="400">
                <a:solidFill>
                  <a:srgbClr val="626469"/>
                </a:solidFill>
                <a:latin typeface="Segoe UI"/>
                <a:cs typeface="Segoe UI"/>
              </a:rPr>
              <a:t> </a:t>
            </a:r>
            <a:r>
              <a:rPr sz="1800" spc="60">
                <a:solidFill>
                  <a:srgbClr val="626469"/>
                </a:solidFill>
                <a:latin typeface="Segoe UI"/>
                <a:cs typeface="Segoe UI"/>
              </a:rPr>
              <a:t>the</a:t>
            </a:r>
            <a:r>
              <a:rPr sz="1800" spc="400">
                <a:solidFill>
                  <a:srgbClr val="626469"/>
                </a:solidFill>
                <a:latin typeface="Segoe UI"/>
                <a:cs typeface="Segoe UI"/>
              </a:rPr>
              <a:t> </a:t>
            </a:r>
            <a:r>
              <a:rPr sz="1800" b="1" spc="75">
                <a:solidFill>
                  <a:srgbClr val="626469"/>
                </a:solidFill>
                <a:latin typeface="Segoe UI"/>
                <a:cs typeface="Segoe UI"/>
              </a:rPr>
              <a:t>Register </a:t>
            </a:r>
            <a:r>
              <a:rPr sz="1800" b="1" spc="55">
                <a:solidFill>
                  <a:srgbClr val="626469"/>
                </a:solidFill>
                <a:latin typeface="Segoe UI"/>
                <a:cs typeface="Segoe UI"/>
              </a:rPr>
              <a:t>Now</a:t>
            </a:r>
            <a:r>
              <a:rPr sz="1800" b="1" spc="229">
                <a:solidFill>
                  <a:srgbClr val="626469"/>
                </a:solidFill>
                <a:latin typeface="Segoe UI"/>
                <a:cs typeface="Segoe UI"/>
              </a:rPr>
              <a:t> </a:t>
            </a:r>
            <a:r>
              <a:rPr sz="1800" spc="70">
                <a:solidFill>
                  <a:srgbClr val="626469"/>
                </a:solidFill>
                <a:latin typeface="Segoe UI"/>
                <a:cs typeface="Segoe UI"/>
              </a:rPr>
              <a:t>button</a:t>
            </a:r>
            <a:r>
              <a:rPr sz="1800" spc="229">
                <a:solidFill>
                  <a:srgbClr val="626469"/>
                </a:solidFill>
                <a:latin typeface="Segoe UI"/>
                <a:cs typeface="Segoe UI"/>
              </a:rPr>
              <a:t> </a:t>
            </a:r>
            <a:r>
              <a:rPr sz="1800">
                <a:solidFill>
                  <a:srgbClr val="626469"/>
                </a:solidFill>
                <a:latin typeface="Segoe UI"/>
                <a:cs typeface="Segoe UI"/>
              </a:rPr>
              <a:t>to</a:t>
            </a:r>
            <a:r>
              <a:rPr sz="1800" spc="220">
                <a:solidFill>
                  <a:srgbClr val="626469"/>
                </a:solidFill>
                <a:latin typeface="Segoe UI"/>
                <a:cs typeface="Segoe UI"/>
              </a:rPr>
              <a:t> </a:t>
            </a:r>
            <a:r>
              <a:rPr sz="1800" spc="65">
                <a:solidFill>
                  <a:srgbClr val="626469"/>
                </a:solidFill>
                <a:latin typeface="Segoe UI"/>
                <a:cs typeface="Segoe UI"/>
              </a:rPr>
              <a:t>create</a:t>
            </a:r>
            <a:r>
              <a:rPr sz="1800" spc="250">
                <a:solidFill>
                  <a:srgbClr val="626469"/>
                </a:solidFill>
                <a:latin typeface="Segoe UI"/>
                <a:cs typeface="Segoe UI"/>
              </a:rPr>
              <a:t> </a:t>
            </a:r>
            <a:r>
              <a:rPr sz="1800">
                <a:solidFill>
                  <a:srgbClr val="626469"/>
                </a:solidFill>
                <a:latin typeface="Segoe UI"/>
                <a:cs typeface="Segoe UI"/>
              </a:rPr>
              <a:t>an</a:t>
            </a:r>
            <a:r>
              <a:rPr sz="1800" spc="220">
                <a:solidFill>
                  <a:srgbClr val="626469"/>
                </a:solidFill>
                <a:latin typeface="Segoe UI"/>
                <a:cs typeface="Segoe UI"/>
              </a:rPr>
              <a:t> </a:t>
            </a:r>
            <a:r>
              <a:rPr sz="1800" spc="75">
                <a:solidFill>
                  <a:srgbClr val="626469"/>
                </a:solidFill>
                <a:latin typeface="Segoe UI"/>
                <a:cs typeface="Segoe UI"/>
              </a:rPr>
              <a:t>account.</a:t>
            </a:r>
            <a:r>
              <a:rPr sz="1800" spc="250">
                <a:solidFill>
                  <a:srgbClr val="626469"/>
                </a:solidFill>
                <a:latin typeface="Segoe UI"/>
                <a:cs typeface="Segoe UI"/>
              </a:rPr>
              <a:t> </a:t>
            </a:r>
            <a:r>
              <a:rPr sz="1800" spc="70">
                <a:solidFill>
                  <a:srgbClr val="626469"/>
                </a:solidFill>
                <a:latin typeface="Segoe UI"/>
                <a:cs typeface="Segoe UI"/>
              </a:rPr>
              <a:t>Come</a:t>
            </a:r>
            <a:r>
              <a:rPr sz="1800" spc="225">
                <a:solidFill>
                  <a:srgbClr val="626469"/>
                </a:solidFill>
                <a:latin typeface="Segoe UI"/>
                <a:cs typeface="Segoe UI"/>
              </a:rPr>
              <a:t> </a:t>
            </a:r>
            <a:r>
              <a:rPr sz="1800" spc="50">
                <a:solidFill>
                  <a:srgbClr val="626469"/>
                </a:solidFill>
                <a:latin typeface="Segoe UI"/>
                <a:cs typeface="Segoe UI"/>
              </a:rPr>
              <a:t>back</a:t>
            </a:r>
            <a:r>
              <a:rPr sz="1800" spc="250">
                <a:solidFill>
                  <a:srgbClr val="626469"/>
                </a:solidFill>
                <a:latin typeface="Segoe UI"/>
                <a:cs typeface="Segoe UI"/>
              </a:rPr>
              <a:t> </a:t>
            </a:r>
            <a:r>
              <a:rPr sz="1800">
                <a:solidFill>
                  <a:srgbClr val="626469"/>
                </a:solidFill>
                <a:latin typeface="Segoe UI"/>
                <a:cs typeface="Segoe UI"/>
              </a:rPr>
              <a:t>to</a:t>
            </a:r>
            <a:r>
              <a:rPr sz="1800" spc="220">
                <a:solidFill>
                  <a:srgbClr val="626469"/>
                </a:solidFill>
                <a:latin typeface="Segoe UI"/>
                <a:cs typeface="Segoe UI"/>
              </a:rPr>
              <a:t> </a:t>
            </a:r>
            <a:r>
              <a:rPr sz="1800" spc="65">
                <a:solidFill>
                  <a:srgbClr val="626469"/>
                </a:solidFill>
                <a:latin typeface="Segoe UI"/>
                <a:cs typeface="Segoe UI"/>
              </a:rPr>
              <a:t>this</a:t>
            </a:r>
            <a:r>
              <a:rPr sz="1800" spc="235">
                <a:solidFill>
                  <a:srgbClr val="626469"/>
                </a:solidFill>
                <a:latin typeface="Segoe UI"/>
                <a:cs typeface="Segoe UI"/>
              </a:rPr>
              <a:t> </a:t>
            </a:r>
            <a:r>
              <a:rPr sz="1800" spc="65">
                <a:solidFill>
                  <a:srgbClr val="626469"/>
                </a:solidFill>
                <a:latin typeface="Segoe UI"/>
                <a:cs typeface="Segoe UI"/>
              </a:rPr>
              <a:t>step</a:t>
            </a:r>
            <a:r>
              <a:rPr sz="1800" spc="225">
                <a:solidFill>
                  <a:srgbClr val="626469"/>
                </a:solidFill>
                <a:latin typeface="Segoe UI"/>
                <a:cs typeface="Segoe UI"/>
              </a:rPr>
              <a:t> </a:t>
            </a:r>
            <a:r>
              <a:rPr sz="1800" spc="70">
                <a:solidFill>
                  <a:srgbClr val="626469"/>
                </a:solidFill>
                <a:latin typeface="Segoe UI"/>
                <a:cs typeface="Segoe UI"/>
              </a:rPr>
              <a:t>once</a:t>
            </a:r>
            <a:r>
              <a:rPr sz="1800" spc="225">
                <a:solidFill>
                  <a:srgbClr val="626469"/>
                </a:solidFill>
                <a:latin typeface="Segoe UI"/>
                <a:cs typeface="Segoe UI"/>
              </a:rPr>
              <a:t> </a:t>
            </a:r>
            <a:r>
              <a:rPr sz="1800" spc="65">
                <a:solidFill>
                  <a:srgbClr val="626469"/>
                </a:solidFill>
                <a:latin typeface="Segoe UI"/>
                <a:cs typeface="Segoe UI"/>
              </a:rPr>
              <a:t>that</a:t>
            </a:r>
            <a:r>
              <a:rPr sz="1800" spc="235">
                <a:solidFill>
                  <a:srgbClr val="626469"/>
                </a:solidFill>
                <a:latin typeface="Segoe UI"/>
                <a:cs typeface="Segoe UI"/>
              </a:rPr>
              <a:t> </a:t>
            </a:r>
            <a:r>
              <a:rPr sz="1800">
                <a:solidFill>
                  <a:srgbClr val="626469"/>
                </a:solidFill>
                <a:latin typeface="Segoe UI"/>
                <a:cs typeface="Segoe UI"/>
              </a:rPr>
              <a:t>is</a:t>
            </a:r>
            <a:r>
              <a:rPr sz="1800" spc="235">
                <a:solidFill>
                  <a:srgbClr val="626469"/>
                </a:solidFill>
                <a:latin typeface="Segoe UI"/>
                <a:cs typeface="Segoe UI"/>
              </a:rPr>
              <a:t> </a:t>
            </a:r>
            <a:r>
              <a:rPr sz="1800" spc="60">
                <a:solidFill>
                  <a:srgbClr val="626469"/>
                </a:solidFill>
                <a:latin typeface="Segoe UI"/>
                <a:cs typeface="Segoe UI"/>
              </a:rPr>
              <a:t>done.</a:t>
            </a:r>
            <a:endParaRPr sz="1800">
              <a:latin typeface="Segoe UI"/>
              <a:cs typeface="Segoe UI"/>
            </a:endParaRPr>
          </a:p>
        </p:txBody>
      </p:sp>
      <p:sp>
        <p:nvSpPr>
          <p:cNvPr id="3" name="object 3"/>
          <p:cNvSpPr/>
          <p:nvPr/>
        </p:nvSpPr>
        <p:spPr>
          <a:xfrm>
            <a:off x="0" y="0"/>
            <a:ext cx="6096000" cy="2139950"/>
          </a:xfrm>
          <a:custGeom>
            <a:avLst/>
            <a:gdLst/>
            <a:ahLst/>
            <a:cxnLst/>
            <a:rect l="l" t="t" r="r" b="b"/>
            <a:pathLst>
              <a:path w="6096000" h="2139950">
                <a:moveTo>
                  <a:pt x="6096000" y="0"/>
                </a:moveTo>
                <a:lnTo>
                  <a:pt x="0" y="0"/>
                </a:lnTo>
                <a:lnTo>
                  <a:pt x="0" y="2139950"/>
                </a:lnTo>
                <a:lnTo>
                  <a:pt x="6096000" y="2139950"/>
                </a:lnTo>
                <a:lnTo>
                  <a:pt x="6096000" y="0"/>
                </a:lnTo>
                <a:close/>
              </a:path>
            </a:pathLst>
          </a:custGeom>
          <a:solidFill>
            <a:srgbClr val="79DBD3">
              <a:alpha val="92156"/>
            </a:srgbClr>
          </a:solidFill>
        </p:spPr>
        <p:txBody>
          <a:bodyPr wrap="square" lIns="0" tIns="0" rIns="0" bIns="0" rtlCol="0"/>
          <a:lstStyle/>
          <a:p>
            <a:endParaRPr/>
          </a:p>
        </p:txBody>
      </p:sp>
      <p:sp>
        <p:nvSpPr>
          <p:cNvPr id="4" name="object 4"/>
          <p:cNvSpPr txBox="1">
            <a:spLocks noGrp="1"/>
          </p:cNvSpPr>
          <p:nvPr>
            <p:ph type="title"/>
          </p:nvPr>
        </p:nvSpPr>
        <p:spPr>
          <a:xfrm>
            <a:off x="435461" y="1626816"/>
            <a:ext cx="2887980" cy="391160"/>
          </a:xfrm>
          <a:prstGeom prst="rect">
            <a:avLst/>
          </a:prstGeom>
        </p:spPr>
        <p:txBody>
          <a:bodyPr vert="horz" wrap="square" lIns="0" tIns="12700" rIns="0" bIns="0" rtlCol="0">
            <a:spAutoFit/>
          </a:bodyPr>
          <a:lstStyle/>
          <a:p>
            <a:pPr marL="12700">
              <a:lnSpc>
                <a:spcPct val="100000"/>
              </a:lnSpc>
              <a:spcBef>
                <a:spcPts val="100"/>
              </a:spcBef>
            </a:pPr>
            <a:r>
              <a:rPr spc="70"/>
              <a:t>GETTING</a:t>
            </a:r>
            <a:r>
              <a:rPr spc="285"/>
              <a:t> </a:t>
            </a:r>
            <a:r>
              <a:rPr spc="-10"/>
              <a:t>STARTED</a:t>
            </a:r>
          </a:p>
        </p:txBody>
      </p:sp>
      <p:pic>
        <p:nvPicPr>
          <p:cNvPr id="5" name="object 5"/>
          <p:cNvPicPr/>
          <p:nvPr/>
        </p:nvPicPr>
        <p:blipFill>
          <a:blip r:embed="rId2" cstate="print"/>
          <a:stretch>
            <a:fillRect/>
          </a:stretch>
        </p:blipFill>
        <p:spPr>
          <a:xfrm>
            <a:off x="11508625" y="371309"/>
            <a:ext cx="438162" cy="529064"/>
          </a:xfrm>
          <a:prstGeom prst="rect">
            <a:avLst/>
          </a:prstGeom>
        </p:spPr>
      </p:pic>
      <p:pic>
        <p:nvPicPr>
          <p:cNvPr id="6" name="object 6"/>
          <p:cNvPicPr/>
          <p:nvPr/>
        </p:nvPicPr>
        <p:blipFill>
          <a:blip r:embed="rId3" cstate="print"/>
          <a:stretch>
            <a:fillRect/>
          </a:stretch>
        </p:blipFill>
        <p:spPr>
          <a:xfrm>
            <a:off x="7080504" y="59435"/>
            <a:ext cx="3665219" cy="2782823"/>
          </a:xfrm>
          <a:prstGeom prst="rect">
            <a:avLst/>
          </a:prstGeom>
        </p:spPr>
      </p:pic>
      <p:sp>
        <p:nvSpPr>
          <p:cNvPr id="7" name="object 7"/>
          <p:cNvSpPr txBox="1">
            <a:spLocks noGrp="1"/>
          </p:cNvSpPr>
          <p:nvPr>
            <p:ph type="sldNum" sz="quarter" idx="7"/>
          </p:nvPr>
        </p:nvSpPr>
        <p:spPr>
          <a:prstGeom prst="rect">
            <a:avLst/>
          </a:prstGeom>
        </p:spPr>
        <p:txBody>
          <a:bodyPr vert="horz" wrap="square" lIns="0" tIns="24765" rIns="0" bIns="0" rtlCol="0">
            <a:spAutoFit/>
          </a:bodyPr>
          <a:lstStyle/>
          <a:p>
            <a:pPr marL="38100">
              <a:lnSpc>
                <a:spcPct val="100000"/>
              </a:lnSpc>
              <a:spcBef>
                <a:spcPts val="195"/>
              </a:spcBef>
            </a:pPr>
            <a:fld id="{81D60167-4931-47E6-BA6A-407CBD079E47}" type="slidenum">
              <a:rPr spc="-25" dirty="0">
                <a:solidFill>
                  <a:srgbClr val="626469"/>
                </a:solidFill>
              </a:rPr>
              <a:t>16</a:t>
            </a:fld>
            <a:endParaRPr spc="-25">
              <a:solidFill>
                <a:srgbClr val="62646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87788" y="2391364"/>
            <a:ext cx="6830695" cy="1122680"/>
          </a:xfrm>
          <a:prstGeom prst="rect">
            <a:avLst/>
          </a:prstGeom>
        </p:spPr>
        <p:txBody>
          <a:bodyPr vert="horz" wrap="square" lIns="0" tIns="12700" rIns="0" bIns="0" rtlCol="0">
            <a:spAutoFit/>
          </a:bodyPr>
          <a:lstStyle/>
          <a:p>
            <a:pPr marL="12700">
              <a:lnSpc>
                <a:spcPct val="100000"/>
              </a:lnSpc>
              <a:spcBef>
                <a:spcPts val="100"/>
              </a:spcBef>
            </a:pPr>
            <a:r>
              <a:rPr sz="1800" b="1" spc="50">
                <a:solidFill>
                  <a:srgbClr val="2A9A92"/>
                </a:solidFill>
                <a:latin typeface="Segoe UI"/>
                <a:cs typeface="Segoe UI"/>
              </a:rPr>
              <a:t>Step</a:t>
            </a:r>
            <a:r>
              <a:rPr sz="1800" b="1" spc="265">
                <a:solidFill>
                  <a:srgbClr val="2A9A92"/>
                </a:solidFill>
                <a:latin typeface="Segoe UI"/>
                <a:cs typeface="Segoe UI"/>
              </a:rPr>
              <a:t> </a:t>
            </a:r>
            <a:r>
              <a:rPr sz="1800" b="1">
                <a:solidFill>
                  <a:srgbClr val="2A9A92"/>
                </a:solidFill>
                <a:latin typeface="Segoe UI"/>
                <a:cs typeface="Segoe UI"/>
              </a:rPr>
              <a:t>4.</a:t>
            </a:r>
            <a:r>
              <a:rPr sz="1800" b="1" spc="235">
                <a:solidFill>
                  <a:srgbClr val="2A9A92"/>
                </a:solidFill>
                <a:latin typeface="Segoe UI"/>
                <a:cs typeface="Segoe UI"/>
              </a:rPr>
              <a:t> </a:t>
            </a:r>
            <a:r>
              <a:rPr sz="1800" b="1" spc="70">
                <a:solidFill>
                  <a:srgbClr val="626469"/>
                </a:solidFill>
                <a:latin typeface="Segoe UI"/>
                <a:cs typeface="Segoe UI"/>
              </a:rPr>
              <a:t>Click</a:t>
            </a:r>
            <a:r>
              <a:rPr sz="1800" b="1" spc="245">
                <a:solidFill>
                  <a:srgbClr val="626469"/>
                </a:solidFill>
                <a:latin typeface="Segoe UI"/>
                <a:cs typeface="Segoe UI"/>
              </a:rPr>
              <a:t> </a:t>
            </a:r>
            <a:r>
              <a:rPr sz="1800" b="1" spc="50">
                <a:solidFill>
                  <a:srgbClr val="626469"/>
                </a:solidFill>
                <a:latin typeface="Segoe UI"/>
                <a:cs typeface="Segoe UI"/>
              </a:rPr>
              <a:t>the</a:t>
            </a:r>
            <a:r>
              <a:rPr sz="1800" b="1" spc="265">
                <a:solidFill>
                  <a:srgbClr val="626469"/>
                </a:solidFill>
                <a:latin typeface="Segoe UI"/>
                <a:cs typeface="Segoe UI"/>
              </a:rPr>
              <a:t> </a:t>
            </a:r>
            <a:r>
              <a:rPr sz="1800" b="1" spc="70">
                <a:solidFill>
                  <a:srgbClr val="626469"/>
                </a:solidFill>
                <a:latin typeface="Segoe UI"/>
                <a:cs typeface="Segoe UI"/>
              </a:rPr>
              <a:t>blue</a:t>
            </a:r>
            <a:r>
              <a:rPr sz="1800" b="1" spc="229">
                <a:solidFill>
                  <a:srgbClr val="626469"/>
                </a:solidFill>
                <a:latin typeface="Segoe UI"/>
                <a:cs typeface="Segoe UI"/>
              </a:rPr>
              <a:t> </a:t>
            </a:r>
            <a:r>
              <a:rPr sz="1800" b="1">
                <a:solidFill>
                  <a:srgbClr val="626469"/>
                </a:solidFill>
                <a:latin typeface="Segoe UI"/>
                <a:cs typeface="Segoe UI"/>
              </a:rPr>
              <a:t>“Add</a:t>
            </a:r>
            <a:r>
              <a:rPr sz="1800" b="1" spc="245">
                <a:solidFill>
                  <a:srgbClr val="626469"/>
                </a:solidFill>
                <a:latin typeface="Segoe UI"/>
                <a:cs typeface="Segoe UI"/>
              </a:rPr>
              <a:t> </a:t>
            </a:r>
            <a:r>
              <a:rPr sz="1800" b="1">
                <a:solidFill>
                  <a:srgbClr val="626469"/>
                </a:solidFill>
                <a:latin typeface="Segoe UI"/>
                <a:cs typeface="Segoe UI"/>
              </a:rPr>
              <a:t>to</a:t>
            </a:r>
            <a:r>
              <a:rPr sz="1800" b="1" spc="250">
                <a:solidFill>
                  <a:srgbClr val="626469"/>
                </a:solidFill>
                <a:latin typeface="Segoe UI"/>
                <a:cs typeface="Segoe UI"/>
              </a:rPr>
              <a:t> </a:t>
            </a:r>
            <a:r>
              <a:rPr sz="1800" b="1" spc="60">
                <a:solidFill>
                  <a:srgbClr val="626469"/>
                </a:solidFill>
                <a:latin typeface="Segoe UI"/>
                <a:cs typeface="Segoe UI"/>
              </a:rPr>
              <a:t>Home</a:t>
            </a:r>
            <a:r>
              <a:rPr sz="1800" b="1" spc="260">
                <a:solidFill>
                  <a:srgbClr val="626469"/>
                </a:solidFill>
                <a:latin typeface="Segoe UI"/>
                <a:cs typeface="Segoe UI"/>
              </a:rPr>
              <a:t> </a:t>
            </a:r>
            <a:r>
              <a:rPr sz="1800" b="1" spc="70">
                <a:solidFill>
                  <a:srgbClr val="626469"/>
                </a:solidFill>
                <a:latin typeface="Segoe UI"/>
                <a:cs typeface="Segoe UI"/>
              </a:rPr>
              <a:t>Screen”</a:t>
            </a:r>
            <a:r>
              <a:rPr sz="1800" b="1" spc="254">
                <a:solidFill>
                  <a:srgbClr val="626469"/>
                </a:solidFill>
                <a:latin typeface="Segoe UI"/>
                <a:cs typeface="Segoe UI"/>
              </a:rPr>
              <a:t> </a:t>
            </a:r>
            <a:r>
              <a:rPr sz="1800" b="1" spc="65">
                <a:solidFill>
                  <a:srgbClr val="626469"/>
                </a:solidFill>
                <a:latin typeface="Segoe UI"/>
                <a:cs typeface="Segoe UI"/>
              </a:rPr>
              <a:t>button</a:t>
            </a:r>
            <a:endParaRPr sz="1800">
              <a:latin typeface="Segoe UI"/>
              <a:cs typeface="Segoe UI"/>
            </a:endParaRPr>
          </a:p>
          <a:p>
            <a:pPr marL="12700" marR="5080" indent="-635">
              <a:lnSpc>
                <a:spcPct val="100000"/>
              </a:lnSpc>
              <a:spcBef>
                <a:spcPts val="2160"/>
              </a:spcBef>
            </a:pPr>
            <a:r>
              <a:rPr sz="1800" spc="45">
                <a:solidFill>
                  <a:srgbClr val="626469"/>
                </a:solidFill>
                <a:latin typeface="Segoe UI"/>
                <a:cs typeface="Segoe UI"/>
              </a:rPr>
              <a:t>On</a:t>
            </a:r>
            <a:r>
              <a:rPr sz="1800" spc="204">
                <a:solidFill>
                  <a:srgbClr val="626469"/>
                </a:solidFill>
                <a:latin typeface="Segoe UI"/>
                <a:cs typeface="Segoe UI"/>
              </a:rPr>
              <a:t> </a:t>
            </a:r>
            <a:r>
              <a:rPr sz="1800" spc="60">
                <a:solidFill>
                  <a:srgbClr val="626469"/>
                </a:solidFill>
                <a:latin typeface="Segoe UI"/>
                <a:cs typeface="Segoe UI"/>
              </a:rPr>
              <a:t>the</a:t>
            </a:r>
            <a:r>
              <a:rPr sz="1800" spc="195">
                <a:solidFill>
                  <a:srgbClr val="626469"/>
                </a:solidFill>
                <a:latin typeface="Segoe UI"/>
                <a:cs typeface="Segoe UI"/>
              </a:rPr>
              <a:t> </a:t>
            </a:r>
            <a:r>
              <a:rPr sz="1800" spc="75">
                <a:solidFill>
                  <a:srgbClr val="626469"/>
                </a:solidFill>
                <a:latin typeface="Segoe UI"/>
                <a:cs typeface="Segoe UI"/>
              </a:rPr>
              <a:t>Connect</a:t>
            </a:r>
            <a:r>
              <a:rPr sz="1800" spc="215">
                <a:solidFill>
                  <a:srgbClr val="626469"/>
                </a:solidFill>
                <a:latin typeface="Segoe UI"/>
                <a:cs typeface="Segoe UI"/>
              </a:rPr>
              <a:t> </a:t>
            </a:r>
            <a:r>
              <a:rPr sz="1800" spc="70">
                <a:solidFill>
                  <a:srgbClr val="626469"/>
                </a:solidFill>
                <a:latin typeface="Segoe UI"/>
                <a:cs typeface="Segoe UI"/>
              </a:rPr>
              <a:t>home</a:t>
            </a:r>
            <a:r>
              <a:rPr sz="1800" spc="204">
                <a:solidFill>
                  <a:srgbClr val="626469"/>
                </a:solidFill>
                <a:latin typeface="Segoe UI"/>
                <a:cs typeface="Segoe UI"/>
              </a:rPr>
              <a:t> </a:t>
            </a:r>
            <a:r>
              <a:rPr sz="1800" spc="75">
                <a:solidFill>
                  <a:srgbClr val="626469"/>
                </a:solidFill>
                <a:latin typeface="Segoe UI"/>
                <a:cs typeface="Segoe UI"/>
              </a:rPr>
              <a:t>screen,</a:t>
            </a:r>
            <a:r>
              <a:rPr sz="1800" spc="215">
                <a:solidFill>
                  <a:srgbClr val="626469"/>
                </a:solidFill>
                <a:latin typeface="Segoe UI"/>
                <a:cs typeface="Segoe UI"/>
              </a:rPr>
              <a:t> </a:t>
            </a:r>
            <a:r>
              <a:rPr sz="1800" spc="65">
                <a:solidFill>
                  <a:srgbClr val="626469"/>
                </a:solidFill>
                <a:latin typeface="Segoe UI"/>
                <a:cs typeface="Segoe UI"/>
              </a:rPr>
              <a:t>click</a:t>
            </a:r>
            <a:r>
              <a:rPr sz="1800" spc="260">
                <a:solidFill>
                  <a:srgbClr val="626469"/>
                </a:solidFill>
                <a:latin typeface="Segoe UI"/>
                <a:cs typeface="Segoe UI"/>
              </a:rPr>
              <a:t> </a:t>
            </a:r>
            <a:r>
              <a:rPr sz="1800" spc="60">
                <a:solidFill>
                  <a:srgbClr val="626469"/>
                </a:solidFill>
                <a:latin typeface="Segoe UI"/>
                <a:cs typeface="Segoe UI"/>
              </a:rPr>
              <a:t>the</a:t>
            </a:r>
            <a:r>
              <a:rPr sz="1800" spc="195">
                <a:solidFill>
                  <a:srgbClr val="626469"/>
                </a:solidFill>
                <a:latin typeface="Segoe UI"/>
                <a:cs typeface="Segoe UI"/>
              </a:rPr>
              <a:t> </a:t>
            </a:r>
            <a:r>
              <a:rPr sz="1800" spc="65">
                <a:solidFill>
                  <a:srgbClr val="626469"/>
                </a:solidFill>
                <a:latin typeface="Segoe UI"/>
                <a:cs typeface="Segoe UI"/>
              </a:rPr>
              <a:t>blue</a:t>
            </a:r>
            <a:r>
              <a:rPr sz="1800" spc="220">
                <a:solidFill>
                  <a:srgbClr val="626469"/>
                </a:solidFill>
                <a:latin typeface="Segoe UI"/>
                <a:cs typeface="Segoe UI"/>
              </a:rPr>
              <a:t> </a:t>
            </a:r>
            <a:r>
              <a:rPr sz="1800" spc="70">
                <a:solidFill>
                  <a:srgbClr val="626469"/>
                </a:solidFill>
                <a:latin typeface="Segoe UI"/>
                <a:cs typeface="Segoe UI"/>
              </a:rPr>
              <a:t>button</a:t>
            </a:r>
            <a:r>
              <a:rPr sz="1800" spc="200">
                <a:solidFill>
                  <a:srgbClr val="626469"/>
                </a:solidFill>
                <a:latin typeface="Segoe UI"/>
                <a:cs typeface="Segoe UI"/>
              </a:rPr>
              <a:t> </a:t>
            </a:r>
            <a:r>
              <a:rPr sz="1800" spc="65">
                <a:solidFill>
                  <a:srgbClr val="626469"/>
                </a:solidFill>
                <a:latin typeface="Segoe UI"/>
                <a:cs typeface="Segoe UI"/>
              </a:rPr>
              <a:t>that</a:t>
            </a:r>
            <a:r>
              <a:rPr sz="1800" spc="215">
                <a:solidFill>
                  <a:srgbClr val="626469"/>
                </a:solidFill>
                <a:latin typeface="Segoe UI"/>
                <a:cs typeface="Segoe UI"/>
              </a:rPr>
              <a:t> </a:t>
            </a:r>
            <a:r>
              <a:rPr sz="1800" spc="70">
                <a:solidFill>
                  <a:srgbClr val="626469"/>
                </a:solidFill>
                <a:latin typeface="Segoe UI"/>
                <a:cs typeface="Segoe UI"/>
              </a:rPr>
              <a:t>says </a:t>
            </a:r>
            <a:r>
              <a:rPr sz="1800">
                <a:solidFill>
                  <a:srgbClr val="626469"/>
                </a:solidFill>
                <a:latin typeface="Segoe UI"/>
                <a:cs typeface="Segoe UI"/>
              </a:rPr>
              <a:t>“Add</a:t>
            </a:r>
            <a:r>
              <a:rPr sz="1800" spc="250">
                <a:solidFill>
                  <a:srgbClr val="626469"/>
                </a:solidFill>
                <a:latin typeface="Segoe UI"/>
                <a:cs typeface="Segoe UI"/>
              </a:rPr>
              <a:t> </a:t>
            </a:r>
            <a:r>
              <a:rPr sz="1800">
                <a:solidFill>
                  <a:srgbClr val="626469"/>
                </a:solidFill>
                <a:latin typeface="Segoe UI"/>
                <a:cs typeface="Segoe UI"/>
              </a:rPr>
              <a:t>to</a:t>
            </a:r>
            <a:r>
              <a:rPr sz="1800" spc="245">
                <a:solidFill>
                  <a:srgbClr val="626469"/>
                </a:solidFill>
                <a:latin typeface="Segoe UI"/>
                <a:cs typeface="Segoe UI"/>
              </a:rPr>
              <a:t> </a:t>
            </a:r>
            <a:r>
              <a:rPr sz="1800" spc="65">
                <a:solidFill>
                  <a:srgbClr val="626469"/>
                </a:solidFill>
                <a:latin typeface="Segoe UI"/>
                <a:cs typeface="Segoe UI"/>
              </a:rPr>
              <a:t>Home</a:t>
            </a:r>
            <a:r>
              <a:rPr sz="1800" spc="270">
                <a:solidFill>
                  <a:srgbClr val="626469"/>
                </a:solidFill>
                <a:latin typeface="Segoe UI"/>
                <a:cs typeface="Segoe UI"/>
              </a:rPr>
              <a:t> </a:t>
            </a:r>
            <a:r>
              <a:rPr sz="1800" spc="55">
                <a:solidFill>
                  <a:srgbClr val="626469"/>
                </a:solidFill>
                <a:latin typeface="Segoe UI"/>
                <a:cs typeface="Segoe UI"/>
              </a:rPr>
              <a:t>Screen”.</a:t>
            </a:r>
            <a:endParaRPr sz="1800">
              <a:latin typeface="Segoe UI"/>
              <a:cs typeface="Segoe UI"/>
            </a:endParaRPr>
          </a:p>
        </p:txBody>
      </p:sp>
      <p:sp>
        <p:nvSpPr>
          <p:cNvPr id="3" name="object 3"/>
          <p:cNvSpPr txBox="1"/>
          <p:nvPr/>
        </p:nvSpPr>
        <p:spPr>
          <a:xfrm>
            <a:off x="287712" y="3715721"/>
            <a:ext cx="1875789" cy="606425"/>
          </a:xfrm>
          <a:prstGeom prst="rect">
            <a:avLst/>
          </a:prstGeom>
        </p:spPr>
        <p:txBody>
          <a:bodyPr vert="horz" wrap="square" lIns="0" tIns="12700" rIns="0" bIns="0" rtlCol="0">
            <a:spAutoFit/>
          </a:bodyPr>
          <a:lstStyle/>
          <a:p>
            <a:pPr marL="12700" marR="5080">
              <a:lnSpc>
                <a:spcPct val="100000"/>
              </a:lnSpc>
              <a:spcBef>
                <a:spcPts val="100"/>
              </a:spcBef>
            </a:pPr>
            <a:r>
              <a:rPr sz="2000" b="1" spc="50">
                <a:solidFill>
                  <a:srgbClr val="2A9A92"/>
                </a:solidFill>
                <a:latin typeface="Segoe UI"/>
                <a:cs typeface="Segoe UI"/>
              </a:rPr>
              <a:t>Step</a:t>
            </a:r>
            <a:r>
              <a:rPr sz="2000" b="1" spc="220">
                <a:solidFill>
                  <a:srgbClr val="2A9A92"/>
                </a:solidFill>
                <a:latin typeface="Segoe UI"/>
                <a:cs typeface="Segoe UI"/>
              </a:rPr>
              <a:t> </a:t>
            </a:r>
            <a:r>
              <a:rPr sz="2000" b="1" spc="50">
                <a:solidFill>
                  <a:srgbClr val="2A9A92"/>
                </a:solidFill>
                <a:latin typeface="Segoe UI"/>
                <a:cs typeface="Segoe UI"/>
              </a:rPr>
              <a:t>5.</a:t>
            </a:r>
            <a:r>
              <a:rPr sz="2000" b="1" spc="200">
                <a:solidFill>
                  <a:srgbClr val="2A9A92"/>
                </a:solidFill>
                <a:latin typeface="Segoe UI"/>
                <a:cs typeface="Segoe UI"/>
              </a:rPr>
              <a:t> </a:t>
            </a:r>
            <a:r>
              <a:rPr sz="1800" b="1">
                <a:solidFill>
                  <a:srgbClr val="626469"/>
                </a:solidFill>
                <a:latin typeface="Segoe UI"/>
                <a:cs typeface="Segoe UI"/>
              </a:rPr>
              <a:t>Tap</a:t>
            </a:r>
            <a:r>
              <a:rPr sz="1800" b="1" spc="204">
                <a:solidFill>
                  <a:srgbClr val="626469"/>
                </a:solidFill>
                <a:latin typeface="Segoe UI"/>
                <a:cs typeface="Segoe UI"/>
              </a:rPr>
              <a:t> </a:t>
            </a:r>
            <a:r>
              <a:rPr sz="1800" b="1" spc="25">
                <a:solidFill>
                  <a:srgbClr val="626469"/>
                </a:solidFill>
                <a:latin typeface="Segoe UI"/>
                <a:cs typeface="Segoe UI"/>
              </a:rPr>
              <a:t>the </a:t>
            </a:r>
            <a:r>
              <a:rPr sz="1800" b="1" spc="75">
                <a:solidFill>
                  <a:srgbClr val="626469"/>
                </a:solidFill>
                <a:latin typeface="Segoe UI"/>
                <a:cs typeface="Segoe UI"/>
              </a:rPr>
              <a:t>Android</a:t>
            </a:r>
            <a:r>
              <a:rPr sz="1800" b="1" spc="235">
                <a:solidFill>
                  <a:srgbClr val="626469"/>
                </a:solidFill>
                <a:latin typeface="Segoe UI"/>
                <a:cs typeface="Segoe UI"/>
              </a:rPr>
              <a:t> </a:t>
            </a:r>
            <a:r>
              <a:rPr sz="1800" b="1" spc="-50">
                <a:solidFill>
                  <a:srgbClr val="626469"/>
                </a:solidFill>
                <a:latin typeface="Segoe UI"/>
                <a:cs typeface="Segoe UI"/>
              </a:rPr>
              <a:t>.</a:t>
            </a:r>
            <a:endParaRPr sz="1800">
              <a:latin typeface="Segoe UI"/>
              <a:cs typeface="Segoe UI"/>
            </a:endParaRPr>
          </a:p>
        </p:txBody>
      </p:sp>
      <p:sp>
        <p:nvSpPr>
          <p:cNvPr id="4" name="object 4"/>
          <p:cNvSpPr txBox="1"/>
          <p:nvPr/>
        </p:nvSpPr>
        <p:spPr>
          <a:xfrm>
            <a:off x="2914296" y="3741629"/>
            <a:ext cx="3956685" cy="299720"/>
          </a:xfrm>
          <a:prstGeom prst="rect">
            <a:avLst/>
          </a:prstGeom>
        </p:spPr>
        <p:txBody>
          <a:bodyPr vert="horz" wrap="square" lIns="0" tIns="12700" rIns="0" bIns="0" rtlCol="0">
            <a:spAutoFit/>
          </a:bodyPr>
          <a:lstStyle/>
          <a:p>
            <a:pPr marL="12700">
              <a:lnSpc>
                <a:spcPct val="100000"/>
              </a:lnSpc>
              <a:spcBef>
                <a:spcPts val="100"/>
              </a:spcBef>
              <a:tabLst>
                <a:tab pos="3021330" algn="l"/>
              </a:tabLst>
            </a:pPr>
            <a:r>
              <a:rPr sz="1800" b="1" spc="70">
                <a:solidFill>
                  <a:srgbClr val="626469"/>
                </a:solidFill>
                <a:latin typeface="Segoe UI"/>
                <a:cs typeface="Segoe UI"/>
              </a:rPr>
              <a:t>icon</a:t>
            </a:r>
            <a:r>
              <a:rPr sz="1800" b="1" spc="200">
                <a:solidFill>
                  <a:srgbClr val="626469"/>
                </a:solidFill>
                <a:latin typeface="Segoe UI"/>
                <a:cs typeface="Segoe UI"/>
              </a:rPr>
              <a:t> </a:t>
            </a:r>
            <a:r>
              <a:rPr sz="1800" b="1" spc="60">
                <a:solidFill>
                  <a:srgbClr val="626469"/>
                </a:solidFill>
                <a:latin typeface="Segoe UI"/>
                <a:cs typeface="Segoe UI"/>
              </a:rPr>
              <a:t>for</a:t>
            </a:r>
            <a:r>
              <a:rPr sz="1800" b="1" spc="215">
                <a:solidFill>
                  <a:srgbClr val="626469"/>
                </a:solidFill>
                <a:latin typeface="Segoe UI"/>
                <a:cs typeface="Segoe UI"/>
              </a:rPr>
              <a:t> </a:t>
            </a:r>
            <a:r>
              <a:rPr sz="1800" b="1" spc="75">
                <a:solidFill>
                  <a:srgbClr val="626469"/>
                </a:solidFill>
                <a:latin typeface="Segoe UI"/>
                <a:cs typeface="Segoe UI"/>
              </a:rPr>
              <a:t>iPhone</a:t>
            </a:r>
            <a:r>
              <a:rPr sz="1800" b="1" spc="210">
                <a:solidFill>
                  <a:srgbClr val="626469"/>
                </a:solidFill>
                <a:latin typeface="Segoe UI"/>
                <a:cs typeface="Segoe UI"/>
              </a:rPr>
              <a:t> </a:t>
            </a:r>
            <a:r>
              <a:rPr sz="1800" b="1" spc="45">
                <a:solidFill>
                  <a:srgbClr val="626469"/>
                </a:solidFill>
                <a:latin typeface="Segoe UI"/>
                <a:cs typeface="Segoe UI"/>
              </a:rPr>
              <a:t>or</a:t>
            </a:r>
            <a:r>
              <a:rPr sz="1800" b="1" spc="204">
                <a:solidFill>
                  <a:srgbClr val="626469"/>
                </a:solidFill>
                <a:latin typeface="Segoe UI"/>
                <a:cs typeface="Segoe UI"/>
              </a:rPr>
              <a:t> </a:t>
            </a:r>
            <a:r>
              <a:rPr sz="1800" b="1" spc="25">
                <a:solidFill>
                  <a:srgbClr val="626469"/>
                </a:solidFill>
                <a:latin typeface="Segoe UI"/>
                <a:cs typeface="Segoe UI"/>
              </a:rPr>
              <a:t>the</a:t>
            </a:r>
            <a:r>
              <a:rPr sz="1800" b="1">
                <a:solidFill>
                  <a:srgbClr val="626469"/>
                </a:solidFill>
                <a:latin typeface="Segoe UI"/>
                <a:cs typeface="Segoe UI"/>
              </a:rPr>
              <a:t>	</a:t>
            </a:r>
            <a:r>
              <a:rPr sz="1800" b="1" spc="70">
                <a:solidFill>
                  <a:srgbClr val="626469"/>
                </a:solidFill>
                <a:latin typeface="Segoe UI"/>
                <a:cs typeface="Segoe UI"/>
              </a:rPr>
              <a:t>icon</a:t>
            </a:r>
            <a:r>
              <a:rPr sz="1800" b="1" spc="200">
                <a:solidFill>
                  <a:srgbClr val="626469"/>
                </a:solidFill>
                <a:latin typeface="Segoe UI"/>
                <a:cs typeface="Segoe UI"/>
              </a:rPr>
              <a:t> </a:t>
            </a:r>
            <a:r>
              <a:rPr sz="1800" b="1" spc="35">
                <a:solidFill>
                  <a:srgbClr val="626469"/>
                </a:solidFill>
                <a:latin typeface="Segoe UI"/>
                <a:cs typeface="Segoe UI"/>
              </a:rPr>
              <a:t>for</a:t>
            </a:r>
            <a:endParaRPr sz="1800">
              <a:latin typeface="Segoe UI"/>
              <a:cs typeface="Segoe UI"/>
            </a:endParaRPr>
          </a:p>
        </p:txBody>
      </p:sp>
      <p:sp>
        <p:nvSpPr>
          <p:cNvPr id="5" name="object 5"/>
          <p:cNvSpPr txBox="1"/>
          <p:nvPr/>
        </p:nvSpPr>
        <p:spPr>
          <a:xfrm>
            <a:off x="287712" y="4570761"/>
            <a:ext cx="6911340" cy="574040"/>
          </a:xfrm>
          <a:prstGeom prst="rect">
            <a:avLst/>
          </a:prstGeom>
        </p:spPr>
        <p:txBody>
          <a:bodyPr vert="horz" wrap="square" lIns="0" tIns="12700" rIns="0" bIns="0" rtlCol="0">
            <a:spAutoFit/>
          </a:bodyPr>
          <a:lstStyle/>
          <a:p>
            <a:pPr marL="12700" marR="5080">
              <a:lnSpc>
                <a:spcPct val="100000"/>
              </a:lnSpc>
              <a:spcBef>
                <a:spcPts val="100"/>
              </a:spcBef>
            </a:pPr>
            <a:r>
              <a:rPr sz="1800" spc="80">
                <a:solidFill>
                  <a:srgbClr val="626469"/>
                </a:solidFill>
                <a:latin typeface="Segoe UI"/>
                <a:cs typeface="Segoe UI"/>
              </a:rPr>
              <a:t>Following</a:t>
            </a:r>
            <a:r>
              <a:rPr sz="1800" spc="295">
                <a:solidFill>
                  <a:srgbClr val="626469"/>
                </a:solidFill>
                <a:latin typeface="Segoe UI"/>
                <a:cs typeface="Segoe UI"/>
              </a:rPr>
              <a:t> </a:t>
            </a:r>
            <a:r>
              <a:rPr sz="1800" spc="60">
                <a:solidFill>
                  <a:srgbClr val="626469"/>
                </a:solidFill>
                <a:latin typeface="Segoe UI"/>
                <a:cs typeface="Segoe UI"/>
              </a:rPr>
              <a:t>the</a:t>
            </a:r>
            <a:r>
              <a:rPr sz="1800" spc="310">
                <a:solidFill>
                  <a:srgbClr val="626469"/>
                </a:solidFill>
                <a:latin typeface="Segoe UI"/>
                <a:cs typeface="Segoe UI"/>
              </a:rPr>
              <a:t> </a:t>
            </a:r>
            <a:r>
              <a:rPr sz="1800" spc="90">
                <a:solidFill>
                  <a:srgbClr val="626469"/>
                </a:solidFill>
                <a:latin typeface="Segoe UI"/>
                <a:cs typeface="Segoe UI"/>
              </a:rPr>
              <a:t>on-</a:t>
            </a:r>
            <a:r>
              <a:rPr sz="1800" spc="75">
                <a:solidFill>
                  <a:srgbClr val="626469"/>
                </a:solidFill>
                <a:latin typeface="Segoe UI"/>
                <a:cs typeface="Segoe UI"/>
              </a:rPr>
              <a:t>screen</a:t>
            </a:r>
            <a:r>
              <a:rPr sz="1800" spc="315">
                <a:solidFill>
                  <a:srgbClr val="626469"/>
                </a:solidFill>
                <a:latin typeface="Segoe UI"/>
                <a:cs typeface="Segoe UI"/>
              </a:rPr>
              <a:t> </a:t>
            </a:r>
            <a:r>
              <a:rPr sz="1800" spc="85">
                <a:solidFill>
                  <a:srgbClr val="626469"/>
                </a:solidFill>
                <a:latin typeface="Segoe UI"/>
                <a:cs typeface="Segoe UI"/>
              </a:rPr>
              <a:t>instructions,</a:t>
            </a:r>
            <a:r>
              <a:rPr sz="1800" spc="310">
                <a:solidFill>
                  <a:srgbClr val="626469"/>
                </a:solidFill>
                <a:latin typeface="Segoe UI"/>
                <a:cs typeface="Segoe UI"/>
              </a:rPr>
              <a:t> </a:t>
            </a:r>
            <a:r>
              <a:rPr sz="1800" spc="55">
                <a:solidFill>
                  <a:srgbClr val="626469"/>
                </a:solidFill>
                <a:latin typeface="Segoe UI"/>
                <a:cs typeface="Segoe UI"/>
              </a:rPr>
              <a:t>tap</a:t>
            </a:r>
            <a:r>
              <a:rPr sz="1800" spc="315">
                <a:solidFill>
                  <a:srgbClr val="626469"/>
                </a:solidFill>
                <a:latin typeface="Segoe UI"/>
                <a:cs typeface="Segoe UI"/>
              </a:rPr>
              <a:t> </a:t>
            </a:r>
            <a:r>
              <a:rPr sz="1800" spc="60">
                <a:solidFill>
                  <a:srgbClr val="626469"/>
                </a:solidFill>
                <a:latin typeface="Segoe UI"/>
                <a:cs typeface="Segoe UI"/>
              </a:rPr>
              <a:t>the</a:t>
            </a:r>
            <a:r>
              <a:rPr sz="1800" spc="310">
                <a:solidFill>
                  <a:srgbClr val="626469"/>
                </a:solidFill>
                <a:latin typeface="Segoe UI"/>
                <a:cs typeface="Segoe UI"/>
              </a:rPr>
              <a:t> </a:t>
            </a:r>
            <a:r>
              <a:rPr sz="1800" spc="70">
                <a:solidFill>
                  <a:srgbClr val="626469"/>
                </a:solidFill>
                <a:latin typeface="Segoe UI"/>
                <a:cs typeface="Segoe UI"/>
              </a:rPr>
              <a:t>icon.</a:t>
            </a:r>
            <a:r>
              <a:rPr sz="1800" spc="310">
                <a:solidFill>
                  <a:srgbClr val="626469"/>
                </a:solidFill>
                <a:latin typeface="Segoe UI"/>
                <a:cs typeface="Segoe UI"/>
              </a:rPr>
              <a:t> </a:t>
            </a:r>
            <a:r>
              <a:rPr sz="1800" spc="75">
                <a:solidFill>
                  <a:srgbClr val="626469"/>
                </a:solidFill>
                <a:latin typeface="Segoe UI"/>
                <a:cs typeface="Segoe UI"/>
              </a:rPr>
              <a:t>Then,</a:t>
            </a:r>
            <a:r>
              <a:rPr sz="1800" spc="310">
                <a:solidFill>
                  <a:srgbClr val="626469"/>
                </a:solidFill>
                <a:latin typeface="Segoe UI"/>
                <a:cs typeface="Segoe UI"/>
              </a:rPr>
              <a:t> </a:t>
            </a:r>
            <a:r>
              <a:rPr sz="1800" spc="30">
                <a:solidFill>
                  <a:srgbClr val="626469"/>
                </a:solidFill>
                <a:latin typeface="Segoe UI"/>
                <a:cs typeface="Segoe UI"/>
              </a:rPr>
              <a:t>tap </a:t>
            </a:r>
            <a:r>
              <a:rPr sz="1800">
                <a:solidFill>
                  <a:srgbClr val="626469"/>
                </a:solidFill>
                <a:latin typeface="Segoe UI"/>
                <a:cs typeface="Segoe UI"/>
              </a:rPr>
              <a:t>“Add</a:t>
            </a:r>
            <a:r>
              <a:rPr sz="1800" spc="229">
                <a:solidFill>
                  <a:srgbClr val="626469"/>
                </a:solidFill>
                <a:latin typeface="Segoe UI"/>
                <a:cs typeface="Segoe UI"/>
              </a:rPr>
              <a:t> </a:t>
            </a:r>
            <a:r>
              <a:rPr sz="1800">
                <a:solidFill>
                  <a:srgbClr val="626469"/>
                </a:solidFill>
                <a:latin typeface="Segoe UI"/>
                <a:cs typeface="Segoe UI"/>
              </a:rPr>
              <a:t>to</a:t>
            </a:r>
            <a:r>
              <a:rPr sz="1800" spc="225">
                <a:solidFill>
                  <a:srgbClr val="626469"/>
                </a:solidFill>
                <a:latin typeface="Segoe UI"/>
                <a:cs typeface="Segoe UI"/>
              </a:rPr>
              <a:t> </a:t>
            </a:r>
            <a:r>
              <a:rPr sz="1800" spc="65">
                <a:solidFill>
                  <a:srgbClr val="626469"/>
                </a:solidFill>
                <a:latin typeface="Segoe UI"/>
                <a:cs typeface="Segoe UI"/>
              </a:rPr>
              <a:t>Home</a:t>
            </a:r>
            <a:r>
              <a:rPr sz="1800" spc="245">
                <a:solidFill>
                  <a:srgbClr val="626469"/>
                </a:solidFill>
                <a:latin typeface="Segoe UI"/>
                <a:cs typeface="Segoe UI"/>
              </a:rPr>
              <a:t> </a:t>
            </a:r>
            <a:r>
              <a:rPr sz="1800" spc="70">
                <a:solidFill>
                  <a:srgbClr val="626469"/>
                </a:solidFill>
                <a:latin typeface="Segoe UI"/>
                <a:cs typeface="Segoe UI"/>
              </a:rPr>
              <a:t>Screen”</a:t>
            </a:r>
            <a:r>
              <a:rPr sz="1800" spc="260">
                <a:solidFill>
                  <a:srgbClr val="626469"/>
                </a:solidFill>
                <a:latin typeface="Segoe UI"/>
                <a:cs typeface="Segoe UI"/>
              </a:rPr>
              <a:t> </a:t>
            </a:r>
            <a:r>
              <a:rPr sz="1800" spc="70">
                <a:solidFill>
                  <a:srgbClr val="626469"/>
                </a:solidFill>
                <a:latin typeface="Segoe UI"/>
                <a:cs typeface="Segoe UI"/>
              </a:rPr>
              <a:t>within</a:t>
            </a:r>
            <a:r>
              <a:rPr sz="1800" spc="250">
                <a:solidFill>
                  <a:srgbClr val="626469"/>
                </a:solidFill>
                <a:latin typeface="Segoe UI"/>
                <a:cs typeface="Segoe UI"/>
              </a:rPr>
              <a:t> </a:t>
            </a:r>
            <a:r>
              <a:rPr sz="1800" spc="60">
                <a:solidFill>
                  <a:srgbClr val="626469"/>
                </a:solidFill>
                <a:latin typeface="Segoe UI"/>
                <a:cs typeface="Segoe UI"/>
              </a:rPr>
              <a:t>the</a:t>
            </a:r>
            <a:r>
              <a:rPr sz="1800" spc="229">
                <a:solidFill>
                  <a:srgbClr val="626469"/>
                </a:solidFill>
                <a:latin typeface="Segoe UI"/>
                <a:cs typeface="Segoe UI"/>
              </a:rPr>
              <a:t> </a:t>
            </a:r>
            <a:r>
              <a:rPr sz="1800" spc="90">
                <a:solidFill>
                  <a:srgbClr val="626469"/>
                </a:solidFill>
                <a:latin typeface="Segoe UI"/>
                <a:cs typeface="Segoe UI"/>
              </a:rPr>
              <a:t>on-</a:t>
            </a:r>
            <a:r>
              <a:rPr sz="1800" spc="70">
                <a:solidFill>
                  <a:srgbClr val="626469"/>
                </a:solidFill>
                <a:latin typeface="Segoe UI"/>
                <a:cs typeface="Segoe UI"/>
              </a:rPr>
              <a:t>screen</a:t>
            </a:r>
            <a:r>
              <a:rPr sz="1800" spc="250">
                <a:solidFill>
                  <a:srgbClr val="626469"/>
                </a:solidFill>
                <a:latin typeface="Segoe UI"/>
                <a:cs typeface="Segoe UI"/>
              </a:rPr>
              <a:t> </a:t>
            </a:r>
            <a:r>
              <a:rPr sz="1800" spc="50">
                <a:solidFill>
                  <a:srgbClr val="626469"/>
                </a:solidFill>
                <a:latin typeface="Segoe UI"/>
                <a:cs typeface="Segoe UI"/>
              </a:rPr>
              <a:t>menu.</a:t>
            </a:r>
            <a:endParaRPr sz="1800">
              <a:latin typeface="Segoe UI"/>
              <a:cs typeface="Segoe UI"/>
            </a:endParaRPr>
          </a:p>
        </p:txBody>
      </p:sp>
      <p:sp>
        <p:nvSpPr>
          <p:cNvPr id="6" name="object 6"/>
          <p:cNvSpPr/>
          <p:nvPr/>
        </p:nvSpPr>
        <p:spPr>
          <a:xfrm>
            <a:off x="0" y="0"/>
            <a:ext cx="6096000" cy="2139950"/>
          </a:xfrm>
          <a:custGeom>
            <a:avLst/>
            <a:gdLst/>
            <a:ahLst/>
            <a:cxnLst/>
            <a:rect l="l" t="t" r="r" b="b"/>
            <a:pathLst>
              <a:path w="6096000" h="2139950">
                <a:moveTo>
                  <a:pt x="6096000" y="0"/>
                </a:moveTo>
                <a:lnTo>
                  <a:pt x="0" y="0"/>
                </a:lnTo>
                <a:lnTo>
                  <a:pt x="0" y="2139950"/>
                </a:lnTo>
                <a:lnTo>
                  <a:pt x="6096000" y="2139950"/>
                </a:lnTo>
                <a:lnTo>
                  <a:pt x="6096000" y="0"/>
                </a:lnTo>
                <a:close/>
              </a:path>
            </a:pathLst>
          </a:custGeom>
          <a:solidFill>
            <a:srgbClr val="79DBD3">
              <a:alpha val="92156"/>
            </a:srgbClr>
          </a:solidFill>
        </p:spPr>
        <p:txBody>
          <a:bodyPr wrap="square" lIns="0" tIns="0" rIns="0" bIns="0" rtlCol="0"/>
          <a:lstStyle/>
          <a:p>
            <a:endParaRPr/>
          </a:p>
        </p:txBody>
      </p:sp>
      <p:sp>
        <p:nvSpPr>
          <p:cNvPr id="7" name="object 7"/>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70"/>
              <a:t>GETTING</a:t>
            </a:r>
            <a:r>
              <a:rPr spc="409"/>
              <a:t> </a:t>
            </a:r>
            <a:r>
              <a:t>STARTED</a:t>
            </a:r>
            <a:r>
              <a:rPr spc="380"/>
              <a:t> </a:t>
            </a:r>
            <a:r>
              <a:rPr spc="55"/>
              <a:t>CONTINUED</a:t>
            </a:r>
          </a:p>
        </p:txBody>
      </p:sp>
      <p:pic>
        <p:nvPicPr>
          <p:cNvPr id="8" name="object 8"/>
          <p:cNvPicPr/>
          <p:nvPr/>
        </p:nvPicPr>
        <p:blipFill>
          <a:blip r:embed="rId2" cstate="print"/>
          <a:stretch>
            <a:fillRect/>
          </a:stretch>
        </p:blipFill>
        <p:spPr>
          <a:xfrm>
            <a:off x="11508625" y="371309"/>
            <a:ext cx="438162" cy="529064"/>
          </a:xfrm>
          <a:prstGeom prst="rect">
            <a:avLst/>
          </a:prstGeom>
        </p:spPr>
      </p:pic>
      <p:pic>
        <p:nvPicPr>
          <p:cNvPr id="9" name="object 9"/>
          <p:cNvPicPr/>
          <p:nvPr/>
        </p:nvPicPr>
        <p:blipFill>
          <a:blip r:embed="rId3" cstate="print"/>
          <a:stretch>
            <a:fillRect/>
          </a:stretch>
        </p:blipFill>
        <p:spPr>
          <a:xfrm>
            <a:off x="2323264" y="3625778"/>
            <a:ext cx="406316" cy="479984"/>
          </a:xfrm>
          <a:prstGeom prst="rect">
            <a:avLst/>
          </a:prstGeom>
        </p:spPr>
      </p:pic>
      <p:grpSp>
        <p:nvGrpSpPr>
          <p:cNvPr id="10" name="object 10"/>
          <p:cNvGrpSpPr/>
          <p:nvPr/>
        </p:nvGrpSpPr>
        <p:grpSpPr>
          <a:xfrm>
            <a:off x="7368868" y="438975"/>
            <a:ext cx="3817620" cy="6356350"/>
            <a:chOff x="7368868" y="438975"/>
            <a:chExt cx="3817620" cy="6356350"/>
          </a:xfrm>
        </p:grpSpPr>
        <p:pic>
          <p:nvPicPr>
            <p:cNvPr id="11" name="object 11"/>
            <p:cNvPicPr/>
            <p:nvPr/>
          </p:nvPicPr>
          <p:blipFill>
            <a:blip r:embed="rId4" cstate="print"/>
            <a:stretch>
              <a:fillRect/>
            </a:stretch>
          </p:blipFill>
          <p:spPr>
            <a:xfrm>
              <a:off x="8920474" y="438975"/>
              <a:ext cx="2265736" cy="4909117"/>
            </a:xfrm>
            <a:prstGeom prst="rect">
              <a:avLst/>
            </a:prstGeom>
          </p:spPr>
        </p:pic>
        <p:pic>
          <p:nvPicPr>
            <p:cNvPr id="12" name="object 12"/>
            <p:cNvPicPr/>
            <p:nvPr/>
          </p:nvPicPr>
          <p:blipFill>
            <a:blip r:embed="rId5" cstate="print"/>
            <a:stretch>
              <a:fillRect/>
            </a:stretch>
          </p:blipFill>
          <p:spPr>
            <a:xfrm>
              <a:off x="7368870" y="3117244"/>
              <a:ext cx="1903551" cy="3677611"/>
            </a:xfrm>
            <a:prstGeom prst="rect">
              <a:avLst/>
            </a:prstGeom>
          </p:spPr>
        </p:pic>
        <p:sp>
          <p:nvSpPr>
            <p:cNvPr id="13" name="object 13"/>
            <p:cNvSpPr/>
            <p:nvPr/>
          </p:nvSpPr>
          <p:spPr>
            <a:xfrm>
              <a:off x="7368868" y="3008376"/>
              <a:ext cx="1863089" cy="0"/>
            </a:xfrm>
            <a:custGeom>
              <a:avLst/>
              <a:gdLst/>
              <a:ahLst/>
              <a:cxnLst/>
              <a:rect l="l" t="t" r="r" b="b"/>
              <a:pathLst>
                <a:path w="1863090">
                  <a:moveTo>
                    <a:pt x="0" y="0"/>
                  </a:moveTo>
                  <a:lnTo>
                    <a:pt x="1862696" y="0"/>
                  </a:lnTo>
                </a:path>
              </a:pathLst>
            </a:custGeom>
            <a:ln w="41275">
              <a:solidFill>
                <a:srgbClr val="2A9A92"/>
              </a:solidFill>
            </a:ln>
          </p:spPr>
          <p:txBody>
            <a:bodyPr wrap="square" lIns="0" tIns="0" rIns="0" bIns="0" rtlCol="0"/>
            <a:lstStyle/>
            <a:p>
              <a:endParaRPr/>
            </a:p>
          </p:txBody>
        </p:sp>
        <p:sp>
          <p:nvSpPr>
            <p:cNvPr id="14" name="object 14"/>
            <p:cNvSpPr/>
            <p:nvPr/>
          </p:nvSpPr>
          <p:spPr>
            <a:xfrm>
              <a:off x="9107724" y="2936138"/>
              <a:ext cx="124460" cy="144780"/>
            </a:xfrm>
            <a:custGeom>
              <a:avLst/>
              <a:gdLst/>
              <a:ahLst/>
              <a:cxnLst/>
              <a:rect l="l" t="t" r="r" b="b"/>
              <a:pathLst>
                <a:path w="124459" h="144780">
                  <a:moveTo>
                    <a:pt x="12" y="0"/>
                  </a:moveTo>
                  <a:lnTo>
                    <a:pt x="123837" y="72237"/>
                  </a:lnTo>
                  <a:lnTo>
                    <a:pt x="0" y="144462"/>
                  </a:lnTo>
                </a:path>
              </a:pathLst>
            </a:custGeom>
            <a:ln w="41275">
              <a:solidFill>
                <a:srgbClr val="2A9A92"/>
              </a:solidFill>
            </a:ln>
          </p:spPr>
          <p:txBody>
            <a:bodyPr wrap="square" lIns="0" tIns="0" rIns="0" bIns="0" rtlCol="0"/>
            <a:lstStyle/>
            <a:p>
              <a:endParaRPr/>
            </a:p>
          </p:txBody>
        </p:sp>
        <p:sp>
          <p:nvSpPr>
            <p:cNvPr id="15" name="object 15"/>
            <p:cNvSpPr/>
            <p:nvPr/>
          </p:nvSpPr>
          <p:spPr>
            <a:xfrm>
              <a:off x="8193023" y="637031"/>
              <a:ext cx="2969260" cy="5982970"/>
            </a:xfrm>
            <a:custGeom>
              <a:avLst/>
              <a:gdLst/>
              <a:ahLst/>
              <a:cxnLst/>
              <a:rect l="l" t="t" r="r" b="b"/>
              <a:pathLst>
                <a:path w="2969259" h="5982970">
                  <a:moveTo>
                    <a:pt x="0" y="5718047"/>
                  </a:moveTo>
                  <a:lnTo>
                    <a:pt x="265175" y="5718047"/>
                  </a:lnTo>
                  <a:lnTo>
                    <a:pt x="265175" y="5982512"/>
                  </a:lnTo>
                  <a:lnTo>
                    <a:pt x="0" y="5982512"/>
                  </a:lnTo>
                  <a:lnTo>
                    <a:pt x="0" y="5718047"/>
                  </a:lnTo>
                  <a:close/>
                </a:path>
                <a:path w="2969259" h="5982970">
                  <a:moveTo>
                    <a:pt x="2703576" y="0"/>
                  </a:moveTo>
                  <a:lnTo>
                    <a:pt x="2968752" y="0"/>
                  </a:lnTo>
                  <a:lnTo>
                    <a:pt x="2968752" y="264464"/>
                  </a:lnTo>
                  <a:lnTo>
                    <a:pt x="2703576" y="264464"/>
                  </a:lnTo>
                  <a:lnTo>
                    <a:pt x="2703576" y="0"/>
                  </a:lnTo>
                  <a:close/>
                </a:path>
              </a:pathLst>
            </a:custGeom>
            <a:ln w="38100">
              <a:solidFill>
                <a:srgbClr val="2A9A92"/>
              </a:solidFill>
            </a:ln>
          </p:spPr>
          <p:txBody>
            <a:bodyPr wrap="square" lIns="0" tIns="0" rIns="0" bIns="0" rtlCol="0"/>
            <a:lstStyle/>
            <a:p>
              <a:endParaRPr/>
            </a:p>
          </p:txBody>
        </p:sp>
      </p:grpSp>
      <p:pic>
        <p:nvPicPr>
          <p:cNvPr id="16" name="object 16"/>
          <p:cNvPicPr/>
          <p:nvPr/>
        </p:nvPicPr>
        <p:blipFill>
          <a:blip r:embed="rId6" cstate="print"/>
          <a:stretch>
            <a:fillRect/>
          </a:stretch>
        </p:blipFill>
        <p:spPr>
          <a:xfrm>
            <a:off x="5695172" y="3718038"/>
            <a:ext cx="120161" cy="417711"/>
          </a:xfrm>
          <a:prstGeom prst="rect">
            <a:avLst/>
          </a:prstGeom>
        </p:spPr>
      </p:pic>
      <p:sp>
        <p:nvSpPr>
          <p:cNvPr id="17" name="object 17"/>
          <p:cNvSpPr txBox="1">
            <a:spLocks noGrp="1"/>
          </p:cNvSpPr>
          <p:nvPr>
            <p:ph type="sldNum" sz="quarter" idx="7"/>
          </p:nvPr>
        </p:nvSpPr>
        <p:spPr>
          <a:prstGeom prst="rect">
            <a:avLst/>
          </a:prstGeom>
        </p:spPr>
        <p:txBody>
          <a:bodyPr vert="horz" wrap="square" lIns="0" tIns="24765" rIns="0" bIns="0" rtlCol="0">
            <a:spAutoFit/>
          </a:bodyPr>
          <a:lstStyle/>
          <a:p>
            <a:pPr marL="38100">
              <a:lnSpc>
                <a:spcPct val="100000"/>
              </a:lnSpc>
              <a:spcBef>
                <a:spcPts val="195"/>
              </a:spcBef>
            </a:pPr>
            <a:fld id="{81D60167-4931-47E6-BA6A-407CBD079E47}" type="slidenum">
              <a:rPr spc="-25" dirty="0">
                <a:solidFill>
                  <a:srgbClr val="626469"/>
                </a:solidFill>
              </a:rPr>
              <a:t>17</a:t>
            </a:fld>
            <a:endParaRPr spc="-25">
              <a:solidFill>
                <a:srgbClr val="62646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87559" y="2391365"/>
            <a:ext cx="8097520" cy="1397000"/>
          </a:xfrm>
          <a:prstGeom prst="rect">
            <a:avLst/>
          </a:prstGeom>
        </p:spPr>
        <p:txBody>
          <a:bodyPr vert="horz" wrap="square" lIns="0" tIns="12700" rIns="0" bIns="0" rtlCol="0">
            <a:spAutoFit/>
          </a:bodyPr>
          <a:lstStyle/>
          <a:p>
            <a:pPr marL="12700" algn="just">
              <a:lnSpc>
                <a:spcPct val="100000"/>
              </a:lnSpc>
              <a:spcBef>
                <a:spcPts val="100"/>
              </a:spcBef>
            </a:pPr>
            <a:r>
              <a:rPr sz="1800" b="1" spc="50">
                <a:solidFill>
                  <a:srgbClr val="2A9A92"/>
                </a:solidFill>
                <a:latin typeface="Segoe UI"/>
                <a:cs typeface="Segoe UI"/>
              </a:rPr>
              <a:t>Step</a:t>
            </a:r>
            <a:r>
              <a:rPr sz="1800" b="1" spc="254">
                <a:solidFill>
                  <a:srgbClr val="2A9A92"/>
                </a:solidFill>
                <a:latin typeface="Segoe UI"/>
                <a:cs typeface="Segoe UI"/>
              </a:rPr>
              <a:t> </a:t>
            </a:r>
            <a:r>
              <a:rPr sz="1800" b="1">
                <a:solidFill>
                  <a:srgbClr val="2A9A92"/>
                </a:solidFill>
                <a:latin typeface="Segoe UI"/>
                <a:cs typeface="Segoe UI"/>
              </a:rPr>
              <a:t>6.</a:t>
            </a:r>
            <a:r>
              <a:rPr sz="1800" b="1" spc="225">
                <a:solidFill>
                  <a:srgbClr val="2A9A92"/>
                </a:solidFill>
                <a:latin typeface="Segoe UI"/>
                <a:cs typeface="Segoe UI"/>
              </a:rPr>
              <a:t> </a:t>
            </a:r>
            <a:r>
              <a:rPr sz="1800" b="1" spc="60">
                <a:solidFill>
                  <a:srgbClr val="626469"/>
                </a:solidFill>
                <a:latin typeface="Segoe UI"/>
                <a:cs typeface="Segoe UI"/>
              </a:rPr>
              <a:t>Review</a:t>
            </a:r>
            <a:r>
              <a:rPr sz="1800" b="1" spc="265">
                <a:solidFill>
                  <a:srgbClr val="626469"/>
                </a:solidFill>
                <a:latin typeface="Segoe UI"/>
                <a:cs typeface="Segoe UI"/>
              </a:rPr>
              <a:t> </a:t>
            </a:r>
            <a:r>
              <a:rPr sz="1800" b="1" spc="60">
                <a:solidFill>
                  <a:srgbClr val="626469"/>
                </a:solidFill>
                <a:latin typeface="Segoe UI"/>
                <a:cs typeface="Segoe UI"/>
              </a:rPr>
              <a:t>and</a:t>
            </a:r>
            <a:r>
              <a:rPr sz="1800" b="1" spc="210">
                <a:solidFill>
                  <a:srgbClr val="626469"/>
                </a:solidFill>
                <a:latin typeface="Segoe UI"/>
                <a:cs typeface="Segoe UI"/>
              </a:rPr>
              <a:t> </a:t>
            </a:r>
            <a:r>
              <a:rPr sz="1800" b="1" spc="80">
                <a:solidFill>
                  <a:srgbClr val="626469"/>
                </a:solidFill>
                <a:latin typeface="Segoe UI"/>
                <a:cs typeface="Segoe UI"/>
              </a:rPr>
              <a:t>Confirm</a:t>
            </a:r>
            <a:endParaRPr sz="1800">
              <a:latin typeface="Segoe UI"/>
              <a:cs typeface="Segoe UI"/>
            </a:endParaRPr>
          </a:p>
          <a:p>
            <a:pPr marL="12700" marR="5080" algn="just">
              <a:lnSpc>
                <a:spcPct val="100000"/>
              </a:lnSpc>
              <a:spcBef>
                <a:spcPts val="2160"/>
              </a:spcBef>
            </a:pPr>
            <a:r>
              <a:rPr sz="1800">
                <a:solidFill>
                  <a:srgbClr val="626469"/>
                </a:solidFill>
                <a:latin typeface="Segoe UI"/>
                <a:cs typeface="Segoe UI"/>
              </a:rPr>
              <a:t>By</a:t>
            </a:r>
            <a:r>
              <a:rPr sz="1800" spc="335">
                <a:solidFill>
                  <a:srgbClr val="626469"/>
                </a:solidFill>
                <a:latin typeface="Segoe UI"/>
                <a:cs typeface="Segoe UI"/>
              </a:rPr>
              <a:t> </a:t>
            </a:r>
            <a:r>
              <a:rPr sz="1800" spc="80">
                <a:solidFill>
                  <a:srgbClr val="626469"/>
                </a:solidFill>
                <a:latin typeface="Segoe UI"/>
                <a:cs typeface="Segoe UI"/>
              </a:rPr>
              <a:t>default,</a:t>
            </a:r>
            <a:r>
              <a:rPr sz="1800" spc="325">
                <a:solidFill>
                  <a:srgbClr val="626469"/>
                </a:solidFill>
                <a:latin typeface="Segoe UI"/>
                <a:cs typeface="Segoe UI"/>
              </a:rPr>
              <a:t> </a:t>
            </a:r>
            <a:r>
              <a:rPr sz="1800" spc="60">
                <a:solidFill>
                  <a:srgbClr val="626469"/>
                </a:solidFill>
                <a:latin typeface="Segoe UI"/>
                <a:cs typeface="Segoe UI"/>
              </a:rPr>
              <a:t>the</a:t>
            </a:r>
            <a:r>
              <a:rPr sz="1800" spc="325">
                <a:solidFill>
                  <a:srgbClr val="626469"/>
                </a:solidFill>
                <a:latin typeface="Segoe UI"/>
                <a:cs typeface="Segoe UI"/>
              </a:rPr>
              <a:t> </a:t>
            </a:r>
            <a:r>
              <a:rPr sz="1800" spc="55">
                <a:solidFill>
                  <a:srgbClr val="626469"/>
                </a:solidFill>
                <a:latin typeface="Segoe UI"/>
                <a:cs typeface="Segoe UI"/>
              </a:rPr>
              <a:t>Palco</a:t>
            </a:r>
            <a:r>
              <a:rPr sz="1800" spc="320">
                <a:solidFill>
                  <a:srgbClr val="626469"/>
                </a:solidFill>
                <a:latin typeface="Segoe UI"/>
                <a:cs typeface="Segoe UI"/>
              </a:rPr>
              <a:t> </a:t>
            </a:r>
            <a:r>
              <a:rPr sz="1800" spc="85">
                <a:solidFill>
                  <a:srgbClr val="626469"/>
                </a:solidFill>
                <a:latin typeface="Segoe UI"/>
                <a:cs typeface="Segoe UI"/>
              </a:rPr>
              <a:t>application</a:t>
            </a:r>
            <a:r>
              <a:rPr sz="1800" spc="320">
                <a:solidFill>
                  <a:srgbClr val="626469"/>
                </a:solidFill>
                <a:latin typeface="Segoe UI"/>
                <a:cs typeface="Segoe UI"/>
              </a:rPr>
              <a:t> </a:t>
            </a:r>
            <a:r>
              <a:rPr sz="1800" spc="85">
                <a:solidFill>
                  <a:srgbClr val="626469"/>
                </a:solidFill>
                <a:latin typeface="Segoe UI"/>
                <a:cs typeface="Segoe UI"/>
              </a:rPr>
              <a:t>shortcut</a:t>
            </a:r>
            <a:r>
              <a:rPr sz="1800" spc="320">
                <a:solidFill>
                  <a:srgbClr val="626469"/>
                </a:solidFill>
                <a:latin typeface="Segoe UI"/>
                <a:cs typeface="Segoe UI"/>
              </a:rPr>
              <a:t> </a:t>
            </a:r>
            <a:r>
              <a:rPr sz="1800" spc="65">
                <a:solidFill>
                  <a:srgbClr val="626469"/>
                </a:solidFill>
                <a:latin typeface="Segoe UI"/>
                <a:cs typeface="Segoe UI"/>
              </a:rPr>
              <a:t>will</a:t>
            </a:r>
            <a:r>
              <a:rPr sz="1800" spc="340">
                <a:solidFill>
                  <a:srgbClr val="626469"/>
                </a:solidFill>
                <a:latin typeface="Segoe UI"/>
                <a:cs typeface="Segoe UI"/>
              </a:rPr>
              <a:t> </a:t>
            </a:r>
            <a:r>
              <a:rPr sz="1800">
                <a:solidFill>
                  <a:srgbClr val="626469"/>
                </a:solidFill>
                <a:latin typeface="Segoe UI"/>
                <a:cs typeface="Segoe UI"/>
              </a:rPr>
              <a:t>be</a:t>
            </a:r>
            <a:r>
              <a:rPr sz="1800" spc="330">
                <a:solidFill>
                  <a:srgbClr val="626469"/>
                </a:solidFill>
                <a:latin typeface="Segoe UI"/>
                <a:cs typeface="Segoe UI"/>
              </a:rPr>
              <a:t> </a:t>
            </a:r>
            <a:r>
              <a:rPr sz="1800" spc="65">
                <a:solidFill>
                  <a:srgbClr val="626469"/>
                </a:solidFill>
                <a:latin typeface="Segoe UI"/>
                <a:cs typeface="Segoe UI"/>
              </a:rPr>
              <a:t>added</a:t>
            </a:r>
            <a:r>
              <a:rPr sz="1800" spc="325">
                <a:solidFill>
                  <a:srgbClr val="626469"/>
                </a:solidFill>
                <a:latin typeface="Segoe UI"/>
                <a:cs typeface="Segoe UI"/>
              </a:rPr>
              <a:t> </a:t>
            </a:r>
            <a:r>
              <a:rPr sz="1800">
                <a:solidFill>
                  <a:srgbClr val="626469"/>
                </a:solidFill>
                <a:latin typeface="Segoe UI"/>
                <a:cs typeface="Segoe UI"/>
              </a:rPr>
              <a:t>to</a:t>
            </a:r>
            <a:r>
              <a:rPr sz="1800" spc="320">
                <a:solidFill>
                  <a:srgbClr val="626469"/>
                </a:solidFill>
                <a:latin typeface="Segoe UI"/>
                <a:cs typeface="Segoe UI"/>
              </a:rPr>
              <a:t> </a:t>
            </a:r>
            <a:r>
              <a:rPr sz="1800" spc="65">
                <a:solidFill>
                  <a:srgbClr val="626469"/>
                </a:solidFill>
                <a:latin typeface="Segoe UI"/>
                <a:cs typeface="Segoe UI"/>
              </a:rPr>
              <a:t>your</a:t>
            </a:r>
            <a:r>
              <a:rPr sz="1800" spc="340">
                <a:solidFill>
                  <a:srgbClr val="626469"/>
                </a:solidFill>
                <a:latin typeface="Segoe UI"/>
                <a:cs typeface="Segoe UI"/>
              </a:rPr>
              <a:t> </a:t>
            </a:r>
            <a:r>
              <a:rPr sz="1800" spc="80">
                <a:solidFill>
                  <a:srgbClr val="626469"/>
                </a:solidFill>
                <a:latin typeface="Segoe UI"/>
                <a:cs typeface="Segoe UI"/>
              </a:rPr>
              <a:t>device </a:t>
            </a:r>
            <a:r>
              <a:rPr sz="1800" spc="65">
                <a:solidFill>
                  <a:srgbClr val="626469"/>
                </a:solidFill>
                <a:latin typeface="Segoe UI"/>
                <a:cs typeface="Segoe UI"/>
              </a:rPr>
              <a:t>with</a:t>
            </a:r>
            <a:r>
              <a:rPr sz="1800" spc="330">
                <a:solidFill>
                  <a:srgbClr val="626469"/>
                </a:solidFill>
                <a:latin typeface="Segoe UI"/>
                <a:cs typeface="Segoe UI"/>
              </a:rPr>
              <a:t> </a:t>
            </a:r>
            <a:r>
              <a:rPr sz="1800" spc="60">
                <a:solidFill>
                  <a:srgbClr val="626469"/>
                </a:solidFill>
                <a:latin typeface="Segoe UI"/>
                <a:cs typeface="Segoe UI"/>
              </a:rPr>
              <a:t>the</a:t>
            </a:r>
            <a:r>
              <a:rPr sz="1800" spc="330">
                <a:solidFill>
                  <a:srgbClr val="626469"/>
                </a:solidFill>
                <a:latin typeface="Segoe UI"/>
                <a:cs typeface="Segoe UI"/>
              </a:rPr>
              <a:t> </a:t>
            </a:r>
            <a:r>
              <a:rPr sz="1800" spc="70">
                <a:solidFill>
                  <a:srgbClr val="626469"/>
                </a:solidFill>
                <a:latin typeface="Segoe UI"/>
                <a:cs typeface="Segoe UI"/>
              </a:rPr>
              <a:t>name</a:t>
            </a:r>
            <a:r>
              <a:rPr sz="1800" spc="320">
                <a:solidFill>
                  <a:srgbClr val="626469"/>
                </a:solidFill>
                <a:latin typeface="Segoe UI"/>
                <a:cs typeface="Segoe UI"/>
              </a:rPr>
              <a:t> </a:t>
            </a:r>
            <a:r>
              <a:rPr sz="1800" spc="80">
                <a:solidFill>
                  <a:srgbClr val="626469"/>
                </a:solidFill>
                <a:latin typeface="Segoe UI"/>
                <a:cs typeface="Segoe UI"/>
              </a:rPr>
              <a:t>Connect.</a:t>
            </a:r>
            <a:r>
              <a:rPr sz="1800" spc="340">
                <a:solidFill>
                  <a:srgbClr val="626469"/>
                </a:solidFill>
                <a:latin typeface="Segoe UI"/>
                <a:cs typeface="Segoe UI"/>
              </a:rPr>
              <a:t> </a:t>
            </a:r>
            <a:r>
              <a:rPr sz="1800">
                <a:solidFill>
                  <a:srgbClr val="626469"/>
                </a:solidFill>
                <a:latin typeface="Segoe UI"/>
                <a:cs typeface="Segoe UI"/>
              </a:rPr>
              <a:t>You</a:t>
            </a:r>
            <a:r>
              <a:rPr sz="1800" spc="335">
                <a:solidFill>
                  <a:srgbClr val="626469"/>
                </a:solidFill>
                <a:latin typeface="Segoe UI"/>
                <a:cs typeface="Segoe UI"/>
              </a:rPr>
              <a:t> </a:t>
            </a:r>
            <a:r>
              <a:rPr sz="1800" spc="60">
                <a:solidFill>
                  <a:srgbClr val="626469"/>
                </a:solidFill>
                <a:latin typeface="Segoe UI"/>
                <a:cs typeface="Segoe UI"/>
              </a:rPr>
              <a:t>can</a:t>
            </a:r>
            <a:r>
              <a:rPr sz="1800" spc="340">
                <a:solidFill>
                  <a:srgbClr val="626469"/>
                </a:solidFill>
                <a:latin typeface="Segoe UI"/>
                <a:cs typeface="Segoe UI"/>
              </a:rPr>
              <a:t> </a:t>
            </a:r>
            <a:r>
              <a:rPr sz="1800" spc="75">
                <a:solidFill>
                  <a:srgbClr val="626469"/>
                </a:solidFill>
                <a:latin typeface="Segoe UI"/>
                <a:cs typeface="Segoe UI"/>
              </a:rPr>
              <a:t>choose</a:t>
            </a:r>
            <a:r>
              <a:rPr sz="1800" spc="330">
                <a:solidFill>
                  <a:srgbClr val="626469"/>
                </a:solidFill>
                <a:latin typeface="Segoe UI"/>
                <a:cs typeface="Segoe UI"/>
              </a:rPr>
              <a:t> </a:t>
            </a:r>
            <a:r>
              <a:rPr sz="1800">
                <a:solidFill>
                  <a:srgbClr val="626469"/>
                </a:solidFill>
                <a:latin typeface="Segoe UI"/>
                <a:cs typeface="Segoe UI"/>
              </a:rPr>
              <a:t>to</a:t>
            </a:r>
            <a:r>
              <a:rPr sz="1800" spc="340">
                <a:solidFill>
                  <a:srgbClr val="626469"/>
                </a:solidFill>
                <a:latin typeface="Segoe UI"/>
                <a:cs typeface="Segoe UI"/>
              </a:rPr>
              <a:t> </a:t>
            </a:r>
            <a:r>
              <a:rPr sz="1800" spc="75">
                <a:solidFill>
                  <a:srgbClr val="626469"/>
                </a:solidFill>
                <a:latin typeface="Segoe UI"/>
                <a:cs typeface="Segoe UI"/>
              </a:rPr>
              <a:t>change</a:t>
            </a:r>
            <a:r>
              <a:rPr sz="1800" spc="325">
                <a:solidFill>
                  <a:srgbClr val="626469"/>
                </a:solidFill>
                <a:latin typeface="Segoe UI"/>
                <a:cs typeface="Segoe UI"/>
              </a:rPr>
              <a:t> </a:t>
            </a:r>
            <a:r>
              <a:rPr sz="1800" spc="65">
                <a:solidFill>
                  <a:srgbClr val="626469"/>
                </a:solidFill>
                <a:latin typeface="Segoe UI"/>
                <a:cs typeface="Segoe UI"/>
              </a:rPr>
              <a:t>this</a:t>
            </a:r>
            <a:r>
              <a:rPr sz="1800" spc="335">
                <a:solidFill>
                  <a:srgbClr val="626469"/>
                </a:solidFill>
                <a:latin typeface="Segoe UI"/>
                <a:cs typeface="Segoe UI"/>
              </a:rPr>
              <a:t> </a:t>
            </a:r>
            <a:r>
              <a:rPr sz="1800" spc="70">
                <a:solidFill>
                  <a:srgbClr val="626469"/>
                </a:solidFill>
                <a:latin typeface="Segoe UI"/>
                <a:cs typeface="Segoe UI"/>
              </a:rPr>
              <a:t>name,</a:t>
            </a:r>
            <a:r>
              <a:rPr sz="1800" spc="335">
                <a:solidFill>
                  <a:srgbClr val="626469"/>
                </a:solidFill>
                <a:latin typeface="Segoe UI"/>
                <a:cs typeface="Segoe UI"/>
              </a:rPr>
              <a:t> </a:t>
            </a:r>
            <a:r>
              <a:rPr sz="1800" spc="45">
                <a:solidFill>
                  <a:srgbClr val="626469"/>
                </a:solidFill>
                <a:latin typeface="Segoe UI"/>
                <a:cs typeface="Segoe UI"/>
              </a:rPr>
              <a:t>or</a:t>
            </a:r>
            <a:r>
              <a:rPr sz="1800" spc="345">
                <a:solidFill>
                  <a:srgbClr val="626469"/>
                </a:solidFill>
                <a:latin typeface="Segoe UI"/>
                <a:cs typeface="Segoe UI"/>
              </a:rPr>
              <a:t> </a:t>
            </a:r>
            <a:r>
              <a:rPr sz="1800" spc="65">
                <a:solidFill>
                  <a:srgbClr val="626469"/>
                </a:solidFill>
                <a:latin typeface="Segoe UI"/>
                <a:cs typeface="Segoe UI"/>
              </a:rPr>
              <a:t>leave </a:t>
            </a:r>
            <a:r>
              <a:rPr sz="1800">
                <a:solidFill>
                  <a:srgbClr val="626469"/>
                </a:solidFill>
                <a:latin typeface="Segoe UI"/>
                <a:cs typeface="Segoe UI"/>
              </a:rPr>
              <a:t>it</a:t>
            </a:r>
            <a:r>
              <a:rPr sz="1800" spc="240">
                <a:solidFill>
                  <a:srgbClr val="626469"/>
                </a:solidFill>
                <a:latin typeface="Segoe UI"/>
                <a:cs typeface="Segoe UI"/>
              </a:rPr>
              <a:t> </a:t>
            </a:r>
            <a:r>
              <a:rPr sz="1800">
                <a:solidFill>
                  <a:srgbClr val="626469"/>
                </a:solidFill>
                <a:latin typeface="Segoe UI"/>
                <a:cs typeface="Segoe UI"/>
              </a:rPr>
              <a:t>as</a:t>
            </a:r>
            <a:r>
              <a:rPr sz="1800" spc="229">
                <a:solidFill>
                  <a:srgbClr val="626469"/>
                </a:solidFill>
                <a:latin typeface="Segoe UI"/>
                <a:cs typeface="Segoe UI"/>
              </a:rPr>
              <a:t> </a:t>
            </a:r>
            <a:r>
              <a:rPr sz="1800" spc="55">
                <a:solidFill>
                  <a:srgbClr val="626469"/>
                </a:solidFill>
                <a:latin typeface="Segoe UI"/>
                <a:cs typeface="Segoe UI"/>
              </a:rPr>
              <a:t>is.</a:t>
            </a:r>
            <a:r>
              <a:rPr sz="1800" spc="245">
                <a:solidFill>
                  <a:srgbClr val="626469"/>
                </a:solidFill>
                <a:latin typeface="Segoe UI"/>
                <a:cs typeface="Segoe UI"/>
              </a:rPr>
              <a:t> </a:t>
            </a:r>
            <a:r>
              <a:rPr sz="1800" spc="75">
                <a:solidFill>
                  <a:srgbClr val="626469"/>
                </a:solidFill>
                <a:latin typeface="Segoe UI"/>
                <a:cs typeface="Segoe UI"/>
              </a:rPr>
              <a:t>Then,</a:t>
            </a:r>
            <a:r>
              <a:rPr sz="1800" spc="204">
                <a:solidFill>
                  <a:srgbClr val="626469"/>
                </a:solidFill>
                <a:latin typeface="Segoe UI"/>
                <a:cs typeface="Segoe UI"/>
              </a:rPr>
              <a:t> </a:t>
            </a:r>
            <a:r>
              <a:rPr sz="1800" spc="65">
                <a:solidFill>
                  <a:srgbClr val="626469"/>
                </a:solidFill>
                <a:latin typeface="Segoe UI"/>
                <a:cs typeface="Segoe UI"/>
              </a:rPr>
              <a:t>click</a:t>
            </a:r>
            <a:r>
              <a:rPr sz="1800" spc="290">
                <a:solidFill>
                  <a:srgbClr val="626469"/>
                </a:solidFill>
                <a:latin typeface="Segoe UI"/>
                <a:cs typeface="Segoe UI"/>
              </a:rPr>
              <a:t> </a:t>
            </a:r>
            <a:r>
              <a:rPr sz="1800" spc="40">
                <a:solidFill>
                  <a:srgbClr val="626469"/>
                </a:solidFill>
                <a:latin typeface="Segoe UI"/>
                <a:cs typeface="Segoe UI"/>
              </a:rPr>
              <a:t>Add.</a:t>
            </a:r>
            <a:endParaRPr sz="1800">
              <a:latin typeface="Segoe UI"/>
              <a:cs typeface="Segoe UI"/>
            </a:endParaRPr>
          </a:p>
        </p:txBody>
      </p:sp>
      <p:sp>
        <p:nvSpPr>
          <p:cNvPr id="3" name="object 3"/>
          <p:cNvSpPr/>
          <p:nvPr/>
        </p:nvSpPr>
        <p:spPr>
          <a:xfrm>
            <a:off x="0" y="0"/>
            <a:ext cx="6096000" cy="2139950"/>
          </a:xfrm>
          <a:custGeom>
            <a:avLst/>
            <a:gdLst/>
            <a:ahLst/>
            <a:cxnLst/>
            <a:rect l="l" t="t" r="r" b="b"/>
            <a:pathLst>
              <a:path w="6096000" h="2139950">
                <a:moveTo>
                  <a:pt x="6096000" y="0"/>
                </a:moveTo>
                <a:lnTo>
                  <a:pt x="0" y="0"/>
                </a:lnTo>
                <a:lnTo>
                  <a:pt x="0" y="2139950"/>
                </a:lnTo>
                <a:lnTo>
                  <a:pt x="6096000" y="2139950"/>
                </a:lnTo>
                <a:lnTo>
                  <a:pt x="6096000" y="0"/>
                </a:lnTo>
                <a:close/>
              </a:path>
            </a:pathLst>
          </a:custGeom>
          <a:solidFill>
            <a:srgbClr val="79DBD3">
              <a:alpha val="92156"/>
            </a:srgbClr>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70"/>
              <a:t>GETTING</a:t>
            </a:r>
            <a:r>
              <a:rPr spc="409"/>
              <a:t> </a:t>
            </a:r>
            <a:r>
              <a:t>STARTED</a:t>
            </a:r>
            <a:r>
              <a:rPr spc="380"/>
              <a:t> </a:t>
            </a:r>
            <a:r>
              <a:rPr spc="55"/>
              <a:t>CONTINUED</a:t>
            </a:r>
          </a:p>
        </p:txBody>
      </p:sp>
      <p:pic>
        <p:nvPicPr>
          <p:cNvPr id="5" name="object 5"/>
          <p:cNvPicPr/>
          <p:nvPr/>
        </p:nvPicPr>
        <p:blipFill>
          <a:blip r:embed="rId2" cstate="print"/>
          <a:stretch>
            <a:fillRect/>
          </a:stretch>
        </p:blipFill>
        <p:spPr>
          <a:xfrm>
            <a:off x="11508625" y="371309"/>
            <a:ext cx="438162" cy="529064"/>
          </a:xfrm>
          <a:prstGeom prst="rect">
            <a:avLst/>
          </a:prstGeom>
        </p:spPr>
      </p:pic>
      <p:grpSp>
        <p:nvGrpSpPr>
          <p:cNvPr id="6" name="object 6"/>
          <p:cNvGrpSpPr/>
          <p:nvPr/>
        </p:nvGrpSpPr>
        <p:grpSpPr>
          <a:xfrm>
            <a:off x="8576340" y="565130"/>
            <a:ext cx="2571115" cy="5198745"/>
            <a:chOff x="8576340" y="565130"/>
            <a:chExt cx="2571115" cy="5198745"/>
          </a:xfrm>
        </p:grpSpPr>
        <p:pic>
          <p:nvPicPr>
            <p:cNvPr id="7" name="object 7"/>
            <p:cNvPicPr/>
            <p:nvPr/>
          </p:nvPicPr>
          <p:blipFill>
            <a:blip r:embed="rId3" cstate="print"/>
            <a:stretch>
              <a:fillRect/>
            </a:stretch>
          </p:blipFill>
          <p:spPr>
            <a:xfrm>
              <a:off x="8576340" y="565130"/>
              <a:ext cx="2570705" cy="5198131"/>
            </a:xfrm>
            <a:prstGeom prst="rect">
              <a:avLst/>
            </a:prstGeom>
          </p:spPr>
        </p:pic>
        <p:sp>
          <p:nvSpPr>
            <p:cNvPr id="8" name="object 8"/>
            <p:cNvSpPr/>
            <p:nvPr/>
          </p:nvSpPr>
          <p:spPr>
            <a:xfrm>
              <a:off x="10867491" y="1454905"/>
              <a:ext cx="0" cy="1178560"/>
            </a:xfrm>
            <a:custGeom>
              <a:avLst/>
              <a:gdLst/>
              <a:ahLst/>
              <a:cxnLst/>
              <a:rect l="l" t="t" r="r" b="b"/>
              <a:pathLst>
                <a:path h="1178560">
                  <a:moveTo>
                    <a:pt x="0" y="1178433"/>
                  </a:moveTo>
                  <a:lnTo>
                    <a:pt x="0" y="493966"/>
                  </a:lnTo>
                  <a:lnTo>
                    <a:pt x="0" y="0"/>
                  </a:lnTo>
                </a:path>
              </a:pathLst>
            </a:custGeom>
            <a:ln w="76200">
              <a:solidFill>
                <a:srgbClr val="2A9A92"/>
              </a:solidFill>
            </a:ln>
          </p:spPr>
          <p:txBody>
            <a:bodyPr wrap="square" lIns="0" tIns="0" rIns="0" bIns="0" rtlCol="0"/>
            <a:lstStyle/>
            <a:p>
              <a:endParaRPr/>
            </a:p>
          </p:txBody>
        </p:sp>
        <p:sp>
          <p:nvSpPr>
            <p:cNvPr id="9" name="object 9"/>
            <p:cNvSpPr/>
            <p:nvPr/>
          </p:nvSpPr>
          <p:spPr>
            <a:xfrm>
              <a:off x="10753198" y="1264400"/>
              <a:ext cx="228600" cy="229235"/>
            </a:xfrm>
            <a:custGeom>
              <a:avLst/>
              <a:gdLst/>
              <a:ahLst/>
              <a:cxnLst/>
              <a:rect l="l" t="t" r="r" b="b"/>
              <a:pathLst>
                <a:path w="228600" h="229234">
                  <a:moveTo>
                    <a:pt x="114287" y="0"/>
                  </a:moveTo>
                  <a:lnTo>
                    <a:pt x="0" y="228612"/>
                  </a:lnTo>
                  <a:lnTo>
                    <a:pt x="228600" y="228600"/>
                  </a:lnTo>
                  <a:lnTo>
                    <a:pt x="114287" y="0"/>
                  </a:lnTo>
                  <a:close/>
                </a:path>
              </a:pathLst>
            </a:custGeom>
            <a:solidFill>
              <a:srgbClr val="2A9A92"/>
            </a:solidFill>
          </p:spPr>
          <p:txBody>
            <a:bodyPr wrap="square" lIns="0" tIns="0" rIns="0" bIns="0" rtlCol="0"/>
            <a:lstStyle/>
            <a:p>
              <a:endParaRPr/>
            </a:p>
          </p:txBody>
        </p:sp>
      </p:grpSp>
      <p:sp>
        <p:nvSpPr>
          <p:cNvPr id="10" name="object 10"/>
          <p:cNvSpPr txBox="1">
            <a:spLocks noGrp="1"/>
          </p:cNvSpPr>
          <p:nvPr>
            <p:ph type="sldNum" sz="quarter" idx="7"/>
          </p:nvPr>
        </p:nvSpPr>
        <p:spPr>
          <a:prstGeom prst="rect">
            <a:avLst/>
          </a:prstGeom>
        </p:spPr>
        <p:txBody>
          <a:bodyPr vert="horz" wrap="square" lIns="0" tIns="24765" rIns="0" bIns="0" rtlCol="0">
            <a:spAutoFit/>
          </a:bodyPr>
          <a:lstStyle/>
          <a:p>
            <a:pPr marL="38100">
              <a:lnSpc>
                <a:spcPct val="100000"/>
              </a:lnSpc>
              <a:spcBef>
                <a:spcPts val="195"/>
              </a:spcBef>
            </a:pPr>
            <a:fld id="{81D60167-4931-47E6-BA6A-407CBD079E47}" type="slidenum">
              <a:rPr spc="-25" dirty="0">
                <a:solidFill>
                  <a:srgbClr val="626469"/>
                </a:solidFill>
              </a:rPr>
              <a:t>18</a:t>
            </a:fld>
            <a:endParaRPr spc="-25">
              <a:solidFill>
                <a:srgbClr val="62646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87788" y="2391365"/>
            <a:ext cx="7979409" cy="2219960"/>
          </a:xfrm>
          <a:prstGeom prst="rect">
            <a:avLst/>
          </a:prstGeom>
        </p:spPr>
        <p:txBody>
          <a:bodyPr vert="horz" wrap="square" lIns="0" tIns="12700" rIns="0" bIns="0" rtlCol="0">
            <a:spAutoFit/>
          </a:bodyPr>
          <a:lstStyle/>
          <a:p>
            <a:pPr marL="12700">
              <a:lnSpc>
                <a:spcPct val="100000"/>
              </a:lnSpc>
              <a:spcBef>
                <a:spcPts val="100"/>
              </a:spcBef>
            </a:pPr>
            <a:r>
              <a:rPr sz="1800" b="1" spc="50">
                <a:solidFill>
                  <a:srgbClr val="2A9A92"/>
                </a:solidFill>
                <a:latin typeface="Segoe UI"/>
                <a:cs typeface="Segoe UI"/>
              </a:rPr>
              <a:t>Step</a:t>
            </a:r>
            <a:r>
              <a:rPr sz="1800" b="1" spc="250">
                <a:solidFill>
                  <a:srgbClr val="2A9A92"/>
                </a:solidFill>
                <a:latin typeface="Segoe UI"/>
                <a:cs typeface="Segoe UI"/>
              </a:rPr>
              <a:t> </a:t>
            </a:r>
            <a:r>
              <a:rPr sz="1800" b="1">
                <a:solidFill>
                  <a:srgbClr val="2A9A92"/>
                </a:solidFill>
                <a:latin typeface="Segoe UI"/>
                <a:cs typeface="Segoe UI"/>
              </a:rPr>
              <a:t>7.</a:t>
            </a:r>
            <a:r>
              <a:rPr sz="1800" b="1" spc="215">
                <a:solidFill>
                  <a:srgbClr val="2A9A92"/>
                </a:solidFill>
                <a:latin typeface="Segoe UI"/>
                <a:cs typeface="Segoe UI"/>
              </a:rPr>
              <a:t> </a:t>
            </a:r>
            <a:r>
              <a:rPr sz="1800" b="1" spc="70">
                <a:solidFill>
                  <a:srgbClr val="626469"/>
                </a:solidFill>
                <a:latin typeface="Segoe UI"/>
                <a:cs typeface="Segoe UI"/>
              </a:rPr>
              <a:t>Begin</a:t>
            </a:r>
            <a:r>
              <a:rPr sz="1800" b="1" spc="229">
                <a:solidFill>
                  <a:srgbClr val="626469"/>
                </a:solidFill>
                <a:latin typeface="Segoe UI"/>
                <a:cs typeface="Segoe UI"/>
              </a:rPr>
              <a:t> </a:t>
            </a:r>
            <a:r>
              <a:rPr sz="1800" b="1" spc="75">
                <a:solidFill>
                  <a:srgbClr val="626469"/>
                </a:solidFill>
                <a:latin typeface="Segoe UI"/>
                <a:cs typeface="Segoe UI"/>
              </a:rPr>
              <a:t>using</a:t>
            </a:r>
            <a:r>
              <a:rPr sz="1800" b="1" spc="220">
                <a:solidFill>
                  <a:srgbClr val="626469"/>
                </a:solidFill>
                <a:latin typeface="Segoe UI"/>
                <a:cs typeface="Segoe UI"/>
              </a:rPr>
              <a:t> </a:t>
            </a:r>
            <a:r>
              <a:rPr sz="1800" b="1" spc="50">
                <a:solidFill>
                  <a:srgbClr val="626469"/>
                </a:solidFill>
                <a:latin typeface="Segoe UI"/>
                <a:cs typeface="Segoe UI"/>
              </a:rPr>
              <a:t>the</a:t>
            </a:r>
            <a:r>
              <a:rPr sz="1800" b="1" spc="240">
                <a:solidFill>
                  <a:srgbClr val="626469"/>
                </a:solidFill>
                <a:latin typeface="Segoe UI"/>
                <a:cs typeface="Segoe UI"/>
              </a:rPr>
              <a:t> </a:t>
            </a:r>
            <a:r>
              <a:rPr sz="1800" b="1" spc="75">
                <a:solidFill>
                  <a:srgbClr val="626469"/>
                </a:solidFill>
                <a:latin typeface="Segoe UI"/>
                <a:cs typeface="Segoe UI"/>
              </a:rPr>
              <a:t>Application</a:t>
            </a:r>
            <a:endParaRPr sz="1800">
              <a:latin typeface="Segoe UI"/>
              <a:cs typeface="Segoe UI"/>
            </a:endParaRPr>
          </a:p>
          <a:p>
            <a:pPr marL="927100" marR="5080">
              <a:lnSpc>
                <a:spcPct val="100000"/>
              </a:lnSpc>
              <a:spcBef>
                <a:spcPts val="2160"/>
              </a:spcBef>
            </a:pPr>
            <a:r>
              <a:rPr sz="1800" spc="45">
                <a:solidFill>
                  <a:srgbClr val="616369"/>
                </a:solidFill>
                <a:latin typeface="Segoe UI"/>
                <a:cs typeface="Segoe UI"/>
              </a:rPr>
              <a:t>Go</a:t>
            </a:r>
            <a:r>
              <a:rPr sz="1800" spc="204">
                <a:solidFill>
                  <a:srgbClr val="616369"/>
                </a:solidFill>
                <a:latin typeface="Segoe UI"/>
                <a:cs typeface="Segoe UI"/>
              </a:rPr>
              <a:t> </a:t>
            </a:r>
            <a:r>
              <a:rPr sz="1800">
                <a:solidFill>
                  <a:srgbClr val="616369"/>
                </a:solidFill>
                <a:latin typeface="Segoe UI"/>
                <a:cs typeface="Segoe UI"/>
              </a:rPr>
              <a:t>to</a:t>
            </a:r>
            <a:r>
              <a:rPr sz="1800" spc="210">
                <a:solidFill>
                  <a:srgbClr val="616369"/>
                </a:solidFill>
                <a:latin typeface="Segoe UI"/>
                <a:cs typeface="Segoe UI"/>
              </a:rPr>
              <a:t> </a:t>
            </a:r>
            <a:r>
              <a:rPr sz="1800" spc="60">
                <a:solidFill>
                  <a:srgbClr val="616369"/>
                </a:solidFill>
                <a:latin typeface="Segoe UI"/>
                <a:cs typeface="Segoe UI"/>
              </a:rPr>
              <a:t>the</a:t>
            </a:r>
            <a:r>
              <a:rPr sz="1800" spc="215">
                <a:solidFill>
                  <a:srgbClr val="616369"/>
                </a:solidFill>
                <a:latin typeface="Segoe UI"/>
                <a:cs typeface="Segoe UI"/>
              </a:rPr>
              <a:t> </a:t>
            </a:r>
            <a:r>
              <a:rPr sz="1800" spc="70">
                <a:solidFill>
                  <a:srgbClr val="616369"/>
                </a:solidFill>
                <a:latin typeface="Segoe UI"/>
                <a:cs typeface="Segoe UI"/>
              </a:rPr>
              <a:t>home</a:t>
            </a:r>
            <a:r>
              <a:rPr sz="1800" spc="200">
                <a:solidFill>
                  <a:srgbClr val="616369"/>
                </a:solidFill>
                <a:latin typeface="Segoe UI"/>
                <a:cs typeface="Segoe UI"/>
              </a:rPr>
              <a:t> </a:t>
            </a:r>
            <a:r>
              <a:rPr sz="1800" spc="70">
                <a:solidFill>
                  <a:srgbClr val="616369"/>
                </a:solidFill>
                <a:latin typeface="Segoe UI"/>
                <a:cs typeface="Segoe UI"/>
              </a:rPr>
              <a:t>screen</a:t>
            </a:r>
            <a:r>
              <a:rPr sz="1800" spc="235">
                <a:solidFill>
                  <a:srgbClr val="616369"/>
                </a:solidFill>
                <a:latin typeface="Segoe UI"/>
                <a:cs typeface="Segoe UI"/>
              </a:rPr>
              <a:t> </a:t>
            </a:r>
            <a:r>
              <a:rPr sz="1800">
                <a:solidFill>
                  <a:srgbClr val="616369"/>
                </a:solidFill>
                <a:latin typeface="Segoe UI"/>
                <a:cs typeface="Segoe UI"/>
              </a:rPr>
              <a:t>of</a:t>
            </a:r>
            <a:r>
              <a:rPr sz="1800" spc="220">
                <a:solidFill>
                  <a:srgbClr val="616369"/>
                </a:solidFill>
                <a:latin typeface="Segoe UI"/>
                <a:cs typeface="Segoe UI"/>
              </a:rPr>
              <a:t> </a:t>
            </a:r>
            <a:r>
              <a:rPr sz="1800" spc="65">
                <a:solidFill>
                  <a:srgbClr val="616369"/>
                </a:solidFill>
                <a:latin typeface="Segoe UI"/>
                <a:cs typeface="Segoe UI"/>
              </a:rPr>
              <a:t>your</a:t>
            </a:r>
            <a:r>
              <a:rPr sz="1800" spc="204">
                <a:solidFill>
                  <a:srgbClr val="616369"/>
                </a:solidFill>
                <a:latin typeface="Segoe UI"/>
                <a:cs typeface="Segoe UI"/>
              </a:rPr>
              <a:t> </a:t>
            </a:r>
            <a:r>
              <a:rPr sz="1800" spc="70">
                <a:solidFill>
                  <a:srgbClr val="616369"/>
                </a:solidFill>
                <a:latin typeface="Segoe UI"/>
                <a:cs typeface="Segoe UI"/>
              </a:rPr>
              <a:t>device.</a:t>
            </a:r>
            <a:r>
              <a:rPr sz="1800" spc="245">
                <a:solidFill>
                  <a:srgbClr val="616369"/>
                </a:solidFill>
                <a:latin typeface="Segoe UI"/>
                <a:cs typeface="Segoe UI"/>
              </a:rPr>
              <a:t> </a:t>
            </a:r>
            <a:r>
              <a:rPr sz="1800" spc="75">
                <a:solidFill>
                  <a:srgbClr val="616369"/>
                </a:solidFill>
                <a:latin typeface="Segoe UI"/>
                <a:cs typeface="Segoe UI"/>
              </a:rPr>
              <a:t>Then,</a:t>
            </a:r>
            <a:r>
              <a:rPr sz="1800" spc="200">
                <a:solidFill>
                  <a:srgbClr val="616369"/>
                </a:solidFill>
                <a:latin typeface="Segoe UI"/>
                <a:cs typeface="Segoe UI"/>
              </a:rPr>
              <a:t> </a:t>
            </a:r>
            <a:r>
              <a:rPr sz="1800" spc="55">
                <a:solidFill>
                  <a:srgbClr val="616369"/>
                </a:solidFill>
                <a:latin typeface="Segoe UI"/>
                <a:cs typeface="Segoe UI"/>
              </a:rPr>
              <a:t>tap</a:t>
            </a:r>
            <a:r>
              <a:rPr sz="1800" spc="229">
                <a:solidFill>
                  <a:srgbClr val="616369"/>
                </a:solidFill>
                <a:latin typeface="Segoe UI"/>
                <a:cs typeface="Segoe UI"/>
              </a:rPr>
              <a:t> </a:t>
            </a:r>
            <a:r>
              <a:rPr sz="1800" spc="60">
                <a:solidFill>
                  <a:srgbClr val="616369"/>
                </a:solidFill>
                <a:latin typeface="Segoe UI"/>
                <a:cs typeface="Segoe UI"/>
              </a:rPr>
              <a:t>the</a:t>
            </a:r>
            <a:r>
              <a:rPr sz="1800" spc="204">
                <a:solidFill>
                  <a:srgbClr val="616369"/>
                </a:solidFill>
                <a:latin typeface="Segoe UI"/>
                <a:cs typeface="Segoe UI"/>
              </a:rPr>
              <a:t> </a:t>
            </a:r>
            <a:r>
              <a:rPr sz="1800" spc="60">
                <a:solidFill>
                  <a:srgbClr val="616369"/>
                </a:solidFill>
                <a:latin typeface="Segoe UI"/>
                <a:cs typeface="Segoe UI"/>
              </a:rPr>
              <a:t>new</a:t>
            </a:r>
            <a:r>
              <a:rPr sz="1800" spc="210">
                <a:solidFill>
                  <a:srgbClr val="616369"/>
                </a:solidFill>
                <a:latin typeface="Segoe UI"/>
                <a:cs typeface="Segoe UI"/>
              </a:rPr>
              <a:t> </a:t>
            </a:r>
            <a:r>
              <a:rPr sz="1800" spc="35">
                <a:solidFill>
                  <a:srgbClr val="616369"/>
                </a:solidFill>
                <a:latin typeface="Segoe UI"/>
                <a:cs typeface="Segoe UI"/>
              </a:rPr>
              <a:t>Palco </a:t>
            </a:r>
            <a:r>
              <a:rPr sz="1800" spc="55">
                <a:solidFill>
                  <a:srgbClr val="616369"/>
                </a:solidFill>
                <a:latin typeface="Segoe UI"/>
                <a:cs typeface="Segoe UI"/>
              </a:rPr>
              <a:t>EVV</a:t>
            </a:r>
            <a:r>
              <a:rPr sz="1800" spc="229">
                <a:solidFill>
                  <a:srgbClr val="616369"/>
                </a:solidFill>
                <a:latin typeface="Segoe UI"/>
                <a:cs typeface="Segoe UI"/>
              </a:rPr>
              <a:t> </a:t>
            </a:r>
            <a:r>
              <a:rPr sz="1800">
                <a:solidFill>
                  <a:srgbClr val="616369"/>
                </a:solidFill>
                <a:latin typeface="Segoe UI"/>
                <a:cs typeface="Segoe UI"/>
              </a:rPr>
              <a:t>app</a:t>
            </a:r>
            <a:r>
              <a:rPr sz="1800" spc="254">
                <a:solidFill>
                  <a:srgbClr val="616369"/>
                </a:solidFill>
                <a:latin typeface="Segoe UI"/>
                <a:cs typeface="Segoe UI"/>
              </a:rPr>
              <a:t> </a:t>
            </a:r>
            <a:r>
              <a:rPr sz="1800" spc="60">
                <a:solidFill>
                  <a:srgbClr val="616369"/>
                </a:solidFill>
                <a:latin typeface="Segoe UI"/>
                <a:cs typeface="Segoe UI"/>
              </a:rPr>
              <a:t>icon</a:t>
            </a:r>
            <a:r>
              <a:rPr sz="1800" spc="265">
                <a:solidFill>
                  <a:srgbClr val="616369"/>
                </a:solidFill>
                <a:latin typeface="Segoe UI"/>
                <a:cs typeface="Segoe UI"/>
              </a:rPr>
              <a:t> </a:t>
            </a:r>
            <a:r>
              <a:rPr sz="1800">
                <a:solidFill>
                  <a:srgbClr val="616369"/>
                </a:solidFill>
                <a:latin typeface="Segoe UI"/>
                <a:cs typeface="Segoe UI"/>
              </a:rPr>
              <a:t>to</a:t>
            </a:r>
            <a:r>
              <a:rPr sz="1800" spc="235">
                <a:solidFill>
                  <a:srgbClr val="616369"/>
                </a:solidFill>
                <a:latin typeface="Segoe UI"/>
                <a:cs typeface="Segoe UI"/>
              </a:rPr>
              <a:t> </a:t>
            </a:r>
            <a:r>
              <a:rPr sz="1800" spc="80">
                <a:solidFill>
                  <a:srgbClr val="616369"/>
                </a:solidFill>
                <a:latin typeface="Segoe UI"/>
                <a:cs typeface="Segoe UI"/>
              </a:rPr>
              <a:t>start</a:t>
            </a:r>
            <a:r>
              <a:rPr sz="1800" spc="265">
                <a:solidFill>
                  <a:srgbClr val="616369"/>
                </a:solidFill>
                <a:latin typeface="Segoe UI"/>
                <a:cs typeface="Segoe UI"/>
              </a:rPr>
              <a:t> </a:t>
            </a:r>
            <a:r>
              <a:rPr sz="1800" spc="70">
                <a:solidFill>
                  <a:srgbClr val="616369"/>
                </a:solidFill>
                <a:latin typeface="Segoe UI"/>
                <a:cs typeface="Segoe UI"/>
              </a:rPr>
              <a:t>using</a:t>
            </a:r>
            <a:r>
              <a:rPr sz="1800" spc="240">
                <a:solidFill>
                  <a:srgbClr val="616369"/>
                </a:solidFill>
                <a:latin typeface="Segoe UI"/>
                <a:cs typeface="Segoe UI"/>
              </a:rPr>
              <a:t> </a:t>
            </a:r>
            <a:r>
              <a:rPr sz="1800" spc="30">
                <a:solidFill>
                  <a:srgbClr val="616369"/>
                </a:solidFill>
                <a:latin typeface="Segoe UI"/>
                <a:cs typeface="Segoe UI"/>
              </a:rPr>
              <a:t>it.</a:t>
            </a:r>
            <a:endParaRPr sz="1800">
              <a:latin typeface="Segoe UI"/>
              <a:cs typeface="Segoe UI"/>
            </a:endParaRPr>
          </a:p>
          <a:p>
            <a:pPr>
              <a:lnSpc>
                <a:spcPct val="100000"/>
              </a:lnSpc>
              <a:spcBef>
                <a:spcPts val="1925"/>
              </a:spcBef>
            </a:pPr>
            <a:endParaRPr sz="1800">
              <a:latin typeface="Segoe UI"/>
              <a:cs typeface="Segoe UI"/>
            </a:endParaRPr>
          </a:p>
          <a:p>
            <a:pPr marL="12700" marR="142875">
              <a:lnSpc>
                <a:spcPct val="100000"/>
              </a:lnSpc>
            </a:pPr>
            <a:r>
              <a:rPr sz="1800" b="1" spc="65">
                <a:solidFill>
                  <a:srgbClr val="616369"/>
                </a:solidFill>
                <a:latin typeface="Segoe UI"/>
                <a:cs typeface="Segoe UI"/>
              </a:rPr>
              <a:t>Note:</a:t>
            </a:r>
            <a:r>
              <a:rPr sz="1800" b="1" spc="240">
                <a:solidFill>
                  <a:srgbClr val="616369"/>
                </a:solidFill>
                <a:latin typeface="Segoe UI"/>
                <a:cs typeface="Segoe UI"/>
              </a:rPr>
              <a:t> </a:t>
            </a:r>
            <a:r>
              <a:rPr sz="1800" spc="60">
                <a:solidFill>
                  <a:srgbClr val="616369"/>
                </a:solidFill>
                <a:latin typeface="Segoe UI"/>
                <a:cs typeface="Segoe UI"/>
              </a:rPr>
              <a:t>When</a:t>
            </a:r>
            <a:r>
              <a:rPr sz="1800" spc="200">
                <a:solidFill>
                  <a:srgbClr val="616369"/>
                </a:solidFill>
                <a:latin typeface="Segoe UI"/>
                <a:cs typeface="Segoe UI"/>
              </a:rPr>
              <a:t> </a:t>
            </a:r>
            <a:r>
              <a:rPr sz="1800" spc="55">
                <a:solidFill>
                  <a:srgbClr val="616369"/>
                </a:solidFill>
                <a:latin typeface="Segoe UI"/>
                <a:cs typeface="Segoe UI"/>
              </a:rPr>
              <a:t>you</a:t>
            </a:r>
            <a:r>
              <a:rPr sz="1800" spc="215">
                <a:solidFill>
                  <a:srgbClr val="616369"/>
                </a:solidFill>
                <a:latin typeface="Segoe UI"/>
                <a:cs typeface="Segoe UI"/>
              </a:rPr>
              <a:t> </a:t>
            </a:r>
            <a:r>
              <a:rPr sz="1800" spc="65">
                <a:solidFill>
                  <a:srgbClr val="616369"/>
                </a:solidFill>
                <a:latin typeface="Segoe UI"/>
                <a:cs typeface="Segoe UI"/>
              </a:rPr>
              <a:t>open</a:t>
            </a:r>
            <a:r>
              <a:rPr sz="1800" spc="204">
                <a:solidFill>
                  <a:srgbClr val="616369"/>
                </a:solidFill>
                <a:latin typeface="Segoe UI"/>
                <a:cs typeface="Segoe UI"/>
              </a:rPr>
              <a:t> </a:t>
            </a:r>
            <a:r>
              <a:rPr sz="1800" spc="60">
                <a:solidFill>
                  <a:srgbClr val="616369"/>
                </a:solidFill>
                <a:latin typeface="Segoe UI"/>
                <a:cs typeface="Segoe UI"/>
              </a:rPr>
              <a:t>the</a:t>
            </a:r>
            <a:r>
              <a:rPr sz="1800" spc="210">
                <a:solidFill>
                  <a:srgbClr val="616369"/>
                </a:solidFill>
                <a:latin typeface="Segoe UI"/>
                <a:cs typeface="Segoe UI"/>
              </a:rPr>
              <a:t> </a:t>
            </a:r>
            <a:r>
              <a:rPr sz="1800" spc="50">
                <a:solidFill>
                  <a:srgbClr val="616369"/>
                </a:solidFill>
                <a:latin typeface="Segoe UI"/>
                <a:cs typeface="Segoe UI"/>
              </a:rPr>
              <a:t>app</a:t>
            </a:r>
            <a:r>
              <a:rPr sz="1800" spc="225">
                <a:solidFill>
                  <a:srgbClr val="616369"/>
                </a:solidFill>
                <a:latin typeface="Segoe UI"/>
                <a:cs typeface="Segoe UI"/>
              </a:rPr>
              <a:t> </a:t>
            </a:r>
            <a:r>
              <a:rPr sz="1800" spc="60">
                <a:solidFill>
                  <a:srgbClr val="616369"/>
                </a:solidFill>
                <a:latin typeface="Segoe UI"/>
                <a:cs typeface="Segoe UI"/>
              </a:rPr>
              <a:t>for</a:t>
            </a:r>
            <a:r>
              <a:rPr sz="1800" spc="200">
                <a:solidFill>
                  <a:srgbClr val="616369"/>
                </a:solidFill>
                <a:latin typeface="Segoe UI"/>
                <a:cs typeface="Segoe UI"/>
              </a:rPr>
              <a:t> </a:t>
            </a:r>
            <a:r>
              <a:rPr sz="1800" spc="60">
                <a:solidFill>
                  <a:srgbClr val="616369"/>
                </a:solidFill>
                <a:latin typeface="Segoe UI"/>
                <a:cs typeface="Segoe UI"/>
              </a:rPr>
              <a:t>the</a:t>
            </a:r>
            <a:r>
              <a:rPr sz="1800" spc="210">
                <a:solidFill>
                  <a:srgbClr val="616369"/>
                </a:solidFill>
                <a:latin typeface="Segoe UI"/>
                <a:cs typeface="Segoe UI"/>
              </a:rPr>
              <a:t> </a:t>
            </a:r>
            <a:r>
              <a:rPr sz="1800" spc="70">
                <a:solidFill>
                  <a:srgbClr val="616369"/>
                </a:solidFill>
                <a:latin typeface="Segoe UI"/>
                <a:cs typeface="Segoe UI"/>
              </a:rPr>
              <a:t>first</a:t>
            </a:r>
            <a:r>
              <a:rPr sz="1800" spc="229">
                <a:solidFill>
                  <a:srgbClr val="616369"/>
                </a:solidFill>
                <a:latin typeface="Segoe UI"/>
                <a:cs typeface="Segoe UI"/>
              </a:rPr>
              <a:t> </a:t>
            </a:r>
            <a:r>
              <a:rPr sz="1800" spc="70">
                <a:solidFill>
                  <a:srgbClr val="616369"/>
                </a:solidFill>
                <a:latin typeface="Segoe UI"/>
                <a:cs typeface="Segoe UI"/>
              </a:rPr>
              <a:t>time,</a:t>
            </a:r>
            <a:r>
              <a:rPr sz="1800" spc="220">
                <a:solidFill>
                  <a:srgbClr val="616369"/>
                </a:solidFill>
                <a:latin typeface="Segoe UI"/>
                <a:cs typeface="Segoe UI"/>
              </a:rPr>
              <a:t> </a:t>
            </a:r>
            <a:r>
              <a:rPr sz="1800" spc="55">
                <a:solidFill>
                  <a:srgbClr val="616369"/>
                </a:solidFill>
                <a:latin typeface="Segoe UI"/>
                <a:cs typeface="Segoe UI"/>
              </a:rPr>
              <a:t>you</a:t>
            </a:r>
            <a:r>
              <a:rPr sz="1800" spc="200">
                <a:solidFill>
                  <a:srgbClr val="616369"/>
                </a:solidFill>
                <a:latin typeface="Segoe UI"/>
                <a:cs typeface="Segoe UI"/>
              </a:rPr>
              <a:t> </a:t>
            </a:r>
            <a:r>
              <a:rPr sz="1800" spc="55">
                <a:solidFill>
                  <a:srgbClr val="616369"/>
                </a:solidFill>
                <a:latin typeface="Segoe UI"/>
                <a:cs typeface="Segoe UI"/>
              </a:rPr>
              <a:t>may</a:t>
            </a:r>
            <a:r>
              <a:rPr sz="1800" spc="220">
                <a:solidFill>
                  <a:srgbClr val="616369"/>
                </a:solidFill>
                <a:latin typeface="Segoe UI"/>
                <a:cs typeface="Segoe UI"/>
              </a:rPr>
              <a:t> </a:t>
            </a:r>
            <a:r>
              <a:rPr sz="1800">
                <a:solidFill>
                  <a:srgbClr val="616369"/>
                </a:solidFill>
                <a:latin typeface="Segoe UI"/>
                <a:cs typeface="Segoe UI"/>
              </a:rPr>
              <a:t>be</a:t>
            </a:r>
            <a:r>
              <a:rPr sz="1800" spc="220">
                <a:solidFill>
                  <a:srgbClr val="616369"/>
                </a:solidFill>
                <a:latin typeface="Segoe UI"/>
                <a:cs typeface="Segoe UI"/>
              </a:rPr>
              <a:t> </a:t>
            </a:r>
            <a:r>
              <a:rPr sz="1800" spc="65">
                <a:solidFill>
                  <a:srgbClr val="616369"/>
                </a:solidFill>
                <a:latin typeface="Segoe UI"/>
                <a:cs typeface="Segoe UI"/>
              </a:rPr>
              <a:t>asked</a:t>
            </a:r>
            <a:r>
              <a:rPr sz="1800" spc="210">
                <a:solidFill>
                  <a:srgbClr val="616369"/>
                </a:solidFill>
                <a:latin typeface="Segoe UI"/>
                <a:cs typeface="Segoe UI"/>
              </a:rPr>
              <a:t> </a:t>
            </a:r>
            <a:r>
              <a:rPr sz="1800" spc="-25">
                <a:solidFill>
                  <a:srgbClr val="616369"/>
                </a:solidFill>
                <a:latin typeface="Segoe UI"/>
                <a:cs typeface="Segoe UI"/>
              </a:rPr>
              <a:t>to </a:t>
            </a:r>
            <a:r>
              <a:rPr sz="1800" spc="55">
                <a:solidFill>
                  <a:srgbClr val="616369"/>
                </a:solidFill>
                <a:latin typeface="Segoe UI"/>
                <a:cs typeface="Segoe UI"/>
              </a:rPr>
              <a:t>log</a:t>
            </a:r>
            <a:r>
              <a:rPr sz="1800" spc="240">
                <a:solidFill>
                  <a:srgbClr val="616369"/>
                </a:solidFill>
                <a:latin typeface="Segoe UI"/>
                <a:cs typeface="Segoe UI"/>
              </a:rPr>
              <a:t> </a:t>
            </a:r>
            <a:r>
              <a:rPr sz="1800">
                <a:solidFill>
                  <a:srgbClr val="616369"/>
                </a:solidFill>
                <a:latin typeface="Segoe UI"/>
                <a:cs typeface="Segoe UI"/>
              </a:rPr>
              <a:t>in</a:t>
            </a:r>
            <a:r>
              <a:rPr sz="1800" spc="250">
                <a:solidFill>
                  <a:srgbClr val="616369"/>
                </a:solidFill>
                <a:latin typeface="Segoe UI"/>
                <a:cs typeface="Segoe UI"/>
              </a:rPr>
              <a:t> </a:t>
            </a:r>
            <a:r>
              <a:rPr sz="1800">
                <a:solidFill>
                  <a:srgbClr val="616369"/>
                </a:solidFill>
                <a:latin typeface="Segoe UI"/>
                <a:cs typeface="Segoe UI"/>
              </a:rPr>
              <a:t>to</a:t>
            </a:r>
            <a:r>
              <a:rPr sz="1800" spc="240">
                <a:solidFill>
                  <a:srgbClr val="616369"/>
                </a:solidFill>
                <a:latin typeface="Segoe UI"/>
                <a:cs typeface="Segoe UI"/>
              </a:rPr>
              <a:t> </a:t>
            </a:r>
            <a:r>
              <a:rPr sz="1800" spc="75">
                <a:solidFill>
                  <a:srgbClr val="616369"/>
                </a:solidFill>
                <a:latin typeface="Segoe UI"/>
                <a:cs typeface="Segoe UI"/>
              </a:rPr>
              <a:t>Connect</a:t>
            </a:r>
            <a:r>
              <a:rPr sz="1800" spc="250">
                <a:solidFill>
                  <a:srgbClr val="616369"/>
                </a:solidFill>
                <a:latin typeface="Segoe UI"/>
                <a:cs typeface="Segoe UI"/>
              </a:rPr>
              <a:t> </a:t>
            </a:r>
            <a:r>
              <a:rPr sz="1800" spc="65">
                <a:solidFill>
                  <a:srgbClr val="616369"/>
                </a:solidFill>
                <a:latin typeface="Segoe UI"/>
                <a:cs typeface="Segoe UI"/>
              </a:rPr>
              <a:t>again.</a:t>
            </a:r>
            <a:endParaRPr sz="1800">
              <a:latin typeface="Segoe UI"/>
              <a:cs typeface="Segoe UI"/>
            </a:endParaRPr>
          </a:p>
        </p:txBody>
      </p:sp>
      <p:sp>
        <p:nvSpPr>
          <p:cNvPr id="3" name="object 3"/>
          <p:cNvSpPr/>
          <p:nvPr/>
        </p:nvSpPr>
        <p:spPr>
          <a:xfrm>
            <a:off x="0" y="0"/>
            <a:ext cx="6096000" cy="2139950"/>
          </a:xfrm>
          <a:custGeom>
            <a:avLst/>
            <a:gdLst/>
            <a:ahLst/>
            <a:cxnLst/>
            <a:rect l="l" t="t" r="r" b="b"/>
            <a:pathLst>
              <a:path w="6096000" h="2139950">
                <a:moveTo>
                  <a:pt x="6096000" y="0"/>
                </a:moveTo>
                <a:lnTo>
                  <a:pt x="0" y="0"/>
                </a:lnTo>
                <a:lnTo>
                  <a:pt x="0" y="2139950"/>
                </a:lnTo>
                <a:lnTo>
                  <a:pt x="6096000" y="2139950"/>
                </a:lnTo>
                <a:lnTo>
                  <a:pt x="6096000" y="0"/>
                </a:lnTo>
                <a:close/>
              </a:path>
            </a:pathLst>
          </a:custGeom>
          <a:solidFill>
            <a:srgbClr val="79DBD3">
              <a:alpha val="92156"/>
            </a:srgbClr>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70"/>
              <a:t>GETTING</a:t>
            </a:r>
            <a:r>
              <a:rPr spc="409"/>
              <a:t> </a:t>
            </a:r>
            <a:r>
              <a:t>STARTED</a:t>
            </a:r>
            <a:r>
              <a:rPr spc="380"/>
              <a:t> </a:t>
            </a:r>
            <a:r>
              <a:rPr spc="55"/>
              <a:t>CONTINUED</a:t>
            </a:r>
          </a:p>
        </p:txBody>
      </p:sp>
      <p:pic>
        <p:nvPicPr>
          <p:cNvPr id="5" name="object 5"/>
          <p:cNvPicPr/>
          <p:nvPr/>
        </p:nvPicPr>
        <p:blipFill>
          <a:blip r:embed="rId2" cstate="print"/>
          <a:stretch>
            <a:fillRect/>
          </a:stretch>
        </p:blipFill>
        <p:spPr>
          <a:xfrm>
            <a:off x="11508625" y="371309"/>
            <a:ext cx="438162" cy="529064"/>
          </a:xfrm>
          <a:prstGeom prst="rect">
            <a:avLst/>
          </a:prstGeom>
        </p:spPr>
      </p:pic>
      <p:pic>
        <p:nvPicPr>
          <p:cNvPr id="6" name="object 6"/>
          <p:cNvPicPr/>
          <p:nvPr/>
        </p:nvPicPr>
        <p:blipFill>
          <a:blip r:embed="rId3" cstate="print"/>
          <a:stretch>
            <a:fillRect/>
          </a:stretch>
        </p:blipFill>
        <p:spPr>
          <a:xfrm>
            <a:off x="8708713" y="673158"/>
            <a:ext cx="2570704" cy="5198138"/>
          </a:xfrm>
          <a:prstGeom prst="rect">
            <a:avLst/>
          </a:prstGeom>
        </p:spPr>
      </p:pic>
      <p:sp>
        <p:nvSpPr>
          <p:cNvPr id="7" name="object 7"/>
          <p:cNvSpPr txBox="1">
            <a:spLocks noGrp="1"/>
          </p:cNvSpPr>
          <p:nvPr>
            <p:ph type="sldNum" sz="quarter" idx="7"/>
          </p:nvPr>
        </p:nvSpPr>
        <p:spPr>
          <a:prstGeom prst="rect">
            <a:avLst/>
          </a:prstGeom>
        </p:spPr>
        <p:txBody>
          <a:bodyPr vert="horz" wrap="square" lIns="0" tIns="24765" rIns="0" bIns="0" rtlCol="0">
            <a:spAutoFit/>
          </a:bodyPr>
          <a:lstStyle/>
          <a:p>
            <a:pPr marL="38100">
              <a:lnSpc>
                <a:spcPct val="100000"/>
              </a:lnSpc>
              <a:spcBef>
                <a:spcPts val="195"/>
              </a:spcBef>
            </a:pPr>
            <a:fld id="{81D60167-4931-47E6-BA6A-407CBD079E47}" type="slidenum">
              <a:rPr spc="-25" dirty="0">
                <a:solidFill>
                  <a:srgbClr val="626469"/>
                </a:solidFill>
              </a:rPr>
              <a:t>19</a:t>
            </a:fld>
            <a:endParaRPr spc="-25">
              <a:solidFill>
                <a:srgbClr val="62646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7" cy="3357575"/>
            </a:xfrm>
            <a:prstGeom prst="rect">
              <a:avLst/>
            </a:prstGeom>
          </p:spPr>
        </p:pic>
        <p:sp>
          <p:nvSpPr>
            <p:cNvPr id="4" name="object 4"/>
            <p:cNvSpPr/>
            <p:nvPr/>
          </p:nvSpPr>
          <p:spPr>
            <a:xfrm>
              <a:off x="0" y="0"/>
              <a:ext cx="4980305" cy="6858000"/>
            </a:xfrm>
            <a:custGeom>
              <a:avLst/>
              <a:gdLst/>
              <a:ahLst/>
              <a:cxnLst/>
              <a:rect l="l" t="t" r="r" b="b"/>
              <a:pathLst>
                <a:path w="4980305" h="6858000">
                  <a:moveTo>
                    <a:pt x="4979987" y="0"/>
                  </a:moveTo>
                  <a:lnTo>
                    <a:pt x="0" y="0"/>
                  </a:lnTo>
                  <a:lnTo>
                    <a:pt x="0" y="6858000"/>
                  </a:lnTo>
                  <a:lnTo>
                    <a:pt x="4979987" y="6858000"/>
                  </a:lnTo>
                  <a:lnTo>
                    <a:pt x="4979987" y="0"/>
                  </a:lnTo>
                  <a:close/>
                </a:path>
              </a:pathLst>
            </a:custGeom>
            <a:solidFill>
              <a:srgbClr val="79DBD3">
                <a:alpha val="92156"/>
              </a:srgbClr>
            </a:solidFill>
          </p:spPr>
          <p:txBody>
            <a:bodyPr wrap="square" lIns="0" tIns="0" rIns="0" bIns="0" rtlCol="0"/>
            <a:lstStyle/>
            <a:p>
              <a:endParaRPr/>
            </a:p>
          </p:txBody>
        </p:sp>
      </p:grpSp>
      <p:sp>
        <p:nvSpPr>
          <p:cNvPr id="5" name="object 5"/>
          <p:cNvSpPr txBox="1"/>
          <p:nvPr/>
        </p:nvSpPr>
        <p:spPr>
          <a:xfrm>
            <a:off x="829487" y="4715992"/>
            <a:ext cx="3282950" cy="640715"/>
          </a:xfrm>
          <a:prstGeom prst="rect">
            <a:avLst/>
          </a:prstGeom>
          <a:solidFill>
            <a:srgbClr val="79DBD3">
              <a:alpha val="92156"/>
            </a:srgbClr>
          </a:solidFill>
          <a:ln w="28575">
            <a:solidFill>
              <a:srgbClr val="FFFFFF"/>
            </a:solidFill>
          </a:ln>
        </p:spPr>
        <p:txBody>
          <a:bodyPr vert="horz" wrap="square" lIns="0" tIns="104139" rIns="0" bIns="0" rtlCol="0">
            <a:spAutoFit/>
          </a:bodyPr>
          <a:lstStyle/>
          <a:p>
            <a:pPr marL="379095">
              <a:lnSpc>
                <a:spcPct val="100000"/>
              </a:lnSpc>
              <a:spcBef>
                <a:spcPts val="819"/>
              </a:spcBef>
            </a:pPr>
            <a:r>
              <a:rPr sz="2400" b="1">
                <a:solidFill>
                  <a:srgbClr val="FFFFFF"/>
                </a:solidFill>
                <a:latin typeface="Segoe UI"/>
                <a:cs typeface="Segoe UI"/>
              </a:rPr>
              <a:t>TODAY’S</a:t>
            </a:r>
            <a:r>
              <a:rPr sz="2400" b="1" spc="415">
                <a:solidFill>
                  <a:srgbClr val="FFFFFF"/>
                </a:solidFill>
                <a:latin typeface="Segoe UI"/>
                <a:cs typeface="Segoe UI"/>
              </a:rPr>
              <a:t> </a:t>
            </a:r>
            <a:r>
              <a:rPr sz="2400" b="1" spc="40">
                <a:solidFill>
                  <a:srgbClr val="FFFFFF"/>
                </a:solidFill>
                <a:latin typeface="Segoe UI"/>
                <a:cs typeface="Segoe UI"/>
              </a:rPr>
              <a:t>TOPICS</a:t>
            </a:r>
            <a:endParaRPr sz="2400">
              <a:latin typeface="Segoe UI"/>
              <a:cs typeface="Segoe UI"/>
            </a:endParaRPr>
          </a:p>
        </p:txBody>
      </p:sp>
      <p:sp>
        <p:nvSpPr>
          <p:cNvPr id="9" name="object 9"/>
          <p:cNvSpPr txBox="1"/>
          <p:nvPr/>
        </p:nvSpPr>
        <p:spPr>
          <a:xfrm>
            <a:off x="11153647" y="6418145"/>
            <a:ext cx="107950" cy="228600"/>
          </a:xfrm>
          <a:prstGeom prst="rect">
            <a:avLst/>
          </a:prstGeom>
        </p:spPr>
        <p:txBody>
          <a:bodyPr vert="horz" wrap="square" lIns="0" tIns="24765" rIns="0" bIns="0" rtlCol="0">
            <a:spAutoFit/>
          </a:bodyPr>
          <a:lstStyle/>
          <a:p>
            <a:pPr marL="12700">
              <a:lnSpc>
                <a:spcPct val="100000"/>
              </a:lnSpc>
              <a:spcBef>
                <a:spcPts val="195"/>
              </a:spcBef>
            </a:pPr>
            <a:r>
              <a:rPr sz="1200" spc="-50">
                <a:solidFill>
                  <a:srgbClr val="626469"/>
                </a:solidFill>
                <a:latin typeface="Segoe UI"/>
                <a:cs typeface="Segoe UI"/>
              </a:rPr>
              <a:t>2</a:t>
            </a:r>
            <a:endParaRPr sz="1200">
              <a:latin typeface="Segoe UI"/>
              <a:cs typeface="Segoe UI"/>
            </a:endParaRPr>
          </a:p>
        </p:txBody>
      </p:sp>
      <p:sp>
        <p:nvSpPr>
          <p:cNvPr id="6" name="object 6"/>
          <p:cNvSpPr txBox="1"/>
          <p:nvPr/>
        </p:nvSpPr>
        <p:spPr>
          <a:xfrm>
            <a:off x="5822315" y="3510413"/>
            <a:ext cx="2313940" cy="299720"/>
          </a:xfrm>
          <a:prstGeom prst="rect">
            <a:avLst/>
          </a:prstGeom>
        </p:spPr>
        <p:txBody>
          <a:bodyPr vert="horz" wrap="square" lIns="0" tIns="12700" rIns="0" bIns="0" rtlCol="0">
            <a:spAutoFit/>
          </a:bodyPr>
          <a:lstStyle/>
          <a:p>
            <a:pPr marL="12700">
              <a:lnSpc>
                <a:spcPct val="100000"/>
              </a:lnSpc>
              <a:spcBef>
                <a:spcPts val="100"/>
              </a:spcBef>
            </a:pPr>
            <a:r>
              <a:rPr sz="1800">
                <a:solidFill>
                  <a:srgbClr val="79DBD3"/>
                </a:solidFill>
                <a:latin typeface="Wingdings 3"/>
                <a:cs typeface="Wingdings 3"/>
              </a:rPr>
              <a:t></a:t>
            </a:r>
            <a:r>
              <a:rPr sz="1800" spc="225">
                <a:solidFill>
                  <a:srgbClr val="79DBD3"/>
                </a:solidFill>
                <a:latin typeface="Times New Roman"/>
                <a:cs typeface="Times New Roman"/>
              </a:rPr>
              <a:t> </a:t>
            </a:r>
            <a:r>
              <a:rPr sz="1800" spc="65">
                <a:solidFill>
                  <a:srgbClr val="626469"/>
                </a:solidFill>
                <a:latin typeface="Segoe UI"/>
                <a:cs typeface="Segoe UI"/>
              </a:rPr>
              <a:t>Welcome</a:t>
            </a:r>
            <a:r>
              <a:rPr sz="1800" spc="260">
                <a:solidFill>
                  <a:srgbClr val="626469"/>
                </a:solidFill>
                <a:latin typeface="Segoe UI"/>
                <a:cs typeface="Segoe UI"/>
              </a:rPr>
              <a:t> </a:t>
            </a:r>
            <a:r>
              <a:rPr sz="1800">
                <a:solidFill>
                  <a:srgbClr val="626469"/>
                </a:solidFill>
                <a:latin typeface="Segoe UI"/>
                <a:cs typeface="Segoe UI"/>
              </a:rPr>
              <a:t>to</a:t>
            </a:r>
            <a:r>
              <a:rPr sz="1800" spc="215">
                <a:solidFill>
                  <a:srgbClr val="626469"/>
                </a:solidFill>
                <a:latin typeface="Segoe UI"/>
                <a:cs typeface="Segoe UI"/>
              </a:rPr>
              <a:t> </a:t>
            </a:r>
            <a:r>
              <a:rPr sz="1800" spc="65">
                <a:solidFill>
                  <a:srgbClr val="626469"/>
                </a:solidFill>
                <a:latin typeface="Segoe UI"/>
                <a:cs typeface="Segoe UI"/>
              </a:rPr>
              <a:t>Palco</a:t>
            </a:r>
            <a:endParaRPr sz="1800">
              <a:latin typeface="Segoe UI"/>
              <a:cs typeface="Segoe UI"/>
            </a:endParaRPr>
          </a:p>
        </p:txBody>
      </p:sp>
      <p:sp>
        <p:nvSpPr>
          <p:cNvPr id="7" name="object 7"/>
          <p:cNvSpPr txBox="1"/>
          <p:nvPr/>
        </p:nvSpPr>
        <p:spPr>
          <a:xfrm>
            <a:off x="5822315" y="3784733"/>
            <a:ext cx="5191760" cy="2494280"/>
          </a:xfrm>
          <a:prstGeom prst="rect">
            <a:avLst/>
          </a:prstGeom>
        </p:spPr>
        <p:txBody>
          <a:bodyPr vert="horz" wrap="square" lIns="0" tIns="149860" rIns="0" bIns="0" rtlCol="0">
            <a:spAutoFit/>
          </a:bodyPr>
          <a:lstStyle/>
          <a:p>
            <a:pPr marL="12700">
              <a:lnSpc>
                <a:spcPct val="100000"/>
              </a:lnSpc>
              <a:spcBef>
                <a:spcPts val="1180"/>
              </a:spcBef>
            </a:pPr>
            <a:r>
              <a:rPr sz="1800">
                <a:solidFill>
                  <a:srgbClr val="79DBD3"/>
                </a:solidFill>
                <a:latin typeface="Wingdings 3"/>
                <a:cs typeface="Wingdings 3"/>
              </a:rPr>
              <a:t></a:t>
            </a:r>
            <a:r>
              <a:rPr sz="1800" spc="204">
                <a:solidFill>
                  <a:srgbClr val="79DBD3"/>
                </a:solidFill>
                <a:latin typeface="Times New Roman"/>
                <a:cs typeface="Times New Roman"/>
              </a:rPr>
              <a:t> </a:t>
            </a:r>
            <a:r>
              <a:rPr sz="1800" spc="65">
                <a:solidFill>
                  <a:srgbClr val="626469"/>
                </a:solidFill>
                <a:latin typeface="Segoe UI"/>
                <a:cs typeface="Segoe UI"/>
              </a:rPr>
              <a:t>Transition</a:t>
            </a:r>
            <a:r>
              <a:rPr sz="1800" spc="210">
                <a:solidFill>
                  <a:srgbClr val="626469"/>
                </a:solidFill>
                <a:latin typeface="Segoe UI"/>
                <a:cs typeface="Segoe UI"/>
              </a:rPr>
              <a:t> </a:t>
            </a:r>
            <a:r>
              <a:rPr sz="1800" spc="80">
                <a:solidFill>
                  <a:srgbClr val="626469"/>
                </a:solidFill>
                <a:latin typeface="Segoe UI"/>
                <a:cs typeface="Segoe UI"/>
              </a:rPr>
              <a:t>Enrollment</a:t>
            </a:r>
            <a:r>
              <a:rPr sz="1800" spc="235">
                <a:solidFill>
                  <a:srgbClr val="626469"/>
                </a:solidFill>
                <a:latin typeface="Segoe UI"/>
                <a:cs typeface="Segoe UI"/>
              </a:rPr>
              <a:t> </a:t>
            </a:r>
            <a:r>
              <a:rPr sz="1800" spc="70">
                <a:solidFill>
                  <a:srgbClr val="626469"/>
                </a:solidFill>
                <a:latin typeface="Segoe UI"/>
                <a:cs typeface="Segoe UI"/>
              </a:rPr>
              <a:t>Overview</a:t>
            </a:r>
            <a:endParaRPr sz="1800">
              <a:latin typeface="Segoe UI"/>
              <a:cs typeface="Segoe UI"/>
            </a:endParaRPr>
          </a:p>
          <a:p>
            <a:pPr marL="12700">
              <a:lnSpc>
                <a:spcPct val="100000"/>
              </a:lnSpc>
              <a:spcBef>
                <a:spcPts val="1080"/>
              </a:spcBef>
            </a:pPr>
            <a:r>
              <a:rPr sz="1800">
                <a:solidFill>
                  <a:srgbClr val="79DBD3"/>
                </a:solidFill>
                <a:latin typeface="Wingdings 3"/>
                <a:cs typeface="Wingdings 3"/>
              </a:rPr>
              <a:t></a:t>
            </a:r>
            <a:r>
              <a:rPr sz="1800" spc="204">
                <a:solidFill>
                  <a:srgbClr val="79DBD3"/>
                </a:solidFill>
                <a:latin typeface="Times New Roman"/>
                <a:cs typeface="Times New Roman"/>
              </a:rPr>
              <a:t> </a:t>
            </a:r>
            <a:r>
              <a:rPr sz="1800" spc="55">
                <a:solidFill>
                  <a:srgbClr val="626469"/>
                </a:solidFill>
                <a:latin typeface="Segoe UI"/>
                <a:cs typeface="Segoe UI"/>
              </a:rPr>
              <a:t>EVV</a:t>
            </a:r>
            <a:r>
              <a:rPr sz="1800" spc="190">
                <a:solidFill>
                  <a:srgbClr val="626469"/>
                </a:solidFill>
                <a:latin typeface="Segoe UI"/>
                <a:cs typeface="Segoe UI"/>
              </a:rPr>
              <a:t> </a:t>
            </a:r>
            <a:r>
              <a:rPr sz="1800">
                <a:solidFill>
                  <a:srgbClr val="626469"/>
                </a:solidFill>
                <a:latin typeface="Segoe UI"/>
                <a:cs typeface="Segoe UI"/>
              </a:rPr>
              <a:t>&amp;</a:t>
            </a:r>
            <a:r>
              <a:rPr sz="1800" spc="195">
                <a:solidFill>
                  <a:srgbClr val="626469"/>
                </a:solidFill>
                <a:latin typeface="Segoe UI"/>
                <a:cs typeface="Segoe UI"/>
              </a:rPr>
              <a:t> </a:t>
            </a:r>
            <a:r>
              <a:rPr sz="1800" spc="65">
                <a:solidFill>
                  <a:srgbClr val="626469"/>
                </a:solidFill>
                <a:latin typeface="Segoe UI"/>
                <a:cs typeface="Segoe UI"/>
              </a:rPr>
              <a:t>Time</a:t>
            </a:r>
            <a:r>
              <a:rPr sz="1800" spc="215">
                <a:solidFill>
                  <a:srgbClr val="626469"/>
                </a:solidFill>
                <a:latin typeface="Segoe UI"/>
                <a:cs typeface="Segoe UI"/>
              </a:rPr>
              <a:t> </a:t>
            </a:r>
            <a:r>
              <a:rPr sz="1800" spc="65">
                <a:solidFill>
                  <a:srgbClr val="626469"/>
                </a:solidFill>
                <a:latin typeface="Segoe UI"/>
                <a:cs typeface="Segoe UI"/>
              </a:rPr>
              <a:t>Entry</a:t>
            </a:r>
            <a:endParaRPr sz="1800">
              <a:latin typeface="Segoe UI"/>
              <a:cs typeface="Segoe UI"/>
            </a:endParaRPr>
          </a:p>
          <a:p>
            <a:pPr marL="299085" marR="5080" indent="-287020">
              <a:lnSpc>
                <a:spcPct val="150000"/>
              </a:lnSpc>
            </a:pPr>
            <a:r>
              <a:rPr sz="1800">
                <a:solidFill>
                  <a:srgbClr val="79DBD3"/>
                </a:solidFill>
                <a:latin typeface="Wingdings 3"/>
                <a:cs typeface="Wingdings 3"/>
              </a:rPr>
              <a:t></a:t>
            </a:r>
            <a:r>
              <a:rPr sz="1800" spc="210">
                <a:solidFill>
                  <a:srgbClr val="79DBD3"/>
                </a:solidFill>
                <a:latin typeface="Times New Roman"/>
                <a:cs typeface="Times New Roman"/>
              </a:rPr>
              <a:t> </a:t>
            </a:r>
            <a:r>
              <a:rPr sz="1800" spc="75">
                <a:solidFill>
                  <a:srgbClr val="626469"/>
                </a:solidFill>
                <a:latin typeface="Segoe UI"/>
                <a:cs typeface="Segoe UI"/>
              </a:rPr>
              <a:t>Electronic</a:t>
            </a:r>
            <a:r>
              <a:rPr sz="1800" spc="250">
                <a:solidFill>
                  <a:srgbClr val="626469"/>
                </a:solidFill>
                <a:latin typeface="Segoe UI"/>
                <a:cs typeface="Segoe UI"/>
              </a:rPr>
              <a:t> </a:t>
            </a:r>
            <a:r>
              <a:rPr sz="1800" spc="75">
                <a:solidFill>
                  <a:srgbClr val="626469"/>
                </a:solidFill>
                <a:latin typeface="Segoe UI"/>
                <a:cs typeface="Segoe UI"/>
              </a:rPr>
              <a:t>timesheet</a:t>
            </a:r>
            <a:r>
              <a:rPr sz="1800" spc="240">
                <a:solidFill>
                  <a:srgbClr val="626469"/>
                </a:solidFill>
                <a:latin typeface="Segoe UI"/>
                <a:cs typeface="Segoe UI"/>
              </a:rPr>
              <a:t> </a:t>
            </a:r>
            <a:r>
              <a:rPr sz="1800" spc="70">
                <a:solidFill>
                  <a:srgbClr val="626469"/>
                </a:solidFill>
                <a:latin typeface="Segoe UI"/>
                <a:cs typeface="Segoe UI"/>
              </a:rPr>
              <a:t>review</a:t>
            </a:r>
            <a:r>
              <a:rPr sz="1800" spc="235">
                <a:solidFill>
                  <a:srgbClr val="626469"/>
                </a:solidFill>
                <a:latin typeface="Segoe UI"/>
                <a:cs typeface="Segoe UI"/>
              </a:rPr>
              <a:t> </a:t>
            </a:r>
            <a:r>
              <a:rPr sz="1800" spc="55">
                <a:solidFill>
                  <a:srgbClr val="626469"/>
                </a:solidFill>
                <a:latin typeface="Segoe UI"/>
                <a:cs typeface="Segoe UI"/>
              </a:rPr>
              <a:t>and</a:t>
            </a:r>
            <a:r>
              <a:rPr sz="1800" spc="210">
                <a:solidFill>
                  <a:srgbClr val="626469"/>
                </a:solidFill>
                <a:latin typeface="Segoe UI"/>
                <a:cs typeface="Segoe UI"/>
              </a:rPr>
              <a:t> </a:t>
            </a:r>
            <a:r>
              <a:rPr sz="1800" spc="70">
                <a:solidFill>
                  <a:srgbClr val="626469"/>
                </a:solidFill>
                <a:latin typeface="Segoe UI"/>
                <a:cs typeface="Segoe UI"/>
              </a:rPr>
              <a:t>submission </a:t>
            </a:r>
            <a:r>
              <a:rPr sz="1800" spc="75">
                <a:solidFill>
                  <a:srgbClr val="626469"/>
                </a:solidFill>
                <a:latin typeface="Segoe UI"/>
                <a:cs typeface="Segoe UI"/>
              </a:rPr>
              <a:t>process</a:t>
            </a:r>
            <a:endParaRPr sz="1800">
              <a:latin typeface="Segoe UI"/>
              <a:cs typeface="Segoe UI"/>
            </a:endParaRPr>
          </a:p>
          <a:p>
            <a:pPr marL="12700">
              <a:lnSpc>
                <a:spcPct val="100000"/>
              </a:lnSpc>
              <a:spcBef>
                <a:spcPts val="1080"/>
              </a:spcBef>
            </a:pPr>
            <a:r>
              <a:rPr sz="1800">
                <a:solidFill>
                  <a:srgbClr val="79DBD3"/>
                </a:solidFill>
                <a:latin typeface="Wingdings 3"/>
                <a:cs typeface="Wingdings 3"/>
              </a:rPr>
              <a:t></a:t>
            </a:r>
            <a:r>
              <a:rPr sz="1800" spc="204">
                <a:solidFill>
                  <a:srgbClr val="79DBD3"/>
                </a:solidFill>
                <a:latin typeface="Times New Roman"/>
                <a:cs typeface="Times New Roman"/>
              </a:rPr>
              <a:t> </a:t>
            </a:r>
            <a:r>
              <a:rPr sz="1800" spc="55">
                <a:solidFill>
                  <a:srgbClr val="626469"/>
                </a:solidFill>
                <a:latin typeface="Segoe UI"/>
                <a:cs typeface="Segoe UI"/>
              </a:rPr>
              <a:t>Palco</a:t>
            </a:r>
            <a:r>
              <a:rPr sz="1800" spc="235">
                <a:solidFill>
                  <a:srgbClr val="626469"/>
                </a:solidFill>
                <a:latin typeface="Segoe UI"/>
                <a:cs typeface="Segoe UI"/>
              </a:rPr>
              <a:t> </a:t>
            </a:r>
            <a:r>
              <a:rPr sz="1800" spc="60">
                <a:solidFill>
                  <a:srgbClr val="626469"/>
                </a:solidFill>
                <a:latin typeface="Segoe UI"/>
                <a:cs typeface="Segoe UI"/>
              </a:rPr>
              <a:t>Website</a:t>
            </a:r>
            <a:r>
              <a:rPr sz="1800" spc="240">
                <a:solidFill>
                  <a:srgbClr val="626469"/>
                </a:solidFill>
                <a:latin typeface="Segoe UI"/>
                <a:cs typeface="Segoe UI"/>
              </a:rPr>
              <a:t> </a:t>
            </a:r>
            <a:r>
              <a:rPr sz="1800">
                <a:solidFill>
                  <a:srgbClr val="626469"/>
                </a:solidFill>
                <a:latin typeface="Segoe UI"/>
                <a:cs typeface="Segoe UI"/>
              </a:rPr>
              <a:t>/</a:t>
            </a:r>
            <a:r>
              <a:rPr sz="1800" spc="204">
                <a:solidFill>
                  <a:srgbClr val="626469"/>
                </a:solidFill>
                <a:latin typeface="Segoe UI"/>
                <a:cs typeface="Segoe UI"/>
              </a:rPr>
              <a:t> </a:t>
            </a:r>
            <a:r>
              <a:rPr sz="1800" spc="70">
                <a:solidFill>
                  <a:srgbClr val="626469"/>
                </a:solidFill>
                <a:latin typeface="Segoe UI"/>
                <a:cs typeface="Segoe UI"/>
              </a:rPr>
              <a:t>Resources</a:t>
            </a:r>
            <a:endParaRPr sz="1800">
              <a:latin typeface="Segoe UI"/>
              <a:cs typeface="Segoe UI"/>
            </a:endParaRPr>
          </a:p>
          <a:p>
            <a:pPr marL="12700">
              <a:lnSpc>
                <a:spcPct val="100000"/>
              </a:lnSpc>
              <a:spcBef>
                <a:spcPts val="1080"/>
              </a:spcBef>
            </a:pPr>
            <a:r>
              <a:rPr sz="1800">
                <a:solidFill>
                  <a:srgbClr val="79DBD3"/>
                </a:solidFill>
                <a:latin typeface="Wingdings 3"/>
                <a:cs typeface="Wingdings 3"/>
              </a:rPr>
              <a:t></a:t>
            </a:r>
            <a:r>
              <a:rPr sz="1800" spc="200">
                <a:solidFill>
                  <a:srgbClr val="79DBD3"/>
                </a:solidFill>
                <a:latin typeface="Times New Roman"/>
                <a:cs typeface="Times New Roman"/>
              </a:rPr>
              <a:t> </a:t>
            </a:r>
            <a:r>
              <a:rPr sz="1800" spc="80">
                <a:solidFill>
                  <a:srgbClr val="626469"/>
                </a:solidFill>
                <a:latin typeface="Segoe UI"/>
                <a:cs typeface="Segoe UI"/>
              </a:rPr>
              <a:t>Customer</a:t>
            </a:r>
            <a:r>
              <a:rPr sz="1800" spc="200">
                <a:solidFill>
                  <a:srgbClr val="626469"/>
                </a:solidFill>
                <a:latin typeface="Segoe UI"/>
                <a:cs typeface="Segoe UI"/>
              </a:rPr>
              <a:t> </a:t>
            </a:r>
            <a:r>
              <a:rPr sz="1800" spc="70">
                <a:solidFill>
                  <a:srgbClr val="626469"/>
                </a:solidFill>
                <a:latin typeface="Segoe UI"/>
                <a:cs typeface="Segoe UI"/>
              </a:rPr>
              <a:t>Support</a:t>
            </a:r>
            <a:endParaRPr sz="1800">
              <a:latin typeface="Segoe UI"/>
              <a:cs typeface="Segoe U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965217" y="2652928"/>
            <a:ext cx="3227122" cy="1885991"/>
          </a:xfrm>
          <a:prstGeom prst="rect">
            <a:avLst/>
          </a:prstGeom>
        </p:spPr>
      </p:pic>
      <p:sp>
        <p:nvSpPr>
          <p:cNvPr id="3" name="object 3"/>
          <p:cNvSpPr txBox="1"/>
          <p:nvPr/>
        </p:nvSpPr>
        <p:spPr>
          <a:xfrm>
            <a:off x="304948" y="2492536"/>
            <a:ext cx="9798685" cy="3554095"/>
          </a:xfrm>
          <a:prstGeom prst="rect">
            <a:avLst/>
          </a:prstGeom>
        </p:spPr>
        <p:txBody>
          <a:bodyPr vert="horz" wrap="square" lIns="0" tIns="43815" rIns="0" bIns="0" rtlCol="0">
            <a:spAutoFit/>
          </a:bodyPr>
          <a:lstStyle/>
          <a:p>
            <a:pPr marL="12700" marR="2150745">
              <a:lnSpc>
                <a:spcPts val="1939"/>
              </a:lnSpc>
              <a:spcBef>
                <a:spcPts val="345"/>
              </a:spcBef>
            </a:pPr>
            <a:r>
              <a:rPr sz="1800" b="1" spc="55">
                <a:solidFill>
                  <a:srgbClr val="626469"/>
                </a:solidFill>
                <a:latin typeface="Segoe UI"/>
                <a:cs typeface="Segoe UI"/>
              </a:rPr>
              <a:t>FOLLOW</a:t>
            </a:r>
            <a:r>
              <a:rPr sz="1800" b="1" spc="240">
                <a:solidFill>
                  <a:srgbClr val="626469"/>
                </a:solidFill>
                <a:latin typeface="Segoe UI"/>
                <a:cs typeface="Segoe UI"/>
              </a:rPr>
              <a:t> </a:t>
            </a:r>
            <a:r>
              <a:rPr sz="1800" b="1" spc="70">
                <a:solidFill>
                  <a:srgbClr val="626469"/>
                </a:solidFill>
                <a:latin typeface="Segoe UI"/>
                <a:cs typeface="Segoe UI"/>
              </a:rPr>
              <a:t>THESE</a:t>
            </a:r>
            <a:r>
              <a:rPr sz="1800" b="1" spc="225">
                <a:solidFill>
                  <a:srgbClr val="626469"/>
                </a:solidFill>
                <a:latin typeface="Segoe UI"/>
                <a:cs typeface="Segoe UI"/>
              </a:rPr>
              <a:t> </a:t>
            </a:r>
            <a:r>
              <a:rPr sz="1800" b="1" spc="70">
                <a:solidFill>
                  <a:srgbClr val="626469"/>
                </a:solidFill>
                <a:latin typeface="Segoe UI"/>
                <a:cs typeface="Segoe UI"/>
              </a:rPr>
              <a:t>STEPS</a:t>
            </a:r>
            <a:r>
              <a:rPr sz="1800" b="1" spc="235">
                <a:solidFill>
                  <a:srgbClr val="626469"/>
                </a:solidFill>
                <a:latin typeface="Segoe UI"/>
                <a:cs typeface="Segoe UI"/>
              </a:rPr>
              <a:t> </a:t>
            </a:r>
            <a:r>
              <a:rPr sz="1800" b="1">
                <a:solidFill>
                  <a:srgbClr val="626469"/>
                </a:solidFill>
                <a:latin typeface="Segoe UI"/>
                <a:cs typeface="Segoe UI"/>
              </a:rPr>
              <a:t>TO</a:t>
            </a:r>
            <a:r>
              <a:rPr sz="1800" b="1" spc="215">
                <a:solidFill>
                  <a:srgbClr val="626469"/>
                </a:solidFill>
                <a:latin typeface="Segoe UI"/>
                <a:cs typeface="Segoe UI"/>
              </a:rPr>
              <a:t> </a:t>
            </a:r>
            <a:r>
              <a:rPr sz="1800" b="1" spc="55">
                <a:solidFill>
                  <a:srgbClr val="626469"/>
                </a:solidFill>
                <a:latin typeface="Segoe UI"/>
                <a:cs typeface="Segoe UI"/>
              </a:rPr>
              <a:t>INSTALL</a:t>
            </a:r>
            <a:r>
              <a:rPr sz="1800" b="1" spc="240">
                <a:solidFill>
                  <a:srgbClr val="626469"/>
                </a:solidFill>
                <a:latin typeface="Segoe UI"/>
                <a:cs typeface="Segoe UI"/>
              </a:rPr>
              <a:t> </a:t>
            </a:r>
            <a:r>
              <a:rPr sz="1800" b="1" spc="45">
                <a:solidFill>
                  <a:srgbClr val="626469"/>
                </a:solidFill>
                <a:latin typeface="Segoe UI"/>
                <a:cs typeface="Segoe UI"/>
              </a:rPr>
              <a:t>PALCO’S</a:t>
            </a:r>
            <a:r>
              <a:rPr sz="1800" b="1" spc="235">
                <a:solidFill>
                  <a:srgbClr val="626469"/>
                </a:solidFill>
                <a:latin typeface="Segoe UI"/>
                <a:cs typeface="Segoe UI"/>
              </a:rPr>
              <a:t> </a:t>
            </a:r>
            <a:r>
              <a:rPr sz="1800" b="1" spc="65">
                <a:solidFill>
                  <a:srgbClr val="626469"/>
                </a:solidFill>
                <a:latin typeface="Segoe UI"/>
                <a:cs typeface="Segoe UI"/>
              </a:rPr>
              <a:t>EVV</a:t>
            </a:r>
            <a:r>
              <a:rPr sz="1800" b="1" spc="225">
                <a:solidFill>
                  <a:srgbClr val="626469"/>
                </a:solidFill>
                <a:latin typeface="Segoe UI"/>
                <a:cs typeface="Segoe UI"/>
              </a:rPr>
              <a:t> </a:t>
            </a:r>
            <a:r>
              <a:rPr sz="1800" b="1" spc="65">
                <a:solidFill>
                  <a:srgbClr val="626469"/>
                </a:solidFill>
                <a:latin typeface="Segoe UI"/>
                <a:cs typeface="Segoe UI"/>
              </a:rPr>
              <a:t>APPLICATION </a:t>
            </a:r>
            <a:r>
              <a:rPr sz="1800" b="1">
                <a:solidFill>
                  <a:srgbClr val="626469"/>
                </a:solidFill>
                <a:latin typeface="Segoe UI"/>
                <a:cs typeface="Segoe UI"/>
              </a:rPr>
              <a:t>ON</a:t>
            </a:r>
            <a:r>
              <a:rPr sz="1800" b="1" spc="210">
                <a:solidFill>
                  <a:srgbClr val="626469"/>
                </a:solidFill>
                <a:latin typeface="Segoe UI"/>
                <a:cs typeface="Segoe UI"/>
              </a:rPr>
              <a:t> </a:t>
            </a:r>
            <a:r>
              <a:rPr sz="1800" b="1">
                <a:solidFill>
                  <a:srgbClr val="626469"/>
                </a:solidFill>
                <a:latin typeface="Segoe UI"/>
                <a:cs typeface="Segoe UI"/>
              </a:rPr>
              <a:t>A</a:t>
            </a:r>
            <a:r>
              <a:rPr sz="1800" b="1" spc="195">
                <a:solidFill>
                  <a:srgbClr val="626469"/>
                </a:solidFill>
                <a:latin typeface="Segoe UI"/>
                <a:cs typeface="Segoe UI"/>
              </a:rPr>
              <a:t> </a:t>
            </a:r>
            <a:r>
              <a:rPr sz="1800" b="1" spc="70">
                <a:solidFill>
                  <a:srgbClr val="626469"/>
                </a:solidFill>
                <a:latin typeface="Segoe UI"/>
                <a:cs typeface="Segoe UI"/>
              </a:rPr>
              <a:t>LAPTOP</a:t>
            </a:r>
            <a:r>
              <a:rPr sz="1800" b="1" spc="235">
                <a:solidFill>
                  <a:srgbClr val="626469"/>
                </a:solidFill>
                <a:latin typeface="Segoe UI"/>
                <a:cs typeface="Segoe UI"/>
              </a:rPr>
              <a:t> </a:t>
            </a:r>
            <a:r>
              <a:rPr sz="1800" b="1" spc="45">
                <a:solidFill>
                  <a:srgbClr val="626469"/>
                </a:solidFill>
                <a:latin typeface="Segoe UI"/>
                <a:cs typeface="Segoe UI"/>
              </a:rPr>
              <a:t>OR</a:t>
            </a:r>
            <a:r>
              <a:rPr sz="1800" b="1" spc="204">
                <a:solidFill>
                  <a:srgbClr val="626469"/>
                </a:solidFill>
                <a:latin typeface="Segoe UI"/>
                <a:cs typeface="Segoe UI"/>
              </a:rPr>
              <a:t> </a:t>
            </a:r>
            <a:r>
              <a:rPr sz="1800" b="1" spc="70">
                <a:solidFill>
                  <a:srgbClr val="626469"/>
                </a:solidFill>
                <a:latin typeface="Segoe UI"/>
                <a:cs typeface="Segoe UI"/>
              </a:rPr>
              <a:t>DESKTOP</a:t>
            </a:r>
            <a:r>
              <a:rPr sz="1800" b="1" spc="215">
                <a:solidFill>
                  <a:srgbClr val="626469"/>
                </a:solidFill>
                <a:latin typeface="Segoe UI"/>
                <a:cs typeface="Segoe UI"/>
              </a:rPr>
              <a:t> </a:t>
            </a:r>
            <a:r>
              <a:rPr sz="1800" b="1" spc="75">
                <a:solidFill>
                  <a:srgbClr val="626469"/>
                </a:solidFill>
                <a:latin typeface="Segoe UI"/>
                <a:cs typeface="Segoe UI"/>
              </a:rPr>
              <a:t>COMPUTER</a:t>
            </a:r>
            <a:r>
              <a:rPr sz="1800" b="1" spc="229">
                <a:solidFill>
                  <a:srgbClr val="626469"/>
                </a:solidFill>
                <a:latin typeface="Segoe UI"/>
                <a:cs typeface="Segoe UI"/>
              </a:rPr>
              <a:t> </a:t>
            </a:r>
            <a:r>
              <a:rPr sz="1800" b="1" spc="70">
                <a:solidFill>
                  <a:srgbClr val="626469"/>
                </a:solidFill>
                <a:latin typeface="Segoe UI"/>
                <a:cs typeface="Segoe UI"/>
              </a:rPr>
              <a:t>USING</a:t>
            </a:r>
            <a:r>
              <a:rPr sz="1800" b="1" spc="225">
                <a:solidFill>
                  <a:srgbClr val="626469"/>
                </a:solidFill>
                <a:latin typeface="Segoe UI"/>
                <a:cs typeface="Segoe UI"/>
              </a:rPr>
              <a:t> </a:t>
            </a:r>
            <a:r>
              <a:rPr sz="1800" b="1">
                <a:solidFill>
                  <a:srgbClr val="626469"/>
                </a:solidFill>
                <a:latin typeface="Segoe UI"/>
                <a:cs typeface="Segoe UI"/>
              </a:rPr>
              <a:t>A</a:t>
            </a:r>
            <a:r>
              <a:rPr sz="1800" b="1" spc="200">
                <a:solidFill>
                  <a:srgbClr val="626469"/>
                </a:solidFill>
                <a:latin typeface="Segoe UI"/>
                <a:cs typeface="Segoe UI"/>
              </a:rPr>
              <a:t> </a:t>
            </a:r>
            <a:r>
              <a:rPr sz="1800" b="1" spc="50">
                <a:solidFill>
                  <a:srgbClr val="626469"/>
                </a:solidFill>
                <a:latin typeface="Segoe UI"/>
                <a:cs typeface="Segoe UI"/>
              </a:rPr>
              <a:t>WEB</a:t>
            </a:r>
            <a:r>
              <a:rPr sz="1800" b="1" spc="229">
                <a:solidFill>
                  <a:srgbClr val="626469"/>
                </a:solidFill>
                <a:latin typeface="Segoe UI"/>
                <a:cs typeface="Segoe UI"/>
              </a:rPr>
              <a:t> </a:t>
            </a:r>
            <a:r>
              <a:rPr sz="1800" b="1" spc="70">
                <a:solidFill>
                  <a:srgbClr val="626469"/>
                </a:solidFill>
                <a:latin typeface="Segoe UI"/>
                <a:cs typeface="Segoe UI"/>
              </a:rPr>
              <a:t>BROWSER</a:t>
            </a:r>
            <a:endParaRPr sz="1800">
              <a:latin typeface="Segoe UI"/>
              <a:cs typeface="Segoe UI"/>
            </a:endParaRPr>
          </a:p>
          <a:p>
            <a:pPr>
              <a:lnSpc>
                <a:spcPct val="100000"/>
              </a:lnSpc>
              <a:spcBef>
                <a:spcPts val="1820"/>
              </a:spcBef>
            </a:pPr>
            <a:endParaRPr sz="1800">
              <a:latin typeface="Segoe UI"/>
              <a:cs typeface="Segoe UI"/>
            </a:endParaRPr>
          </a:p>
          <a:p>
            <a:pPr marL="12700">
              <a:lnSpc>
                <a:spcPct val="100000"/>
              </a:lnSpc>
            </a:pPr>
            <a:r>
              <a:rPr sz="1800" b="1">
                <a:solidFill>
                  <a:srgbClr val="2A9A92"/>
                </a:solidFill>
                <a:latin typeface="Segoe UI"/>
                <a:cs typeface="Segoe UI"/>
              </a:rPr>
              <a:t>Step</a:t>
            </a:r>
            <a:r>
              <a:rPr sz="1800" b="1" spc="275">
                <a:solidFill>
                  <a:srgbClr val="2A9A92"/>
                </a:solidFill>
                <a:latin typeface="Segoe UI"/>
                <a:cs typeface="Segoe UI"/>
              </a:rPr>
              <a:t> </a:t>
            </a:r>
            <a:r>
              <a:rPr sz="1800" b="1">
                <a:solidFill>
                  <a:srgbClr val="2A9A92"/>
                </a:solidFill>
                <a:latin typeface="Segoe UI"/>
                <a:cs typeface="Segoe UI"/>
              </a:rPr>
              <a:t>1.</a:t>
            </a:r>
            <a:r>
              <a:rPr sz="1800" b="1" spc="240">
                <a:solidFill>
                  <a:srgbClr val="2A9A92"/>
                </a:solidFill>
                <a:latin typeface="Segoe UI"/>
                <a:cs typeface="Segoe UI"/>
              </a:rPr>
              <a:t> </a:t>
            </a:r>
            <a:r>
              <a:rPr sz="1800" b="1" spc="70">
                <a:solidFill>
                  <a:srgbClr val="626469"/>
                </a:solidFill>
                <a:latin typeface="Segoe UI"/>
                <a:cs typeface="Segoe UI"/>
              </a:rPr>
              <a:t>Open</a:t>
            </a:r>
            <a:r>
              <a:rPr sz="1800" b="1" spc="250">
                <a:solidFill>
                  <a:srgbClr val="626469"/>
                </a:solidFill>
                <a:latin typeface="Segoe UI"/>
                <a:cs typeface="Segoe UI"/>
              </a:rPr>
              <a:t> </a:t>
            </a:r>
            <a:r>
              <a:rPr sz="1800" b="1" spc="50">
                <a:solidFill>
                  <a:srgbClr val="626469"/>
                </a:solidFill>
                <a:latin typeface="Segoe UI"/>
                <a:cs typeface="Segoe UI"/>
              </a:rPr>
              <a:t>the</a:t>
            </a:r>
            <a:r>
              <a:rPr sz="1800" b="1" spc="260">
                <a:solidFill>
                  <a:srgbClr val="626469"/>
                </a:solidFill>
                <a:latin typeface="Segoe UI"/>
                <a:cs typeface="Segoe UI"/>
              </a:rPr>
              <a:t> </a:t>
            </a:r>
            <a:r>
              <a:rPr sz="1800" b="1" spc="75">
                <a:solidFill>
                  <a:srgbClr val="626469"/>
                </a:solidFill>
                <a:latin typeface="Segoe UI"/>
                <a:cs typeface="Segoe UI"/>
              </a:rPr>
              <a:t>browser</a:t>
            </a:r>
            <a:r>
              <a:rPr sz="1800" b="1" spc="254">
                <a:solidFill>
                  <a:srgbClr val="626469"/>
                </a:solidFill>
                <a:latin typeface="Segoe UI"/>
                <a:cs typeface="Segoe UI"/>
              </a:rPr>
              <a:t> </a:t>
            </a:r>
            <a:r>
              <a:rPr sz="1800" b="1" spc="45">
                <a:solidFill>
                  <a:srgbClr val="626469"/>
                </a:solidFill>
                <a:latin typeface="Segoe UI"/>
                <a:cs typeface="Segoe UI"/>
              </a:rPr>
              <a:t>on</a:t>
            </a:r>
            <a:r>
              <a:rPr sz="1800" b="1" spc="240">
                <a:solidFill>
                  <a:srgbClr val="626469"/>
                </a:solidFill>
                <a:latin typeface="Segoe UI"/>
                <a:cs typeface="Segoe UI"/>
              </a:rPr>
              <a:t> </a:t>
            </a:r>
            <a:r>
              <a:rPr sz="1800" b="1" spc="65">
                <a:solidFill>
                  <a:srgbClr val="626469"/>
                </a:solidFill>
                <a:latin typeface="Segoe UI"/>
                <a:cs typeface="Segoe UI"/>
              </a:rPr>
              <a:t>your</a:t>
            </a:r>
            <a:r>
              <a:rPr sz="1800" b="1" spc="215">
                <a:solidFill>
                  <a:srgbClr val="626469"/>
                </a:solidFill>
                <a:latin typeface="Segoe UI"/>
                <a:cs typeface="Segoe UI"/>
              </a:rPr>
              <a:t> </a:t>
            </a:r>
            <a:r>
              <a:rPr sz="1800" b="1" spc="90">
                <a:solidFill>
                  <a:srgbClr val="626469"/>
                </a:solidFill>
                <a:latin typeface="Segoe UI"/>
                <a:cs typeface="Segoe UI"/>
              </a:rPr>
              <a:t>internet-</a:t>
            </a:r>
            <a:r>
              <a:rPr sz="1800" b="1" spc="80">
                <a:solidFill>
                  <a:srgbClr val="626469"/>
                </a:solidFill>
                <a:latin typeface="Segoe UI"/>
                <a:cs typeface="Segoe UI"/>
              </a:rPr>
              <a:t>connected</a:t>
            </a:r>
            <a:r>
              <a:rPr sz="1800" b="1" spc="305">
                <a:solidFill>
                  <a:srgbClr val="626469"/>
                </a:solidFill>
                <a:latin typeface="Segoe UI"/>
                <a:cs typeface="Segoe UI"/>
              </a:rPr>
              <a:t> </a:t>
            </a:r>
            <a:r>
              <a:rPr sz="1800" b="1" spc="60">
                <a:solidFill>
                  <a:srgbClr val="626469"/>
                </a:solidFill>
                <a:latin typeface="Segoe UI"/>
                <a:cs typeface="Segoe UI"/>
              </a:rPr>
              <a:t>device</a:t>
            </a:r>
            <a:endParaRPr sz="1800">
              <a:latin typeface="Segoe UI"/>
              <a:cs typeface="Segoe UI"/>
            </a:endParaRPr>
          </a:p>
          <a:p>
            <a:pPr marL="927100">
              <a:lnSpc>
                <a:spcPct val="100000"/>
              </a:lnSpc>
            </a:pPr>
            <a:r>
              <a:rPr sz="1800">
                <a:solidFill>
                  <a:srgbClr val="626469"/>
                </a:solidFill>
                <a:latin typeface="Segoe UI"/>
                <a:cs typeface="Segoe UI"/>
              </a:rPr>
              <a:t>You</a:t>
            </a:r>
            <a:r>
              <a:rPr sz="1800" spc="195">
                <a:solidFill>
                  <a:srgbClr val="626469"/>
                </a:solidFill>
                <a:latin typeface="Segoe UI"/>
                <a:cs typeface="Segoe UI"/>
              </a:rPr>
              <a:t> </a:t>
            </a:r>
            <a:r>
              <a:rPr sz="1800" spc="60">
                <a:solidFill>
                  <a:srgbClr val="626469"/>
                </a:solidFill>
                <a:latin typeface="Segoe UI"/>
                <a:cs typeface="Segoe UI"/>
              </a:rPr>
              <a:t>can</a:t>
            </a:r>
            <a:r>
              <a:rPr sz="1800" spc="204">
                <a:solidFill>
                  <a:srgbClr val="626469"/>
                </a:solidFill>
                <a:latin typeface="Segoe UI"/>
                <a:cs typeface="Segoe UI"/>
              </a:rPr>
              <a:t> </a:t>
            </a:r>
            <a:r>
              <a:rPr sz="1800" spc="65">
                <a:solidFill>
                  <a:srgbClr val="626469"/>
                </a:solidFill>
                <a:latin typeface="Segoe UI"/>
                <a:cs typeface="Segoe UI"/>
              </a:rPr>
              <a:t>use</a:t>
            </a:r>
            <a:r>
              <a:rPr sz="1800" spc="190">
                <a:solidFill>
                  <a:srgbClr val="626469"/>
                </a:solidFill>
                <a:latin typeface="Segoe UI"/>
                <a:cs typeface="Segoe UI"/>
              </a:rPr>
              <a:t> </a:t>
            </a:r>
            <a:r>
              <a:rPr sz="1800">
                <a:solidFill>
                  <a:srgbClr val="626469"/>
                </a:solidFill>
                <a:latin typeface="Segoe UI"/>
                <a:cs typeface="Segoe UI"/>
              </a:rPr>
              <a:t>a</a:t>
            </a:r>
            <a:r>
              <a:rPr sz="1800" spc="204">
                <a:solidFill>
                  <a:srgbClr val="626469"/>
                </a:solidFill>
                <a:latin typeface="Segoe UI"/>
                <a:cs typeface="Segoe UI"/>
              </a:rPr>
              <a:t> </a:t>
            </a:r>
            <a:r>
              <a:rPr sz="1800" spc="65">
                <a:solidFill>
                  <a:srgbClr val="626469"/>
                </a:solidFill>
                <a:latin typeface="Segoe UI"/>
                <a:cs typeface="Segoe UI"/>
              </a:rPr>
              <a:t>laptop</a:t>
            </a:r>
            <a:r>
              <a:rPr sz="1800" spc="215">
                <a:solidFill>
                  <a:srgbClr val="626469"/>
                </a:solidFill>
                <a:latin typeface="Segoe UI"/>
                <a:cs typeface="Segoe UI"/>
              </a:rPr>
              <a:t> </a:t>
            </a:r>
            <a:r>
              <a:rPr sz="1800" spc="45">
                <a:solidFill>
                  <a:srgbClr val="626469"/>
                </a:solidFill>
                <a:latin typeface="Segoe UI"/>
                <a:cs typeface="Segoe UI"/>
              </a:rPr>
              <a:t>or</a:t>
            </a:r>
            <a:r>
              <a:rPr sz="1800" spc="204">
                <a:solidFill>
                  <a:srgbClr val="626469"/>
                </a:solidFill>
                <a:latin typeface="Segoe UI"/>
                <a:cs typeface="Segoe UI"/>
              </a:rPr>
              <a:t> </a:t>
            </a:r>
            <a:r>
              <a:rPr sz="1800" spc="60">
                <a:solidFill>
                  <a:srgbClr val="626469"/>
                </a:solidFill>
                <a:latin typeface="Segoe UI"/>
                <a:cs typeface="Segoe UI"/>
              </a:rPr>
              <a:t>desktop.</a:t>
            </a:r>
            <a:endParaRPr sz="1800">
              <a:latin typeface="Segoe UI"/>
              <a:cs typeface="Segoe UI"/>
            </a:endParaRPr>
          </a:p>
          <a:p>
            <a:pPr marL="12700" marR="5447030" indent="-635">
              <a:lnSpc>
                <a:spcPct val="200000"/>
              </a:lnSpc>
            </a:pPr>
            <a:r>
              <a:rPr sz="1800" b="1">
                <a:solidFill>
                  <a:srgbClr val="2A9A92"/>
                </a:solidFill>
                <a:latin typeface="Segoe UI"/>
                <a:cs typeface="Segoe UI"/>
              </a:rPr>
              <a:t>Step</a:t>
            </a:r>
            <a:r>
              <a:rPr sz="1800" b="1" spc="320">
                <a:solidFill>
                  <a:srgbClr val="2A9A92"/>
                </a:solidFill>
                <a:latin typeface="Segoe UI"/>
                <a:cs typeface="Segoe UI"/>
              </a:rPr>
              <a:t> </a:t>
            </a:r>
            <a:r>
              <a:rPr sz="1800" b="1">
                <a:solidFill>
                  <a:srgbClr val="2A9A92"/>
                </a:solidFill>
                <a:latin typeface="Segoe UI"/>
                <a:cs typeface="Segoe UI"/>
              </a:rPr>
              <a:t>2.</a:t>
            </a:r>
            <a:r>
              <a:rPr sz="1800" b="1" spc="285">
                <a:solidFill>
                  <a:srgbClr val="2A9A92"/>
                </a:solidFill>
                <a:latin typeface="Segoe UI"/>
                <a:cs typeface="Segoe UI"/>
              </a:rPr>
              <a:t> </a:t>
            </a:r>
            <a:r>
              <a:rPr sz="1800" b="1" spc="50">
                <a:solidFill>
                  <a:srgbClr val="626469"/>
                </a:solidFill>
                <a:latin typeface="Segoe UI"/>
                <a:cs typeface="Segoe UI"/>
              </a:rPr>
              <a:t>Go</a:t>
            </a:r>
            <a:r>
              <a:rPr sz="1800" b="1" spc="280">
                <a:solidFill>
                  <a:srgbClr val="626469"/>
                </a:solidFill>
                <a:latin typeface="Segoe UI"/>
                <a:cs typeface="Segoe UI"/>
              </a:rPr>
              <a:t> </a:t>
            </a:r>
            <a:r>
              <a:rPr sz="1800" b="1">
                <a:solidFill>
                  <a:srgbClr val="626469"/>
                </a:solidFill>
                <a:latin typeface="Segoe UI"/>
                <a:cs typeface="Segoe UI"/>
              </a:rPr>
              <a:t>to</a:t>
            </a:r>
            <a:r>
              <a:rPr sz="1800" b="1" spc="300">
                <a:solidFill>
                  <a:srgbClr val="626469"/>
                </a:solidFill>
                <a:latin typeface="Segoe UI"/>
                <a:cs typeface="Segoe UI"/>
              </a:rPr>
              <a:t> </a:t>
            </a:r>
            <a:r>
              <a:rPr sz="1800" b="1" spc="75">
                <a:solidFill>
                  <a:srgbClr val="2A9A92"/>
                </a:solidFill>
                <a:latin typeface="Segoe UI"/>
                <a:cs typeface="Segoe UI"/>
              </a:rPr>
              <a:t>connect.palcofirst.com </a:t>
            </a:r>
            <a:r>
              <a:rPr sz="1800" b="1">
                <a:solidFill>
                  <a:srgbClr val="2A9A92"/>
                </a:solidFill>
                <a:latin typeface="Segoe UI"/>
                <a:cs typeface="Segoe UI"/>
              </a:rPr>
              <a:t>Step</a:t>
            </a:r>
            <a:r>
              <a:rPr sz="1800" b="1" spc="305">
                <a:solidFill>
                  <a:srgbClr val="2A9A92"/>
                </a:solidFill>
                <a:latin typeface="Segoe UI"/>
                <a:cs typeface="Segoe UI"/>
              </a:rPr>
              <a:t> </a:t>
            </a:r>
            <a:r>
              <a:rPr sz="1800" b="1">
                <a:solidFill>
                  <a:srgbClr val="2A9A92"/>
                </a:solidFill>
                <a:latin typeface="Segoe UI"/>
                <a:cs typeface="Segoe UI"/>
              </a:rPr>
              <a:t>3.</a:t>
            </a:r>
            <a:r>
              <a:rPr sz="1800" b="1" spc="270">
                <a:solidFill>
                  <a:srgbClr val="2A9A92"/>
                </a:solidFill>
                <a:latin typeface="Segoe UI"/>
                <a:cs typeface="Segoe UI"/>
              </a:rPr>
              <a:t> </a:t>
            </a:r>
            <a:r>
              <a:rPr sz="1800" b="1" spc="65">
                <a:solidFill>
                  <a:srgbClr val="626469"/>
                </a:solidFill>
                <a:latin typeface="Segoe UI"/>
                <a:cs typeface="Segoe UI"/>
              </a:rPr>
              <a:t>Sign</a:t>
            </a:r>
            <a:r>
              <a:rPr sz="1800" b="1" spc="285">
                <a:solidFill>
                  <a:srgbClr val="626469"/>
                </a:solidFill>
                <a:latin typeface="Segoe UI"/>
                <a:cs typeface="Segoe UI"/>
              </a:rPr>
              <a:t> </a:t>
            </a:r>
            <a:r>
              <a:rPr sz="1800" b="1" spc="50">
                <a:solidFill>
                  <a:srgbClr val="626469"/>
                </a:solidFill>
                <a:latin typeface="Segoe UI"/>
                <a:cs typeface="Segoe UI"/>
              </a:rPr>
              <a:t>in</a:t>
            </a:r>
            <a:r>
              <a:rPr sz="1800" b="1" spc="270">
                <a:solidFill>
                  <a:srgbClr val="626469"/>
                </a:solidFill>
                <a:latin typeface="Segoe UI"/>
                <a:cs typeface="Segoe UI"/>
              </a:rPr>
              <a:t> </a:t>
            </a:r>
            <a:r>
              <a:rPr sz="1800" b="1">
                <a:solidFill>
                  <a:srgbClr val="626469"/>
                </a:solidFill>
                <a:latin typeface="Segoe UI"/>
                <a:cs typeface="Segoe UI"/>
              </a:rPr>
              <a:t>to</a:t>
            </a:r>
            <a:r>
              <a:rPr sz="1800" b="1" spc="285">
                <a:solidFill>
                  <a:srgbClr val="626469"/>
                </a:solidFill>
                <a:latin typeface="Segoe UI"/>
                <a:cs typeface="Segoe UI"/>
              </a:rPr>
              <a:t> </a:t>
            </a:r>
            <a:r>
              <a:rPr sz="1800" b="1" spc="65">
                <a:solidFill>
                  <a:srgbClr val="626469"/>
                </a:solidFill>
                <a:latin typeface="Segoe UI"/>
                <a:cs typeface="Segoe UI"/>
              </a:rPr>
              <a:t>Connect</a:t>
            </a:r>
            <a:endParaRPr sz="1800">
              <a:latin typeface="Segoe UI"/>
              <a:cs typeface="Segoe UI"/>
            </a:endParaRPr>
          </a:p>
          <a:p>
            <a:pPr marL="12700">
              <a:lnSpc>
                <a:spcPct val="100000"/>
              </a:lnSpc>
              <a:spcBef>
                <a:spcPts val="2160"/>
              </a:spcBef>
            </a:pPr>
            <a:r>
              <a:rPr sz="1800" spc="45">
                <a:solidFill>
                  <a:srgbClr val="626469"/>
                </a:solidFill>
                <a:latin typeface="Segoe UI"/>
                <a:cs typeface="Segoe UI"/>
              </a:rPr>
              <a:t>If</a:t>
            </a:r>
            <a:r>
              <a:rPr sz="1800" spc="434">
                <a:solidFill>
                  <a:srgbClr val="626469"/>
                </a:solidFill>
                <a:latin typeface="Segoe UI"/>
                <a:cs typeface="Segoe UI"/>
              </a:rPr>
              <a:t> </a:t>
            </a:r>
            <a:r>
              <a:rPr sz="1800" spc="60">
                <a:solidFill>
                  <a:srgbClr val="626469"/>
                </a:solidFill>
                <a:latin typeface="Segoe UI"/>
                <a:cs typeface="Segoe UI"/>
              </a:rPr>
              <a:t>you</a:t>
            </a:r>
            <a:r>
              <a:rPr sz="1800" spc="440">
                <a:solidFill>
                  <a:srgbClr val="626469"/>
                </a:solidFill>
                <a:latin typeface="Segoe UI"/>
                <a:cs typeface="Segoe UI"/>
              </a:rPr>
              <a:t> </a:t>
            </a:r>
            <a:r>
              <a:rPr sz="1800">
                <a:solidFill>
                  <a:srgbClr val="626469"/>
                </a:solidFill>
                <a:latin typeface="Segoe UI"/>
                <a:cs typeface="Segoe UI"/>
              </a:rPr>
              <a:t>do</a:t>
            </a:r>
            <a:r>
              <a:rPr sz="1800" spc="440">
                <a:solidFill>
                  <a:srgbClr val="626469"/>
                </a:solidFill>
                <a:latin typeface="Segoe UI"/>
                <a:cs typeface="Segoe UI"/>
              </a:rPr>
              <a:t> </a:t>
            </a:r>
            <a:r>
              <a:rPr sz="1800" spc="60">
                <a:solidFill>
                  <a:srgbClr val="626469"/>
                </a:solidFill>
                <a:latin typeface="Segoe UI"/>
                <a:cs typeface="Segoe UI"/>
              </a:rPr>
              <a:t>not</a:t>
            </a:r>
            <a:r>
              <a:rPr sz="1800" spc="459">
                <a:solidFill>
                  <a:srgbClr val="626469"/>
                </a:solidFill>
                <a:latin typeface="Segoe UI"/>
                <a:cs typeface="Segoe UI"/>
              </a:rPr>
              <a:t> </a:t>
            </a:r>
            <a:r>
              <a:rPr sz="1800" spc="70">
                <a:solidFill>
                  <a:srgbClr val="626469"/>
                </a:solidFill>
                <a:latin typeface="Segoe UI"/>
                <a:cs typeface="Segoe UI"/>
              </a:rPr>
              <a:t>already</a:t>
            </a:r>
            <a:r>
              <a:rPr sz="1800" spc="445">
                <a:solidFill>
                  <a:srgbClr val="626469"/>
                </a:solidFill>
                <a:latin typeface="Segoe UI"/>
                <a:cs typeface="Segoe UI"/>
              </a:rPr>
              <a:t> </a:t>
            </a:r>
            <a:r>
              <a:rPr sz="1800" spc="65">
                <a:solidFill>
                  <a:srgbClr val="626469"/>
                </a:solidFill>
                <a:latin typeface="Segoe UI"/>
                <a:cs typeface="Segoe UI"/>
              </a:rPr>
              <a:t>have</a:t>
            </a:r>
            <a:r>
              <a:rPr sz="1800" spc="445">
                <a:solidFill>
                  <a:srgbClr val="626469"/>
                </a:solidFill>
                <a:latin typeface="Segoe UI"/>
                <a:cs typeface="Segoe UI"/>
              </a:rPr>
              <a:t> </a:t>
            </a:r>
            <a:r>
              <a:rPr sz="1800">
                <a:solidFill>
                  <a:srgbClr val="626469"/>
                </a:solidFill>
                <a:latin typeface="Segoe UI"/>
                <a:cs typeface="Segoe UI"/>
              </a:rPr>
              <a:t>a</a:t>
            </a:r>
            <a:r>
              <a:rPr sz="1800" spc="430">
                <a:solidFill>
                  <a:srgbClr val="626469"/>
                </a:solidFill>
                <a:latin typeface="Segoe UI"/>
                <a:cs typeface="Segoe UI"/>
              </a:rPr>
              <a:t> </a:t>
            </a:r>
            <a:r>
              <a:rPr sz="1800" spc="75">
                <a:solidFill>
                  <a:srgbClr val="626469"/>
                </a:solidFill>
                <a:latin typeface="Segoe UI"/>
                <a:cs typeface="Segoe UI"/>
              </a:rPr>
              <a:t>Connect</a:t>
            </a:r>
            <a:r>
              <a:rPr sz="1800" spc="450">
                <a:solidFill>
                  <a:srgbClr val="626469"/>
                </a:solidFill>
                <a:latin typeface="Segoe UI"/>
                <a:cs typeface="Segoe UI"/>
              </a:rPr>
              <a:t> </a:t>
            </a:r>
            <a:r>
              <a:rPr sz="1800" spc="80">
                <a:solidFill>
                  <a:srgbClr val="626469"/>
                </a:solidFill>
                <a:latin typeface="Segoe UI"/>
                <a:cs typeface="Segoe UI"/>
              </a:rPr>
              <a:t>account,</a:t>
            </a:r>
            <a:r>
              <a:rPr sz="1800" spc="445">
                <a:solidFill>
                  <a:srgbClr val="626469"/>
                </a:solidFill>
                <a:latin typeface="Segoe UI"/>
                <a:cs typeface="Segoe UI"/>
              </a:rPr>
              <a:t> </a:t>
            </a:r>
            <a:r>
              <a:rPr sz="1800" spc="60">
                <a:solidFill>
                  <a:srgbClr val="626469"/>
                </a:solidFill>
                <a:latin typeface="Segoe UI"/>
                <a:cs typeface="Segoe UI"/>
              </a:rPr>
              <a:t>you</a:t>
            </a:r>
            <a:r>
              <a:rPr sz="1800" spc="434">
                <a:solidFill>
                  <a:srgbClr val="626469"/>
                </a:solidFill>
                <a:latin typeface="Segoe UI"/>
                <a:cs typeface="Segoe UI"/>
              </a:rPr>
              <a:t> </a:t>
            </a:r>
            <a:r>
              <a:rPr sz="1800" spc="65">
                <a:solidFill>
                  <a:srgbClr val="626469"/>
                </a:solidFill>
                <a:latin typeface="Segoe UI"/>
                <a:cs typeface="Segoe UI"/>
              </a:rPr>
              <a:t>will</a:t>
            </a:r>
            <a:r>
              <a:rPr sz="1800" spc="434">
                <a:solidFill>
                  <a:srgbClr val="626469"/>
                </a:solidFill>
                <a:latin typeface="Segoe UI"/>
                <a:cs typeface="Segoe UI"/>
              </a:rPr>
              <a:t> </a:t>
            </a:r>
            <a:r>
              <a:rPr sz="1800" spc="70">
                <a:solidFill>
                  <a:srgbClr val="626469"/>
                </a:solidFill>
                <a:latin typeface="Segoe UI"/>
                <a:cs typeface="Segoe UI"/>
              </a:rPr>
              <a:t>need</a:t>
            </a:r>
            <a:r>
              <a:rPr sz="1800" spc="450">
                <a:solidFill>
                  <a:srgbClr val="626469"/>
                </a:solidFill>
                <a:latin typeface="Segoe UI"/>
                <a:cs typeface="Segoe UI"/>
              </a:rPr>
              <a:t> </a:t>
            </a:r>
            <a:r>
              <a:rPr sz="1800">
                <a:solidFill>
                  <a:srgbClr val="626469"/>
                </a:solidFill>
                <a:latin typeface="Segoe UI"/>
                <a:cs typeface="Segoe UI"/>
              </a:rPr>
              <a:t>to</a:t>
            </a:r>
            <a:r>
              <a:rPr sz="1800" spc="440">
                <a:solidFill>
                  <a:srgbClr val="626469"/>
                </a:solidFill>
                <a:latin typeface="Segoe UI"/>
                <a:cs typeface="Segoe UI"/>
              </a:rPr>
              <a:t> </a:t>
            </a:r>
            <a:r>
              <a:rPr sz="1800" spc="70">
                <a:solidFill>
                  <a:srgbClr val="626469"/>
                </a:solidFill>
                <a:latin typeface="Segoe UI"/>
                <a:cs typeface="Segoe UI"/>
              </a:rPr>
              <a:t>create</a:t>
            </a:r>
            <a:r>
              <a:rPr sz="1800" spc="434">
                <a:solidFill>
                  <a:srgbClr val="626469"/>
                </a:solidFill>
                <a:latin typeface="Segoe UI"/>
                <a:cs typeface="Segoe UI"/>
              </a:rPr>
              <a:t> </a:t>
            </a:r>
            <a:r>
              <a:rPr sz="1800" spc="70">
                <a:solidFill>
                  <a:srgbClr val="626469"/>
                </a:solidFill>
                <a:latin typeface="Segoe UI"/>
                <a:cs typeface="Segoe UI"/>
              </a:rPr>
              <a:t>one.</a:t>
            </a:r>
            <a:r>
              <a:rPr sz="1800" spc="445">
                <a:solidFill>
                  <a:srgbClr val="626469"/>
                </a:solidFill>
                <a:latin typeface="Segoe UI"/>
                <a:cs typeface="Segoe UI"/>
              </a:rPr>
              <a:t> </a:t>
            </a:r>
            <a:r>
              <a:rPr sz="1800" spc="60">
                <a:solidFill>
                  <a:srgbClr val="626469"/>
                </a:solidFill>
                <a:latin typeface="Segoe UI"/>
                <a:cs typeface="Segoe UI"/>
              </a:rPr>
              <a:t>Use</a:t>
            </a:r>
            <a:r>
              <a:rPr sz="1800" spc="434">
                <a:solidFill>
                  <a:srgbClr val="626469"/>
                </a:solidFill>
                <a:latin typeface="Segoe UI"/>
                <a:cs typeface="Segoe UI"/>
              </a:rPr>
              <a:t> </a:t>
            </a:r>
            <a:r>
              <a:rPr sz="1800" spc="35">
                <a:solidFill>
                  <a:srgbClr val="626469"/>
                </a:solidFill>
                <a:latin typeface="Segoe UI"/>
                <a:cs typeface="Segoe UI"/>
              </a:rPr>
              <a:t>the</a:t>
            </a:r>
            <a:endParaRPr sz="1800">
              <a:latin typeface="Segoe UI"/>
              <a:cs typeface="Segoe UI"/>
            </a:endParaRPr>
          </a:p>
          <a:p>
            <a:pPr marL="12700">
              <a:lnSpc>
                <a:spcPct val="100000"/>
              </a:lnSpc>
            </a:pPr>
            <a:r>
              <a:rPr sz="1800" b="1" spc="70">
                <a:solidFill>
                  <a:srgbClr val="626469"/>
                </a:solidFill>
                <a:latin typeface="Segoe UI"/>
                <a:cs typeface="Segoe UI"/>
              </a:rPr>
              <a:t>Register</a:t>
            </a:r>
            <a:r>
              <a:rPr sz="1800" b="1" spc="254">
                <a:solidFill>
                  <a:srgbClr val="626469"/>
                </a:solidFill>
                <a:latin typeface="Segoe UI"/>
                <a:cs typeface="Segoe UI"/>
              </a:rPr>
              <a:t> </a:t>
            </a:r>
            <a:r>
              <a:rPr sz="1800" b="1" spc="55">
                <a:solidFill>
                  <a:srgbClr val="626469"/>
                </a:solidFill>
                <a:latin typeface="Segoe UI"/>
                <a:cs typeface="Segoe UI"/>
              </a:rPr>
              <a:t>Now</a:t>
            </a:r>
            <a:r>
              <a:rPr sz="1800" b="1" spc="245">
                <a:solidFill>
                  <a:srgbClr val="626469"/>
                </a:solidFill>
                <a:latin typeface="Segoe UI"/>
                <a:cs typeface="Segoe UI"/>
              </a:rPr>
              <a:t> </a:t>
            </a:r>
            <a:r>
              <a:rPr sz="1800" spc="70">
                <a:solidFill>
                  <a:srgbClr val="626469"/>
                </a:solidFill>
                <a:latin typeface="Segoe UI"/>
                <a:cs typeface="Segoe UI"/>
              </a:rPr>
              <a:t>button</a:t>
            </a:r>
            <a:r>
              <a:rPr sz="1800" spc="220">
                <a:solidFill>
                  <a:srgbClr val="626469"/>
                </a:solidFill>
                <a:latin typeface="Segoe UI"/>
                <a:cs typeface="Segoe UI"/>
              </a:rPr>
              <a:t> </a:t>
            </a:r>
            <a:r>
              <a:rPr sz="1800">
                <a:solidFill>
                  <a:srgbClr val="626469"/>
                </a:solidFill>
                <a:latin typeface="Segoe UI"/>
                <a:cs typeface="Segoe UI"/>
              </a:rPr>
              <a:t>to</a:t>
            </a:r>
            <a:r>
              <a:rPr sz="1800" spc="220">
                <a:solidFill>
                  <a:srgbClr val="626469"/>
                </a:solidFill>
                <a:latin typeface="Segoe UI"/>
                <a:cs typeface="Segoe UI"/>
              </a:rPr>
              <a:t> </a:t>
            </a:r>
            <a:r>
              <a:rPr sz="1800" spc="65">
                <a:solidFill>
                  <a:srgbClr val="626469"/>
                </a:solidFill>
                <a:latin typeface="Segoe UI"/>
                <a:cs typeface="Segoe UI"/>
              </a:rPr>
              <a:t>create</a:t>
            </a:r>
            <a:r>
              <a:rPr sz="1800" spc="250">
                <a:solidFill>
                  <a:srgbClr val="626469"/>
                </a:solidFill>
                <a:latin typeface="Segoe UI"/>
                <a:cs typeface="Segoe UI"/>
              </a:rPr>
              <a:t> </a:t>
            </a:r>
            <a:r>
              <a:rPr sz="1800">
                <a:solidFill>
                  <a:srgbClr val="626469"/>
                </a:solidFill>
                <a:latin typeface="Segoe UI"/>
                <a:cs typeface="Segoe UI"/>
              </a:rPr>
              <a:t>an</a:t>
            </a:r>
            <a:r>
              <a:rPr sz="1800" spc="220">
                <a:solidFill>
                  <a:srgbClr val="626469"/>
                </a:solidFill>
                <a:latin typeface="Segoe UI"/>
                <a:cs typeface="Segoe UI"/>
              </a:rPr>
              <a:t> </a:t>
            </a:r>
            <a:r>
              <a:rPr sz="1800" spc="75">
                <a:solidFill>
                  <a:srgbClr val="626469"/>
                </a:solidFill>
                <a:latin typeface="Segoe UI"/>
                <a:cs typeface="Segoe UI"/>
              </a:rPr>
              <a:t>account.</a:t>
            </a:r>
            <a:r>
              <a:rPr sz="1800" spc="250">
                <a:solidFill>
                  <a:srgbClr val="626469"/>
                </a:solidFill>
                <a:latin typeface="Segoe UI"/>
                <a:cs typeface="Segoe UI"/>
              </a:rPr>
              <a:t> </a:t>
            </a:r>
            <a:r>
              <a:rPr sz="1800" spc="70">
                <a:solidFill>
                  <a:srgbClr val="626469"/>
                </a:solidFill>
                <a:latin typeface="Segoe UI"/>
                <a:cs typeface="Segoe UI"/>
              </a:rPr>
              <a:t>Come</a:t>
            </a:r>
            <a:r>
              <a:rPr sz="1800" spc="225">
                <a:solidFill>
                  <a:srgbClr val="626469"/>
                </a:solidFill>
                <a:latin typeface="Segoe UI"/>
                <a:cs typeface="Segoe UI"/>
              </a:rPr>
              <a:t> </a:t>
            </a:r>
            <a:r>
              <a:rPr sz="1800" spc="50">
                <a:solidFill>
                  <a:srgbClr val="626469"/>
                </a:solidFill>
                <a:latin typeface="Segoe UI"/>
                <a:cs typeface="Segoe UI"/>
              </a:rPr>
              <a:t>back</a:t>
            </a:r>
            <a:r>
              <a:rPr sz="1800" spc="260">
                <a:solidFill>
                  <a:srgbClr val="626469"/>
                </a:solidFill>
                <a:latin typeface="Segoe UI"/>
                <a:cs typeface="Segoe UI"/>
              </a:rPr>
              <a:t> </a:t>
            </a:r>
            <a:r>
              <a:rPr sz="1800">
                <a:solidFill>
                  <a:srgbClr val="626469"/>
                </a:solidFill>
                <a:latin typeface="Segoe UI"/>
                <a:cs typeface="Segoe UI"/>
              </a:rPr>
              <a:t>to</a:t>
            </a:r>
            <a:r>
              <a:rPr sz="1800" spc="220">
                <a:solidFill>
                  <a:srgbClr val="626469"/>
                </a:solidFill>
                <a:latin typeface="Segoe UI"/>
                <a:cs typeface="Segoe UI"/>
              </a:rPr>
              <a:t> </a:t>
            </a:r>
            <a:r>
              <a:rPr sz="1800" spc="65">
                <a:solidFill>
                  <a:srgbClr val="626469"/>
                </a:solidFill>
                <a:latin typeface="Segoe UI"/>
                <a:cs typeface="Segoe UI"/>
              </a:rPr>
              <a:t>this</a:t>
            </a:r>
            <a:r>
              <a:rPr sz="1800" spc="235">
                <a:solidFill>
                  <a:srgbClr val="626469"/>
                </a:solidFill>
                <a:latin typeface="Segoe UI"/>
                <a:cs typeface="Segoe UI"/>
              </a:rPr>
              <a:t> </a:t>
            </a:r>
            <a:r>
              <a:rPr sz="1800" spc="65">
                <a:solidFill>
                  <a:srgbClr val="626469"/>
                </a:solidFill>
                <a:latin typeface="Segoe UI"/>
                <a:cs typeface="Segoe UI"/>
              </a:rPr>
              <a:t>step</a:t>
            </a:r>
            <a:r>
              <a:rPr sz="1800" spc="225">
                <a:solidFill>
                  <a:srgbClr val="626469"/>
                </a:solidFill>
                <a:latin typeface="Segoe UI"/>
                <a:cs typeface="Segoe UI"/>
              </a:rPr>
              <a:t> </a:t>
            </a:r>
            <a:r>
              <a:rPr sz="1800" spc="70">
                <a:solidFill>
                  <a:srgbClr val="626469"/>
                </a:solidFill>
                <a:latin typeface="Segoe UI"/>
                <a:cs typeface="Segoe UI"/>
              </a:rPr>
              <a:t>once</a:t>
            </a:r>
            <a:r>
              <a:rPr sz="1800" spc="225">
                <a:solidFill>
                  <a:srgbClr val="626469"/>
                </a:solidFill>
                <a:latin typeface="Segoe UI"/>
                <a:cs typeface="Segoe UI"/>
              </a:rPr>
              <a:t> </a:t>
            </a:r>
            <a:r>
              <a:rPr sz="1800" spc="65">
                <a:solidFill>
                  <a:srgbClr val="626469"/>
                </a:solidFill>
                <a:latin typeface="Segoe UI"/>
                <a:cs typeface="Segoe UI"/>
              </a:rPr>
              <a:t>that</a:t>
            </a:r>
            <a:r>
              <a:rPr sz="1800" spc="235">
                <a:solidFill>
                  <a:srgbClr val="626469"/>
                </a:solidFill>
                <a:latin typeface="Segoe UI"/>
                <a:cs typeface="Segoe UI"/>
              </a:rPr>
              <a:t> </a:t>
            </a:r>
            <a:r>
              <a:rPr sz="1800">
                <a:solidFill>
                  <a:srgbClr val="626469"/>
                </a:solidFill>
                <a:latin typeface="Segoe UI"/>
                <a:cs typeface="Segoe UI"/>
              </a:rPr>
              <a:t>is</a:t>
            </a:r>
            <a:r>
              <a:rPr sz="1800" spc="220">
                <a:solidFill>
                  <a:srgbClr val="626469"/>
                </a:solidFill>
                <a:latin typeface="Segoe UI"/>
                <a:cs typeface="Segoe UI"/>
              </a:rPr>
              <a:t> </a:t>
            </a:r>
            <a:r>
              <a:rPr sz="1800" spc="60">
                <a:solidFill>
                  <a:srgbClr val="626469"/>
                </a:solidFill>
                <a:latin typeface="Segoe UI"/>
                <a:cs typeface="Segoe UI"/>
              </a:rPr>
              <a:t>done</a:t>
            </a:r>
            <a:r>
              <a:rPr sz="1500" spc="60">
                <a:solidFill>
                  <a:srgbClr val="626469"/>
                </a:solidFill>
                <a:latin typeface="Segoe UI"/>
                <a:cs typeface="Segoe UI"/>
              </a:rPr>
              <a:t>.</a:t>
            </a:r>
            <a:endParaRPr sz="1500">
              <a:latin typeface="Segoe UI"/>
              <a:cs typeface="Segoe UI"/>
            </a:endParaRPr>
          </a:p>
        </p:txBody>
      </p:sp>
      <p:sp>
        <p:nvSpPr>
          <p:cNvPr id="4" name="object 4"/>
          <p:cNvSpPr/>
          <p:nvPr/>
        </p:nvSpPr>
        <p:spPr>
          <a:xfrm>
            <a:off x="0" y="0"/>
            <a:ext cx="6096000" cy="2139950"/>
          </a:xfrm>
          <a:custGeom>
            <a:avLst/>
            <a:gdLst/>
            <a:ahLst/>
            <a:cxnLst/>
            <a:rect l="l" t="t" r="r" b="b"/>
            <a:pathLst>
              <a:path w="6096000" h="2139950">
                <a:moveTo>
                  <a:pt x="6096000" y="0"/>
                </a:moveTo>
                <a:lnTo>
                  <a:pt x="0" y="0"/>
                </a:lnTo>
                <a:lnTo>
                  <a:pt x="0" y="2139950"/>
                </a:lnTo>
                <a:lnTo>
                  <a:pt x="6096000" y="2139950"/>
                </a:lnTo>
                <a:lnTo>
                  <a:pt x="6096000" y="0"/>
                </a:lnTo>
                <a:close/>
              </a:path>
            </a:pathLst>
          </a:custGeom>
          <a:solidFill>
            <a:srgbClr val="79DBD3">
              <a:alpha val="92156"/>
            </a:srgbClr>
          </a:solidFill>
        </p:spPr>
        <p:txBody>
          <a:bodyPr wrap="square" lIns="0" tIns="0" rIns="0" bIns="0" rtlCol="0"/>
          <a:lstStyle/>
          <a:p>
            <a:endParaRPr/>
          </a:p>
        </p:txBody>
      </p:sp>
      <p:sp>
        <p:nvSpPr>
          <p:cNvPr id="5" name="object 5"/>
          <p:cNvSpPr txBox="1">
            <a:spLocks noGrp="1"/>
          </p:cNvSpPr>
          <p:nvPr>
            <p:ph type="title"/>
          </p:nvPr>
        </p:nvSpPr>
        <p:spPr>
          <a:xfrm>
            <a:off x="435461" y="1626816"/>
            <a:ext cx="2887980" cy="391160"/>
          </a:xfrm>
          <a:prstGeom prst="rect">
            <a:avLst/>
          </a:prstGeom>
        </p:spPr>
        <p:txBody>
          <a:bodyPr vert="horz" wrap="square" lIns="0" tIns="12700" rIns="0" bIns="0" rtlCol="0">
            <a:spAutoFit/>
          </a:bodyPr>
          <a:lstStyle/>
          <a:p>
            <a:pPr marL="12700">
              <a:lnSpc>
                <a:spcPct val="100000"/>
              </a:lnSpc>
              <a:spcBef>
                <a:spcPts val="100"/>
              </a:spcBef>
            </a:pPr>
            <a:r>
              <a:rPr spc="70"/>
              <a:t>GETTING</a:t>
            </a:r>
            <a:r>
              <a:rPr spc="285"/>
              <a:t> </a:t>
            </a:r>
            <a:r>
              <a:rPr spc="-10"/>
              <a:t>STARTED</a:t>
            </a:r>
          </a:p>
        </p:txBody>
      </p:sp>
      <p:pic>
        <p:nvPicPr>
          <p:cNvPr id="6" name="object 6"/>
          <p:cNvPicPr/>
          <p:nvPr/>
        </p:nvPicPr>
        <p:blipFill>
          <a:blip r:embed="rId3" cstate="print"/>
          <a:stretch>
            <a:fillRect/>
          </a:stretch>
        </p:blipFill>
        <p:spPr>
          <a:xfrm>
            <a:off x="11508625" y="371309"/>
            <a:ext cx="438162" cy="529064"/>
          </a:xfrm>
          <a:prstGeom prst="rect">
            <a:avLst/>
          </a:prstGeom>
        </p:spPr>
      </p:pic>
      <p:sp>
        <p:nvSpPr>
          <p:cNvPr id="7" name="object 7"/>
          <p:cNvSpPr txBox="1">
            <a:spLocks noGrp="1"/>
          </p:cNvSpPr>
          <p:nvPr>
            <p:ph type="sldNum" sz="quarter" idx="7"/>
          </p:nvPr>
        </p:nvSpPr>
        <p:spPr>
          <a:prstGeom prst="rect">
            <a:avLst/>
          </a:prstGeom>
        </p:spPr>
        <p:txBody>
          <a:bodyPr vert="horz" wrap="square" lIns="0" tIns="24765" rIns="0" bIns="0" rtlCol="0">
            <a:spAutoFit/>
          </a:bodyPr>
          <a:lstStyle/>
          <a:p>
            <a:pPr marL="38100">
              <a:lnSpc>
                <a:spcPct val="100000"/>
              </a:lnSpc>
              <a:spcBef>
                <a:spcPts val="195"/>
              </a:spcBef>
            </a:pPr>
            <a:fld id="{81D60167-4931-47E6-BA6A-407CBD079E47}" type="slidenum">
              <a:rPr spc="-25" dirty="0">
                <a:solidFill>
                  <a:srgbClr val="626469"/>
                </a:solidFill>
              </a:rPr>
              <a:t>20</a:t>
            </a:fld>
            <a:endParaRPr spc="-25">
              <a:solidFill>
                <a:srgbClr val="62646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87789" y="2391364"/>
            <a:ext cx="5807710" cy="1671320"/>
          </a:xfrm>
          <a:prstGeom prst="rect">
            <a:avLst/>
          </a:prstGeom>
        </p:spPr>
        <p:txBody>
          <a:bodyPr vert="horz" wrap="square" lIns="0" tIns="12700" rIns="0" bIns="0" rtlCol="0">
            <a:spAutoFit/>
          </a:bodyPr>
          <a:lstStyle/>
          <a:p>
            <a:pPr marL="12700">
              <a:lnSpc>
                <a:spcPct val="100000"/>
              </a:lnSpc>
              <a:spcBef>
                <a:spcPts val="100"/>
              </a:spcBef>
            </a:pPr>
            <a:r>
              <a:rPr sz="1800" b="1" spc="50">
                <a:solidFill>
                  <a:srgbClr val="2A9A92"/>
                </a:solidFill>
                <a:latin typeface="Segoe UI"/>
                <a:cs typeface="Segoe UI"/>
              </a:rPr>
              <a:t>Step</a:t>
            </a:r>
            <a:r>
              <a:rPr sz="1800" b="1" spc="250">
                <a:solidFill>
                  <a:srgbClr val="2A9A92"/>
                </a:solidFill>
                <a:latin typeface="Segoe UI"/>
                <a:cs typeface="Segoe UI"/>
              </a:rPr>
              <a:t> </a:t>
            </a:r>
            <a:r>
              <a:rPr sz="1800" b="1">
                <a:solidFill>
                  <a:srgbClr val="2A9A92"/>
                </a:solidFill>
                <a:latin typeface="Segoe UI"/>
                <a:cs typeface="Segoe UI"/>
              </a:rPr>
              <a:t>4.</a:t>
            </a:r>
            <a:r>
              <a:rPr sz="1800" b="1" spc="220">
                <a:solidFill>
                  <a:srgbClr val="2A9A92"/>
                </a:solidFill>
                <a:latin typeface="Segoe UI"/>
                <a:cs typeface="Segoe UI"/>
              </a:rPr>
              <a:t> </a:t>
            </a:r>
            <a:r>
              <a:rPr sz="1800" b="1" spc="70">
                <a:solidFill>
                  <a:srgbClr val="626469"/>
                </a:solidFill>
                <a:latin typeface="Segoe UI"/>
                <a:cs typeface="Segoe UI"/>
              </a:rPr>
              <a:t>Click</a:t>
            </a:r>
            <a:r>
              <a:rPr sz="1800" b="1" spc="235">
                <a:solidFill>
                  <a:srgbClr val="626469"/>
                </a:solidFill>
                <a:latin typeface="Segoe UI"/>
                <a:cs typeface="Segoe UI"/>
              </a:rPr>
              <a:t> </a:t>
            </a:r>
            <a:r>
              <a:rPr sz="1800" b="1" spc="50">
                <a:solidFill>
                  <a:srgbClr val="626469"/>
                </a:solidFill>
                <a:latin typeface="Segoe UI"/>
                <a:cs typeface="Segoe UI"/>
              </a:rPr>
              <a:t>the</a:t>
            </a:r>
            <a:r>
              <a:rPr sz="1800" b="1" spc="250">
                <a:solidFill>
                  <a:srgbClr val="626469"/>
                </a:solidFill>
                <a:latin typeface="Segoe UI"/>
                <a:cs typeface="Segoe UI"/>
              </a:rPr>
              <a:t> </a:t>
            </a:r>
            <a:r>
              <a:rPr sz="1800" b="1" spc="75">
                <a:solidFill>
                  <a:srgbClr val="626469"/>
                </a:solidFill>
                <a:latin typeface="Segoe UI"/>
                <a:cs typeface="Segoe UI"/>
              </a:rPr>
              <a:t>Install</a:t>
            </a:r>
            <a:r>
              <a:rPr sz="1800" b="1" spc="225">
                <a:solidFill>
                  <a:srgbClr val="626469"/>
                </a:solidFill>
                <a:latin typeface="Segoe UI"/>
                <a:cs typeface="Segoe UI"/>
              </a:rPr>
              <a:t> </a:t>
            </a:r>
            <a:r>
              <a:rPr sz="1800" b="1" spc="75">
                <a:solidFill>
                  <a:srgbClr val="626469"/>
                </a:solidFill>
                <a:latin typeface="Segoe UI"/>
                <a:cs typeface="Segoe UI"/>
              </a:rPr>
              <a:t>Icon</a:t>
            </a:r>
            <a:endParaRPr sz="1800">
              <a:latin typeface="Segoe UI"/>
              <a:cs typeface="Segoe UI"/>
            </a:endParaRPr>
          </a:p>
          <a:p>
            <a:pPr marL="12700" marR="5080" indent="-635">
              <a:lnSpc>
                <a:spcPct val="100000"/>
              </a:lnSpc>
              <a:spcBef>
                <a:spcPts val="2160"/>
              </a:spcBef>
            </a:pPr>
            <a:r>
              <a:rPr sz="1800" spc="45">
                <a:solidFill>
                  <a:srgbClr val="626469"/>
                </a:solidFill>
                <a:latin typeface="Segoe UI"/>
                <a:cs typeface="Segoe UI"/>
              </a:rPr>
              <a:t>On</a:t>
            </a:r>
            <a:r>
              <a:rPr sz="1800" spc="225">
                <a:solidFill>
                  <a:srgbClr val="626469"/>
                </a:solidFill>
                <a:latin typeface="Segoe UI"/>
                <a:cs typeface="Segoe UI"/>
              </a:rPr>
              <a:t> </a:t>
            </a:r>
            <a:r>
              <a:rPr sz="1800" spc="60">
                <a:solidFill>
                  <a:srgbClr val="626469"/>
                </a:solidFill>
                <a:latin typeface="Segoe UI"/>
                <a:cs typeface="Segoe UI"/>
              </a:rPr>
              <a:t>the</a:t>
            </a:r>
            <a:r>
              <a:rPr sz="1800" spc="225">
                <a:solidFill>
                  <a:srgbClr val="626469"/>
                </a:solidFill>
                <a:latin typeface="Segoe UI"/>
                <a:cs typeface="Segoe UI"/>
              </a:rPr>
              <a:t> </a:t>
            </a:r>
            <a:r>
              <a:rPr sz="1800" spc="70">
                <a:solidFill>
                  <a:srgbClr val="626469"/>
                </a:solidFill>
                <a:latin typeface="Segoe UI"/>
                <a:cs typeface="Segoe UI"/>
              </a:rPr>
              <a:t>right</a:t>
            </a:r>
            <a:r>
              <a:rPr sz="1800" spc="254">
                <a:solidFill>
                  <a:srgbClr val="626469"/>
                </a:solidFill>
                <a:latin typeface="Segoe UI"/>
                <a:cs typeface="Segoe UI"/>
              </a:rPr>
              <a:t> </a:t>
            </a:r>
            <a:r>
              <a:rPr sz="1800" spc="60">
                <a:solidFill>
                  <a:srgbClr val="626469"/>
                </a:solidFill>
                <a:latin typeface="Segoe UI"/>
                <a:cs typeface="Segoe UI"/>
              </a:rPr>
              <a:t>side</a:t>
            </a:r>
            <a:r>
              <a:rPr sz="1800" spc="250">
                <a:solidFill>
                  <a:srgbClr val="626469"/>
                </a:solidFill>
                <a:latin typeface="Segoe UI"/>
                <a:cs typeface="Segoe UI"/>
              </a:rPr>
              <a:t> </a:t>
            </a:r>
            <a:r>
              <a:rPr sz="1800">
                <a:solidFill>
                  <a:srgbClr val="626469"/>
                </a:solidFill>
                <a:latin typeface="Segoe UI"/>
                <a:cs typeface="Segoe UI"/>
              </a:rPr>
              <a:t>of</a:t>
            </a:r>
            <a:r>
              <a:rPr sz="1800" spc="225">
                <a:solidFill>
                  <a:srgbClr val="626469"/>
                </a:solidFill>
                <a:latin typeface="Segoe UI"/>
                <a:cs typeface="Segoe UI"/>
              </a:rPr>
              <a:t> </a:t>
            </a:r>
            <a:r>
              <a:rPr sz="1800" spc="60">
                <a:solidFill>
                  <a:srgbClr val="626469"/>
                </a:solidFill>
                <a:latin typeface="Segoe UI"/>
                <a:cs typeface="Segoe UI"/>
              </a:rPr>
              <a:t>the</a:t>
            </a:r>
            <a:r>
              <a:rPr sz="1800" spc="235">
                <a:solidFill>
                  <a:srgbClr val="626469"/>
                </a:solidFill>
                <a:latin typeface="Segoe UI"/>
                <a:cs typeface="Segoe UI"/>
              </a:rPr>
              <a:t> </a:t>
            </a:r>
            <a:r>
              <a:rPr sz="1800" spc="70">
                <a:solidFill>
                  <a:srgbClr val="626469"/>
                </a:solidFill>
                <a:latin typeface="Segoe UI"/>
                <a:cs typeface="Segoe UI"/>
              </a:rPr>
              <a:t>address</a:t>
            </a:r>
            <a:r>
              <a:rPr sz="1800" spc="270">
                <a:solidFill>
                  <a:srgbClr val="626469"/>
                </a:solidFill>
                <a:latin typeface="Segoe UI"/>
                <a:cs typeface="Segoe UI"/>
              </a:rPr>
              <a:t> </a:t>
            </a:r>
            <a:r>
              <a:rPr sz="1800">
                <a:solidFill>
                  <a:srgbClr val="626469"/>
                </a:solidFill>
                <a:latin typeface="Segoe UI"/>
                <a:cs typeface="Segoe UI"/>
              </a:rPr>
              <a:t>bar</a:t>
            </a:r>
            <a:r>
              <a:rPr sz="1800" spc="240">
                <a:solidFill>
                  <a:srgbClr val="626469"/>
                </a:solidFill>
                <a:latin typeface="Segoe UI"/>
                <a:cs typeface="Segoe UI"/>
              </a:rPr>
              <a:t> </a:t>
            </a:r>
            <a:r>
              <a:rPr sz="1800" spc="60">
                <a:solidFill>
                  <a:srgbClr val="626469"/>
                </a:solidFill>
                <a:latin typeface="Segoe UI"/>
                <a:cs typeface="Segoe UI"/>
              </a:rPr>
              <a:t>will</a:t>
            </a:r>
            <a:r>
              <a:rPr sz="1800" spc="260">
                <a:solidFill>
                  <a:srgbClr val="626469"/>
                </a:solidFill>
                <a:latin typeface="Segoe UI"/>
                <a:cs typeface="Segoe UI"/>
              </a:rPr>
              <a:t> </a:t>
            </a:r>
            <a:r>
              <a:rPr sz="1800">
                <a:solidFill>
                  <a:srgbClr val="626469"/>
                </a:solidFill>
                <a:latin typeface="Segoe UI"/>
                <a:cs typeface="Segoe UI"/>
              </a:rPr>
              <a:t>be</a:t>
            </a:r>
            <a:r>
              <a:rPr sz="1800" spc="245">
                <a:solidFill>
                  <a:srgbClr val="626469"/>
                </a:solidFill>
                <a:latin typeface="Segoe UI"/>
                <a:cs typeface="Segoe UI"/>
              </a:rPr>
              <a:t> </a:t>
            </a:r>
            <a:r>
              <a:rPr sz="1800">
                <a:solidFill>
                  <a:srgbClr val="626469"/>
                </a:solidFill>
                <a:latin typeface="Segoe UI"/>
                <a:cs typeface="Segoe UI"/>
              </a:rPr>
              <a:t>an</a:t>
            </a:r>
            <a:r>
              <a:rPr sz="1800" spc="229">
                <a:solidFill>
                  <a:srgbClr val="626469"/>
                </a:solidFill>
                <a:latin typeface="Segoe UI"/>
                <a:cs typeface="Segoe UI"/>
              </a:rPr>
              <a:t> </a:t>
            </a:r>
            <a:r>
              <a:rPr sz="1800" spc="45">
                <a:solidFill>
                  <a:srgbClr val="626469"/>
                </a:solidFill>
                <a:latin typeface="Segoe UI"/>
                <a:cs typeface="Segoe UI"/>
              </a:rPr>
              <a:t>icon. </a:t>
            </a:r>
            <a:r>
              <a:rPr sz="1800" spc="75">
                <a:solidFill>
                  <a:srgbClr val="626469"/>
                </a:solidFill>
                <a:latin typeface="Segoe UI"/>
                <a:cs typeface="Segoe UI"/>
              </a:rPr>
              <a:t>Hovering</a:t>
            </a:r>
            <a:r>
              <a:rPr sz="1800" spc="245">
                <a:solidFill>
                  <a:srgbClr val="626469"/>
                </a:solidFill>
                <a:latin typeface="Segoe UI"/>
                <a:cs typeface="Segoe UI"/>
              </a:rPr>
              <a:t> </a:t>
            </a:r>
            <a:r>
              <a:rPr sz="1800" spc="65">
                <a:solidFill>
                  <a:srgbClr val="626469"/>
                </a:solidFill>
                <a:latin typeface="Segoe UI"/>
                <a:cs typeface="Segoe UI"/>
              </a:rPr>
              <a:t>over</a:t>
            </a:r>
            <a:r>
              <a:rPr sz="1800" spc="220">
                <a:solidFill>
                  <a:srgbClr val="626469"/>
                </a:solidFill>
                <a:latin typeface="Segoe UI"/>
                <a:cs typeface="Segoe UI"/>
              </a:rPr>
              <a:t> </a:t>
            </a:r>
            <a:r>
              <a:rPr sz="1800">
                <a:solidFill>
                  <a:srgbClr val="626469"/>
                </a:solidFill>
                <a:latin typeface="Segoe UI"/>
                <a:cs typeface="Segoe UI"/>
              </a:rPr>
              <a:t>it</a:t>
            </a:r>
            <a:r>
              <a:rPr sz="1800" spc="229">
                <a:solidFill>
                  <a:srgbClr val="626469"/>
                </a:solidFill>
                <a:latin typeface="Segoe UI"/>
                <a:cs typeface="Segoe UI"/>
              </a:rPr>
              <a:t> </a:t>
            </a:r>
            <a:r>
              <a:rPr sz="1800" spc="65">
                <a:solidFill>
                  <a:srgbClr val="626469"/>
                </a:solidFill>
                <a:latin typeface="Segoe UI"/>
                <a:cs typeface="Segoe UI"/>
              </a:rPr>
              <a:t>says</a:t>
            </a:r>
            <a:r>
              <a:rPr sz="1800" spc="220">
                <a:solidFill>
                  <a:srgbClr val="626469"/>
                </a:solidFill>
                <a:latin typeface="Segoe UI"/>
                <a:cs typeface="Segoe UI"/>
              </a:rPr>
              <a:t> </a:t>
            </a:r>
            <a:r>
              <a:rPr sz="1800" spc="80">
                <a:solidFill>
                  <a:srgbClr val="626469"/>
                </a:solidFill>
                <a:latin typeface="Segoe UI"/>
                <a:cs typeface="Segoe UI"/>
              </a:rPr>
              <a:t>“Install</a:t>
            </a:r>
            <a:r>
              <a:rPr sz="1800" spc="235">
                <a:solidFill>
                  <a:srgbClr val="626469"/>
                </a:solidFill>
                <a:latin typeface="Segoe UI"/>
                <a:cs typeface="Segoe UI"/>
              </a:rPr>
              <a:t> </a:t>
            </a:r>
            <a:r>
              <a:rPr sz="1800" spc="55">
                <a:solidFill>
                  <a:srgbClr val="626469"/>
                </a:solidFill>
                <a:latin typeface="Segoe UI"/>
                <a:cs typeface="Segoe UI"/>
              </a:rPr>
              <a:t>Palco</a:t>
            </a:r>
            <a:r>
              <a:rPr sz="1800" spc="254">
                <a:solidFill>
                  <a:srgbClr val="626469"/>
                </a:solidFill>
                <a:latin typeface="Segoe UI"/>
                <a:cs typeface="Segoe UI"/>
              </a:rPr>
              <a:t> </a:t>
            </a:r>
            <a:r>
              <a:rPr sz="1800" spc="50">
                <a:solidFill>
                  <a:srgbClr val="626469"/>
                </a:solidFill>
                <a:latin typeface="Segoe UI"/>
                <a:cs typeface="Segoe UI"/>
              </a:rPr>
              <a:t>Connect.”</a:t>
            </a:r>
            <a:endParaRPr sz="1800">
              <a:latin typeface="Segoe UI"/>
              <a:cs typeface="Segoe UI"/>
            </a:endParaRPr>
          </a:p>
          <a:p>
            <a:pPr marL="12700">
              <a:lnSpc>
                <a:spcPct val="100000"/>
              </a:lnSpc>
              <a:spcBef>
                <a:spcPts val="2160"/>
              </a:spcBef>
            </a:pPr>
            <a:r>
              <a:rPr sz="1800" spc="65">
                <a:solidFill>
                  <a:srgbClr val="626469"/>
                </a:solidFill>
                <a:latin typeface="Segoe UI"/>
                <a:cs typeface="Segoe UI"/>
              </a:rPr>
              <a:t>Click</a:t>
            </a:r>
            <a:r>
              <a:rPr sz="1800" spc="260">
                <a:solidFill>
                  <a:srgbClr val="626469"/>
                </a:solidFill>
                <a:latin typeface="Segoe UI"/>
                <a:cs typeface="Segoe UI"/>
              </a:rPr>
              <a:t> </a:t>
            </a:r>
            <a:r>
              <a:rPr sz="1800" spc="65">
                <a:solidFill>
                  <a:srgbClr val="626469"/>
                </a:solidFill>
                <a:latin typeface="Segoe UI"/>
                <a:cs typeface="Segoe UI"/>
              </a:rPr>
              <a:t>this</a:t>
            </a:r>
            <a:r>
              <a:rPr sz="1800" spc="235">
                <a:solidFill>
                  <a:srgbClr val="626469"/>
                </a:solidFill>
                <a:latin typeface="Segoe UI"/>
                <a:cs typeface="Segoe UI"/>
              </a:rPr>
              <a:t> </a:t>
            </a:r>
            <a:r>
              <a:rPr sz="1800" spc="60">
                <a:solidFill>
                  <a:srgbClr val="626469"/>
                </a:solidFill>
                <a:latin typeface="Segoe UI"/>
                <a:cs typeface="Segoe UI"/>
              </a:rPr>
              <a:t>icon</a:t>
            </a:r>
            <a:r>
              <a:rPr sz="1800" spc="235">
                <a:solidFill>
                  <a:srgbClr val="626469"/>
                </a:solidFill>
                <a:latin typeface="Segoe UI"/>
                <a:cs typeface="Segoe UI"/>
              </a:rPr>
              <a:t> </a:t>
            </a:r>
            <a:r>
              <a:rPr sz="1800">
                <a:solidFill>
                  <a:srgbClr val="626469"/>
                </a:solidFill>
                <a:latin typeface="Segoe UI"/>
                <a:cs typeface="Segoe UI"/>
              </a:rPr>
              <a:t>to</a:t>
            </a:r>
            <a:r>
              <a:rPr sz="1800" spc="215">
                <a:solidFill>
                  <a:srgbClr val="626469"/>
                </a:solidFill>
                <a:latin typeface="Segoe UI"/>
                <a:cs typeface="Segoe UI"/>
              </a:rPr>
              <a:t> </a:t>
            </a:r>
            <a:r>
              <a:rPr sz="1800" spc="70">
                <a:solidFill>
                  <a:srgbClr val="626469"/>
                </a:solidFill>
                <a:latin typeface="Segoe UI"/>
                <a:cs typeface="Segoe UI"/>
              </a:rPr>
              <a:t>continue.</a:t>
            </a:r>
            <a:endParaRPr sz="1800">
              <a:latin typeface="Segoe UI"/>
              <a:cs typeface="Segoe UI"/>
            </a:endParaRPr>
          </a:p>
        </p:txBody>
      </p:sp>
      <p:sp>
        <p:nvSpPr>
          <p:cNvPr id="3" name="object 3"/>
          <p:cNvSpPr/>
          <p:nvPr/>
        </p:nvSpPr>
        <p:spPr>
          <a:xfrm>
            <a:off x="0" y="0"/>
            <a:ext cx="6096000" cy="2139950"/>
          </a:xfrm>
          <a:custGeom>
            <a:avLst/>
            <a:gdLst/>
            <a:ahLst/>
            <a:cxnLst/>
            <a:rect l="l" t="t" r="r" b="b"/>
            <a:pathLst>
              <a:path w="6096000" h="2139950">
                <a:moveTo>
                  <a:pt x="6096000" y="0"/>
                </a:moveTo>
                <a:lnTo>
                  <a:pt x="0" y="0"/>
                </a:lnTo>
                <a:lnTo>
                  <a:pt x="0" y="2139950"/>
                </a:lnTo>
                <a:lnTo>
                  <a:pt x="6096000" y="2139950"/>
                </a:lnTo>
                <a:lnTo>
                  <a:pt x="6096000" y="0"/>
                </a:lnTo>
                <a:close/>
              </a:path>
            </a:pathLst>
          </a:custGeom>
          <a:solidFill>
            <a:srgbClr val="79DBD3">
              <a:alpha val="92156"/>
            </a:srgbClr>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70"/>
              <a:t>GETTING</a:t>
            </a:r>
            <a:r>
              <a:rPr spc="409"/>
              <a:t> </a:t>
            </a:r>
            <a:r>
              <a:t>STARTED</a:t>
            </a:r>
            <a:r>
              <a:rPr spc="380"/>
              <a:t> </a:t>
            </a:r>
            <a:r>
              <a:rPr spc="55"/>
              <a:t>CONTINUED</a:t>
            </a:r>
          </a:p>
        </p:txBody>
      </p:sp>
      <p:pic>
        <p:nvPicPr>
          <p:cNvPr id="5" name="object 5"/>
          <p:cNvPicPr/>
          <p:nvPr/>
        </p:nvPicPr>
        <p:blipFill>
          <a:blip r:embed="rId2" cstate="print"/>
          <a:stretch>
            <a:fillRect/>
          </a:stretch>
        </p:blipFill>
        <p:spPr>
          <a:xfrm>
            <a:off x="11508625" y="371309"/>
            <a:ext cx="438162" cy="529064"/>
          </a:xfrm>
          <a:prstGeom prst="rect">
            <a:avLst/>
          </a:prstGeom>
        </p:spPr>
      </p:pic>
      <p:pic>
        <p:nvPicPr>
          <p:cNvPr id="6" name="object 6"/>
          <p:cNvPicPr/>
          <p:nvPr/>
        </p:nvPicPr>
        <p:blipFill>
          <a:blip r:embed="rId3" cstate="print"/>
          <a:stretch>
            <a:fillRect/>
          </a:stretch>
        </p:blipFill>
        <p:spPr>
          <a:xfrm>
            <a:off x="6786841" y="1810515"/>
            <a:ext cx="4400528" cy="2570221"/>
          </a:xfrm>
          <a:prstGeom prst="rect">
            <a:avLst/>
          </a:prstGeom>
        </p:spPr>
      </p:pic>
      <p:grpSp>
        <p:nvGrpSpPr>
          <p:cNvPr id="7" name="object 7"/>
          <p:cNvGrpSpPr/>
          <p:nvPr/>
        </p:nvGrpSpPr>
        <p:grpSpPr>
          <a:xfrm>
            <a:off x="656120" y="3577187"/>
            <a:ext cx="4784090" cy="2665730"/>
            <a:chOff x="656120" y="3577187"/>
            <a:chExt cx="4784090" cy="2665730"/>
          </a:xfrm>
        </p:grpSpPr>
        <p:pic>
          <p:nvPicPr>
            <p:cNvPr id="8" name="object 8"/>
            <p:cNvPicPr/>
            <p:nvPr/>
          </p:nvPicPr>
          <p:blipFill>
            <a:blip r:embed="rId4" cstate="print"/>
            <a:stretch>
              <a:fillRect/>
            </a:stretch>
          </p:blipFill>
          <p:spPr>
            <a:xfrm>
              <a:off x="656120" y="4240695"/>
              <a:ext cx="4783755" cy="2002040"/>
            </a:xfrm>
            <a:prstGeom prst="rect">
              <a:avLst/>
            </a:prstGeom>
          </p:spPr>
        </p:pic>
        <p:sp>
          <p:nvSpPr>
            <p:cNvPr id="9" name="object 9"/>
            <p:cNvSpPr/>
            <p:nvPr/>
          </p:nvSpPr>
          <p:spPr>
            <a:xfrm>
              <a:off x="2955950" y="4708182"/>
              <a:ext cx="467359" cy="428625"/>
            </a:xfrm>
            <a:custGeom>
              <a:avLst/>
              <a:gdLst/>
              <a:ahLst/>
              <a:cxnLst/>
              <a:rect l="l" t="t" r="r" b="b"/>
              <a:pathLst>
                <a:path w="467360" h="428625">
                  <a:moveTo>
                    <a:pt x="0" y="0"/>
                  </a:moveTo>
                  <a:lnTo>
                    <a:pt x="466928" y="0"/>
                  </a:lnTo>
                  <a:lnTo>
                    <a:pt x="466928" y="428015"/>
                  </a:lnTo>
                  <a:lnTo>
                    <a:pt x="0" y="428015"/>
                  </a:lnTo>
                  <a:lnTo>
                    <a:pt x="0" y="0"/>
                  </a:lnTo>
                  <a:close/>
                </a:path>
              </a:pathLst>
            </a:custGeom>
            <a:ln w="57149">
              <a:solidFill>
                <a:srgbClr val="79BEB9"/>
              </a:solidFill>
            </a:ln>
          </p:spPr>
          <p:txBody>
            <a:bodyPr wrap="square" lIns="0" tIns="0" rIns="0" bIns="0" rtlCol="0"/>
            <a:lstStyle/>
            <a:p>
              <a:endParaRPr/>
            </a:p>
          </p:txBody>
        </p:sp>
        <p:sp>
          <p:nvSpPr>
            <p:cNvPr id="10" name="object 10"/>
            <p:cNvSpPr/>
            <p:nvPr/>
          </p:nvSpPr>
          <p:spPr>
            <a:xfrm>
              <a:off x="3258769" y="3615287"/>
              <a:ext cx="780415" cy="805180"/>
            </a:xfrm>
            <a:custGeom>
              <a:avLst/>
              <a:gdLst/>
              <a:ahLst/>
              <a:cxnLst/>
              <a:rect l="l" t="t" r="r" b="b"/>
              <a:pathLst>
                <a:path w="780414" h="805179">
                  <a:moveTo>
                    <a:pt x="779830" y="0"/>
                  </a:moveTo>
                  <a:lnTo>
                    <a:pt x="779830" y="497814"/>
                  </a:lnTo>
                  <a:lnTo>
                    <a:pt x="0" y="497814"/>
                  </a:lnTo>
                  <a:lnTo>
                    <a:pt x="0" y="805129"/>
                  </a:lnTo>
                </a:path>
              </a:pathLst>
            </a:custGeom>
            <a:ln w="76200">
              <a:solidFill>
                <a:srgbClr val="2A9A92"/>
              </a:solidFill>
            </a:ln>
          </p:spPr>
          <p:txBody>
            <a:bodyPr wrap="square" lIns="0" tIns="0" rIns="0" bIns="0" rtlCol="0"/>
            <a:lstStyle/>
            <a:p>
              <a:endParaRPr/>
            </a:p>
          </p:txBody>
        </p:sp>
        <p:sp>
          <p:nvSpPr>
            <p:cNvPr id="11" name="object 11"/>
            <p:cNvSpPr/>
            <p:nvPr/>
          </p:nvSpPr>
          <p:spPr>
            <a:xfrm>
              <a:off x="3144476" y="4382302"/>
              <a:ext cx="228600" cy="229235"/>
            </a:xfrm>
            <a:custGeom>
              <a:avLst/>
              <a:gdLst/>
              <a:ahLst/>
              <a:cxnLst/>
              <a:rect l="l" t="t" r="r" b="b"/>
              <a:pathLst>
                <a:path w="228600" h="229235">
                  <a:moveTo>
                    <a:pt x="228600" y="12"/>
                  </a:moveTo>
                  <a:lnTo>
                    <a:pt x="0" y="0"/>
                  </a:lnTo>
                  <a:lnTo>
                    <a:pt x="114287" y="228612"/>
                  </a:lnTo>
                  <a:lnTo>
                    <a:pt x="228600" y="12"/>
                  </a:lnTo>
                  <a:close/>
                </a:path>
              </a:pathLst>
            </a:custGeom>
            <a:solidFill>
              <a:srgbClr val="2A9A92"/>
            </a:solidFill>
          </p:spPr>
          <p:txBody>
            <a:bodyPr wrap="square" lIns="0" tIns="0" rIns="0" bIns="0" rtlCol="0"/>
            <a:lstStyle/>
            <a:p>
              <a:endParaRPr/>
            </a:p>
          </p:txBody>
        </p:sp>
      </p:grpSp>
      <p:sp>
        <p:nvSpPr>
          <p:cNvPr id="12" name="object 12"/>
          <p:cNvSpPr txBox="1">
            <a:spLocks noGrp="1"/>
          </p:cNvSpPr>
          <p:nvPr>
            <p:ph type="sldNum" sz="quarter" idx="7"/>
          </p:nvPr>
        </p:nvSpPr>
        <p:spPr>
          <a:prstGeom prst="rect">
            <a:avLst/>
          </a:prstGeom>
        </p:spPr>
        <p:txBody>
          <a:bodyPr vert="horz" wrap="square" lIns="0" tIns="24765" rIns="0" bIns="0" rtlCol="0">
            <a:spAutoFit/>
          </a:bodyPr>
          <a:lstStyle/>
          <a:p>
            <a:pPr marL="38100">
              <a:lnSpc>
                <a:spcPct val="100000"/>
              </a:lnSpc>
              <a:spcBef>
                <a:spcPts val="195"/>
              </a:spcBef>
            </a:pPr>
            <a:fld id="{81D60167-4931-47E6-BA6A-407CBD079E47}" type="slidenum">
              <a:rPr spc="-25" dirty="0">
                <a:solidFill>
                  <a:srgbClr val="626469"/>
                </a:solidFill>
              </a:rPr>
              <a:t>21</a:t>
            </a:fld>
            <a:endParaRPr spc="-25">
              <a:solidFill>
                <a:srgbClr val="62646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6096000" cy="2139950"/>
          </a:xfrm>
          <a:custGeom>
            <a:avLst/>
            <a:gdLst/>
            <a:ahLst/>
            <a:cxnLst/>
            <a:rect l="l" t="t" r="r" b="b"/>
            <a:pathLst>
              <a:path w="6096000" h="2139950">
                <a:moveTo>
                  <a:pt x="6096000" y="0"/>
                </a:moveTo>
                <a:lnTo>
                  <a:pt x="0" y="0"/>
                </a:lnTo>
                <a:lnTo>
                  <a:pt x="0" y="2139950"/>
                </a:lnTo>
                <a:lnTo>
                  <a:pt x="6096000" y="2139950"/>
                </a:lnTo>
                <a:lnTo>
                  <a:pt x="6096000" y="0"/>
                </a:lnTo>
                <a:close/>
              </a:path>
            </a:pathLst>
          </a:custGeom>
          <a:solidFill>
            <a:srgbClr val="79DBD3">
              <a:alpha val="92156"/>
            </a:srgbClr>
          </a:solidFill>
        </p:spPr>
        <p:txBody>
          <a:bodyPr wrap="square" lIns="0" tIns="0" rIns="0" bIns="0" rtlCol="0"/>
          <a:lstStyle/>
          <a:p>
            <a:endParaRPr/>
          </a:p>
        </p:txBody>
      </p:sp>
      <p:pic>
        <p:nvPicPr>
          <p:cNvPr id="3" name="object 3"/>
          <p:cNvPicPr/>
          <p:nvPr/>
        </p:nvPicPr>
        <p:blipFill>
          <a:blip r:embed="rId2" cstate="print"/>
          <a:stretch>
            <a:fillRect/>
          </a:stretch>
        </p:blipFill>
        <p:spPr>
          <a:xfrm>
            <a:off x="4923548" y="2226199"/>
            <a:ext cx="7259898" cy="4124955"/>
          </a:xfrm>
          <a:prstGeom prst="rect">
            <a:avLst/>
          </a:prstGeom>
        </p:spPr>
      </p:pic>
      <p:sp>
        <p:nvSpPr>
          <p:cNvPr id="4" name="object 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70"/>
              <a:t>GETTING</a:t>
            </a:r>
            <a:r>
              <a:rPr spc="409"/>
              <a:t> </a:t>
            </a:r>
            <a:r>
              <a:t>STARTED</a:t>
            </a:r>
            <a:r>
              <a:rPr spc="380"/>
              <a:t> </a:t>
            </a:r>
            <a:r>
              <a:rPr spc="55"/>
              <a:t>CONTINUED</a:t>
            </a:r>
          </a:p>
        </p:txBody>
      </p:sp>
      <p:pic>
        <p:nvPicPr>
          <p:cNvPr id="5" name="object 5"/>
          <p:cNvPicPr/>
          <p:nvPr/>
        </p:nvPicPr>
        <p:blipFill>
          <a:blip r:embed="rId3" cstate="print"/>
          <a:stretch>
            <a:fillRect/>
          </a:stretch>
        </p:blipFill>
        <p:spPr>
          <a:xfrm>
            <a:off x="11508625" y="371309"/>
            <a:ext cx="438162" cy="529064"/>
          </a:xfrm>
          <a:prstGeom prst="rect">
            <a:avLst/>
          </a:prstGeom>
        </p:spPr>
      </p:pic>
      <p:sp>
        <p:nvSpPr>
          <p:cNvPr id="6" name="object 6"/>
          <p:cNvSpPr txBox="1"/>
          <p:nvPr/>
        </p:nvSpPr>
        <p:spPr>
          <a:xfrm>
            <a:off x="270765" y="2391364"/>
            <a:ext cx="5478145" cy="1397000"/>
          </a:xfrm>
          <a:prstGeom prst="rect">
            <a:avLst/>
          </a:prstGeom>
        </p:spPr>
        <p:txBody>
          <a:bodyPr vert="horz" wrap="square" lIns="0" tIns="12700" rIns="0" bIns="0" rtlCol="0">
            <a:spAutoFit/>
          </a:bodyPr>
          <a:lstStyle/>
          <a:p>
            <a:pPr marL="12700">
              <a:lnSpc>
                <a:spcPct val="100000"/>
              </a:lnSpc>
              <a:spcBef>
                <a:spcPts val="100"/>
              </a:spcBef>
            </a:pPr>
            <a:r>
              <a:rPr sz="1800" b="1" spc="50">
                <a:solidFill>
                  <a:srgbClr val="2A9A92"/>
                </a:solidFill>
                <a:latin typeface="Segoe UI"/>
                <a:cs typeface="Segoe UI"/>
              </a:rPr>
              <a:t>Step</a:t>
            </a:r>
            <a:r>
              <a:rPr sz="1800" b="1" spc="245">
                <a:solidFill>
                  <a:srgbClr val="2A9A92"/>
                </a:solidFill>
                <a:latin typeface="Segoe UI"/>
                <a:cs typeface="Segoe UI"/>
              </a:rPr>
              <a:t> </a:t>
            </a:r>
            <a:r>
              <a:rPr sz="1800" b="1">
                <a:solidFill>
                  <a:srgbClr val="2A9A92"/>
                </a:solidFill>
                <a:latin typeface="Segoe UI"/>
                <a:cs typeface="Segoe UI"/>
              </a:rPr>
              <a:t>5.</a:t>
            </a:r>
            <a:r>
              <a:rPr sz="1800" b="1" spc="220">
                <a:solidFill>
                  <a:srgbClr val="2A9A92"/>
                </a:solidFill>
                <a:latin typeface="Segoe UI"/>
                <a:cs typeface="Segoe UI"/>
              </a:rPr>
              <a:t> </a:t>
            </a:r>
            <a:r>
              <a:rPr sz="1800" b="1" spc="70">
                <a:solidFill>
                  <a:srgbClr val="626469"/>
                </a:solidFill>
                <a:latin typeface="Segoe UI"/>
                <a:cs typeface="Segoe UI"/>
              </a:rPr>
              <a:t>Select</a:t>
            </a:r>
            <a:r>
              <a:rPr sz="1800" b="1" spc="250">
                <a:solidFill>
                  <a:srgbClr val="626469"/>
                </a:solidFill>
                <a:latin typeface="Segoe UI"/>
                <a:cs typeface="Segoe UI"/>
              </a:rPr>
              <a:t> </a:t>
            </a:r>
            <a:r>
              <a:rPr sz="1800" b="1" spc="80">
                <a:solidFill>
                  <a:srgbClr val="626469"/>
                </a:solidFill>
                <a:latin typeface="Segoe UI"/>
                <a:cs typeface="Segoe UI"/>
              </a:rPr>
              <a:t>“Install”</a:t>
            </a:r>
            <a:r>
              <a:rPr sz="1800" b="1" spc="225">
                <a:solidFill>
                  <a:srgbClr val="626469"/>
                </a:solidFill>
                <a:latin typeface="Segoe UI"/>
                <a:cs typeface="Segoe UI"/>
              </a:rPr>
              <a:t> </a:t>
            </a:r>
            <a:r>
              <a:rPr sz="1800" b="1" spc="50">
                <a:solidFill>
                  <a:srgbClr val="626469"/>
                </a:solidFill>
                <a:latin typeface="Segoe UI"/>
                <a:cs typeface="Segoe UI"/>
              </a:rPr>
              <a:t>in</a:t>
            </a:r>
            <a:r>
              <a:rPr sz="1800" b="1" spc="220">
                <a:solidFill>
                  <a:srgbClr val="626469"/>
                </a:solidFill>
                <a:latin typeface="Segoe UI"/>
                <a:cs typeface="Segoe UI"/>
              </a:rPr>
              <a:t> </a:t>
            </a:r>
            <a:r>
              <a:rPr sz="1800" b="1" spc="50">
                <a:solidFill>
                  <a:srgbClr val="626469"/>
                </a:solidFill>
                <a:latin typeface="Segoe UI"/>
                <a:cs typeface="Segoe UI"/>
              </a:rPr>
              <a:t>the</a:t>
            </a:r>
            <a:r>
              <a:rPr sz="1800" b="1" spc="240">
                <a:solidFill>
                  <a:srgbClr val="626469"/>
                </a:solidFill>
                <a:latin typeface="Segoe UI"/>
                <a:cs typeface="Segoe UI"/>
              </a:rPr>
              <a:t> </a:t>
            </a:r>
            <a:r>
              <a:rPr sz="1800" b="1" spc="95">
                <a:solidFill>
                  <a:srgbClr val="626469"/>
                </a:solidFill>
                <a:latin typeface="Segoe UI"/>
                <a:cs typeface="Segoe UI"/>
              </a:rPr>
              <a:t>pop-</a:t>
            </a:r>
            <a:r>
              <a:rPr sz="1800" b="1" spc="45">
                <a:solidFill>
                  <a:srgbClr val="626469"/>
                </a:solidFill>
                <a:latin typeface="Segoe UI"/>
                <a:cs typeface="Segoe UI"/>
              </a:rPr>
              <a:t>up</a:t>
            </a:r>
            <a:r>
              <a:rPr sz="1800" b="1" spc="210">
                <a:solidFill>
                  <a:srgbClr val="626469"/>
                </a:solidFill>
                <a:latin typeface="Segoe UI"/>
                <a:cs typeface="Segoe UI"/>
              </a:rPr>
              <a:t> </a:t>
            </a:r>
            <a:r>
              <a:rPr sz="1800" b="1" spc="55">
                <a:solidFill>
                  <a:srgbClr val="626469"/>
                </a:solidFill>
                <a:latin typeface="Segoe UI"/>
                <a:cs typeface="Segoe UI"/>
              </a:rPr>
              <a:t>window.</a:t>
            </a:r>
            <a:endParaRPr sz="1800">
              <a:latin typeface="Segoe UI"/>
              <a:cs typeface="Segoe UI"/>
            </a:endParaRPr>
          </a:p>
          <a:p>
            <a:pPr marL="12700" marR="344805" algn="just">
              <a:lnSpc>
                <a:spcPct val="100000"/>
              </a:lnSpc>
              <a:spcBef>
                <a:spcPts val="2160"/>
              </a:spcBef>
            </a:pPr>
            <a:r>
              <a:rPr sz="1800" spc="65">
                <a:solidFill>
                  <a:srgbClr val="626469"/>
                </a:solidFill>
                <a:latin typeface="Segoe UI"/>
                <a:cs typeface="Segoe UI"/>
              </a:rPr>
              <a:t>Note:</a:t>
            </a:r>
            <a:r>
              <a:rPr sz="1800" spc="220">
                <a:solidFill>
                  <a:srgbClr val="626469"/>
                </a:solidFill>
                <a:latin typeface="Segoe UI"/>
                <a:cs typeface="Segoe UI"/>
              </a:rPr>
              <a:t> </a:t>
            </a:r>
            <a:r>
              <a:rPr sz="1800" spc="75">
                <a:solidFill>
                  <a:srgbClr val="616369"/>
                </a:solidFill>
                <a:latin typeface="Segoe UI"/>
                <a:cs typeface="Segoe UI"/>
              </a:rPr>
              <a:t>Depending</a:t>
            </a:r>
            <a:r>
              <a:rPr sz="1800" spc="250">
                <a:solidFill>
                  <a:srgbClr val="616369"/>
                </a:solidFill>
                <a:latin typeface="Segoe UI"/>
                <a:cs typeface="Segoe UI"/>
              </a:rPr>
              <a:t> </a:t>
            </a:r>
            <a:r>
              <a:rPr sz="1800" spc="45">
                <a:solidFill>
                  <a:srgbClr val="616369"/>
                </a:solidFill>
                <a:latin typeface="Segoe UI"/>
                <a:cs typeface="Segoe UI"/>
              </a:rPr>
              <a:t>on</a:t>
            </a:r>
            <a:r>
              <a:rPr sz="1800" spc="204">
                <a:solidFill>
                  <a:srgbClr val="616369"/>
                </a:solidFill>
                <a:latin typeface="Segoe UI"/>
                <a:cs typeface="Segoe UI"/>
              </a:rPr>
              <a:t> </a:t>
            </a:r>
            <a:r>
              <a:rPr sz="1800" spc="60">
                <a:solidFill>
                  <a:srgbClr val="616369"/>
                </a:solidFill>
                <a:latin typeface="Segoe UI"/>
                <a:cs typeface="Segoe UI"/>
              </a:rPr>
              <a:t>the</a:t>
            </a:r>
            <a:r>
              <a:rPr sz="1800" spc="200">
                <a:solidFill>
                  <a:srgbClr val="616369"/>
                </a:solidFill>
                <a:latin typeface="Segoe UI"/>
                <a:cs typeface="Segoe UI"/>
              </a:rPr>
              <a:t> </a:t>
            </a:r>
            <a:r>
              <a:rPr sz="1800" spc="50">
                <a:solidFill>
                  <a:srgbClr val="616369"/>
                </a:solidFill>
                <a:latin typeface="Segoe UI"/>
                <a:cs typeface="Segoe UI"/>
              </a:rPr>
              <a:t>web</a:t>
            </a:r>
            <a:r>
              <a:rPr sz="1800" spc="225">
                <a:solidFill>
                  <a:srgbClr val="616369"/>
                </a:solidFill>
                <a:latin typeface="Segoe UI"/>
                <a:cs typeface="Segoe UI"/>
              </a:rPr>
              <a:t> </a:t>
            </a:r>
            <a:r>
              <a:rPr sz="1800" spc="70">
                <a:solidFill>
                  <a:srgbClr val="616369"/>
                </a:solidFill>
                <a:latin typeface="Segoe UI"/>
                <a:cs typeface="Segoe UI"/>
              </a:rPr>
              <a:t>browser</a:t>
            </a:r>
            <a:r>
              <a:rPr sz="1800" spc="240">
                <a:solidFill>
                  <a:srgbClr val="616369"/>
                </a:solidFill>
                <a:latin typeface="Segoe UI"/>
                <a:cs typeface="Segoe UI"/>
              </a:rPr>
              <a:t> </a:t>
            </a:r>
            <a:r>
              <a:rPr sz="1800" spc="55">
                <a:solidFill>
                  <a:srgbClr val="616369"/>
                </a:solidFill>
                <a:latin typeface="Segoe UI"/>
                <a:cs typeface="Segoe UI"/>
              </a:rPr>
              <a:t>you</a:t>
            </a:r>
            <a:r>
              <a:rPr sz="1800" spc="204">
                <a:solidFill>
                  <a:srgbClr val="616369"/>
                </a:solidFill>
                <a:latin typeface="Segoe UI"/>
                <a:cs typeface="Segoe UI"/>
              </a:rPr>
              <a:t> </a:t>
            </a:r>
            <a:r>
              <a:rPr sz="1800" spc="25">
                <a:solidFill>
                  <a:srgbClr val="616369"/>
                </a:solidFill>
                <a:latin typeface="Segoe UI"/>
                <a:cs typeface="Segoe UI"/>
              </a:rPr>
              <a:t>are </a:t>
            </a:r>
            <a:r>
              <a:rPr sz="1800" spc="75">
                <a:solidFill>
                  <a:srgbClr val="616369"/>
                </a:solidFill>
                <a:latin typeface="Segoe UI"/>
                <a:cs typeface="Segoe UI"/>
              </a:rPr>
              <a:t>using,</a:t>
            </a:r>
            <a:r>
              <a:rPr sz="1800" spc="215">
                <a:solidFill>
                  <a:srgbClr val="616369"/>
                </a:solidFill>
                <a:latin typeface="Segoe UI"/>
                <a:cs typeface="Segoe UI"/>
              </a:rPr>
              <a:t> </a:t>
            </a:r>
            <a:r>
              <a:rPr sz="1800" spc="65">
                <a:solidFill>
                  <a:srgbClr val="616369"/>
                </a:solidFill>
                <a:latin typeface="Segoe UI"/>
                <a:cs typeface="Segoe UI"/>
              </a:rPr>
              <a:t>your</a:t>
            </a:r>
            <a:r>
              <a:rPr sz="1800" spc="200">
                <a:solidFill>
                  <a:srgbClr val="616369"/>
                </a:solidFill>
                <a:latin typeface="Segoe UI"/>
                <a:cs typeface="Segoe UI"/>
              </a:rPr>
              <a:t> </a:t>
            </a:r>
            <a:r>
              <a:rPr sz="1800" spc="70">
                <a:solidFill>
                  <a:srgbClr val="616369"/>
                </a:solidFill>
                <a:latin typeface="Segoe UI"/>
                <a:cs typeface="Segoe UI"/>
              </a:rPr>
              <a:t>screen</a:t>
            </a:r>
            <a:r>
              <a:rPr sz="1800" spc="229">
                <a:solidFill>
                  <a:srgbClr val="616369"/>
                </a:solidFill>
                <a:latin typeface="Segoe UI"/>
                <a:cs typeface="Segoe UI"/>
              </a:rPr>
              <a:t> </a:t>
            </a:r>
            <a:r>
              <a:rPr sz="1800" spc="50">
                <a:solidFill>
                  <a:srgbClr val="616369"/>
                </a:solidFill>
                <a:latin typeface="Segoe UI"/>
                <a:cs typeface="Segoe UI"/>
              </a:rPr>
              <a:t>may</a:t>
            </a:r>
            <a:r>
              <a:rPr sz="1800" spc="220">
                <a:solidFill>
                  <a:srgbClr val="616369"/>
                </a:solidFill>
                <a:latin typeface="Segoe UI"/>
                <a:cs typeface="Segoe UI"/>
              </a:rPr>
              <a:t> </a:t>
            </a:r>
            <a:r>
              <a:rPr sz="1800" spc="65">
                <a:solidFill>
                  <a:srgbClr val="616369"/>
                </a:solidFill>
                <a:latin typeface="Segoe UI"/>
                <a:cs typeface="Segoe UI"/>
              </a:rPr>
              <a:t>look</a:t>
            </a:r>
            <a:r>
              <a:rPr sz="1800" spc="220">
                <a:solidFill>
                  <a:srgbClr val="616369"/>
                </a:solidFill>
                <a:latin typeface="Segoe UI"/>
                <a:cs typeface="Segoe UI"/>
              </a:rPr>
              <a:t> </a:t>
            </a:r>
            <a:r>
              <a:rPr sz="1800" spc="75">
                <a:solidFill>
                  <a:srgbClr val="616369"/>
                </a:solidFill>
                <a:latin typeface="Segoe UI"/>
                <a:cs typeface="Segoe UI"/>
              </a:rPr>
              <a:t>slightly</a:t>
            </a:r>
            <a:r>
              <a:rPr sz="1800" spc="245">
                <a:solidFill>
                  <a:srgbClr val="616369"/>
                </a:solidFill>
                <a:latin typeface="Segoe UI"/>
                <a:cs typeface="Segoe UI"/>
              </a:rPr>
              <a:t> </a:t>
            </a:r>
            <a:r>
              <a:rPr sz="1800" spc="65">
                <a:solidFill>
                  <a:srgbClr val="616369"/>
                </a:solidFill>
                <a:latin typeface="Segoe UI"/>
                <a:cs typeface="Segoe UI"/>
              </a:rPr>
              <a:t>different </a:t>
            </a:r>
            <a:r>
              <a:rPr sz="1800" spc="70">
                <a:solidFill>
                  <a:srgbClr val="616369"/>
                </a:solidFill>
                <a:latin typeface="Segoe UI"/>
                <a:cs typeface="Segoe UI"/>
              </a:rPr>
              <a:t>than</a:t>
            </a:r>
            <a:r>
              <a:rPr sz="1800" spc="220">
                <a:solidFill>
                  <a:srgbClr val="616369"/>
                </a:solidFill>
                <a:latin typeface="Segoe UI"/>
                <a:cs typeface="Segoe UI"/>
              </a:rPr>
              <a:t> </a:t>
            </a:r>
            <a:r>
              <a:rPr sz="1800" spc="65">
                <a:solidFill>
                  <a:srgbClr val="616369"/>
                </a:solidFill>
                <a:latin typeface="Segoe UI"/>
                <a:cs typeface="Segoe UI"/>
              </a:rPr>
              <a:t>what</a:t>
            </a:r>
            <a:r>
              <a:rPr sz="1800" spc="229">
                <a:solidFill>
                  <a:srgbClr val="616369"/>
                </a:solidFill>
                <a:latin typeface="Segoe UI"/>
                <a:cs typeface="Segoe UI"/>
              </a:rPr>
              <a:t> </a:t>
            </a:r>
            <a:r>
              <a:rPr sz="1800">
                <a:solidFill>
                  <a:srgbClr val="616369"/>
                </a:solidFill>
                <a:latin typeface="Segoe UI"/>
                <a:cs typeface="Segoe UI"/>
              </a:rPr>
              <a:t>is</a:t>
            </a:r>
            <a:r>
              <a:rPr sz="1800" spc="235">
                <a:solidFill>
                  <a:srgbClr val="616369"/>
                </a:solidFill>
                <a:latin typeface="Segoe UI"/>
                <a:cs typeface="Segoe UI"/>
              </a:rPr>
              <a:t> </a:t>
            </a:r>
            <a:r>
              <a:rPr sz="1800" spc="85">
                <a:solidFill>
                  <a:srgbClr val="616369"/>
                </a:solidFill>
                <a:latin typeface="Segoe UI"/>
                <a:cs typeface="Segoe UI"/>
              </a:rPr>
              <a:t>shown.</a:t>
            </a:r>
            <a:endParaRPr sz="1800">
              <a:latin typeface="Segoe UI"/>
              <a:cs typeface="Segoe UI"/>
            </a:endParaRPr>
          </a:p>
        </p:txBody>
      </p:sp>
      <p:sp>
        <p:nvSpPr>
          <p:cNvPr id="7" name="object 7"/>
          <p:cNvSpPr txBox="1">
            <a:spLocks noGrp="1"/>
          </p:cNvSpPr>
          <p:nvPr>
            <p:ph type="sldNum" sz="quarter" idx="7"/>
          </p:nvPr>
        </p:nvSpPr>
        <p:spPr>
          <a:prstGeom prst="rect">
            <a:avLst/>
          </a:prstGeom>
        </p:spPr>
        <p:txBody>
          <a:bodyPr vert="horz" wrap="square" lIns="0" tIns="24765" rIns="0" bIns="0" rtlCol="0">
            <a:spAutoFit/>
          </a:bodyPr>
          <a:lstStyle/>
          <a:p>
            <a:pPr marL="38100">
              <a:lnSpc>
                <a:spcPct val="100000"/>
              </a:lnSpc>
              <a:spcBef>
                <a:spcPts val="195"/>
              </a:spcBef>
            </a:pPr>
            <a:fld id="{81D60167-4931-47E6-BA6A-407CBD079E47}" type="slidenum">
              <a:rPr spc="-25" dirty="0">
                <a:solidFill>
                  <a:srgbClr val="626469"/>
                </a:solidFill>
              </a:rPr>
              <a:t>22</a:t>
            </a:fld>
            <a:endParaRPr spc="-25">
              <a:solidFill>
                <a:srgbClr val="626469"/>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3505"/>
              <a:ext cx="12191999" cy="6854494"/>
            </a:xfrm>
            <a:prstGeom prst="rect">
              <a:avLst/>
            </a:prstGeom>
          </p:spPr>
        </p:pic>
        <p:sp>
          <p:nvSpPr>
            <p:cNvPr id="4" name="object 4"/>
            <p:cNvSpPr/>
            <p:nvPr/>
          </p:nvSpPr>
          <p:spPr>
            <a:xfrm>
              <a:off x="0" y="0"/>
              <a:ext cx="12192000" cy="6858000"/>
            </a:xfrm>
            <a:custGeom>
              <a:avLst/>
              <a:gdLst/>
              <a:ahLst/>
              <a:cxnLst/>
              <a:rect l="l" t="t" r="r" b="b"/>
              <a:pathLst>
                <a:path w="12192000" h="6858000">
                  <a:moveTo>
                    <a:pt x="12192000" y="2510853"/>
                  </a:moveTo>
                  <a:lnTo>
                    <a:pt x="0" y="2510853"/>
                  </a:lnTo>
                  <a:lnTo>
                    <a:pt x="0" y="6858000"/>
                  </a:lnTo>
                  <a:lnTo>
                    <a:pt x="12192000" y="6858000"/>
                  </a:lnTo>
                  <a:lnTo>
                    <a:pt x="12192000" y="2510853"/>
                  </a:lnTo>
                  <a:close/>
                </a:path>
                <a:path w="12192000" h="6858000">
                  <a:moveTo>
                    <a:pt x="12192000" y="0"/>
                  </a:moveTo>
                  <a:lnTo>
                    <a:pt x="0" y="0"/>
                  </a:lnTo>
                  <a:lnTo>
                    <a:pt x="0" y="2510586"/>
                  </a:lnTo>
                  <a:lnTo>
                    <a:pt x="12192000" y="2510586"/>
                  </a:lnTo>
                  <a:lnTo>
                    <a:pt x="12192000" y="0"/>
                  </a:lnTo>
                  <a:close/>
                </a:path>
              </a:pathLst>
            </a:custGeom>
            <a:solidFill>
              <a:srgbClr val="616369">
                <a:alpha val="54901"/>
              </a:srgbClr>
            </a:solidFill>
          </p:spPr>
          <p:txBody>
            <a:bodyPr wrap="square" lIns="0" tIns="0" rIns="0" bIns="0" rtlCol="0"/>
            <a:lstStyle/>
            <a:p>
              <a:endParaRPr/>
            </a:p>
          </p:txBody>
        </p:sp>
      </p:grpSp>
      <p:sp>
        <p:nvSpPr>
          <p:cNvPr id="5" name="object 5"/>
          <p:cNvSpPr txBox="1"/>
          <p:nvPr/>
        </p:nvSpPr>
        <p:spPr>
          <a:xfrm>
            <a:off x="2300744" y="2271585"/>
            <a:ext cx="7272655" cy="3030220"/>
          </a:xfrm>
          <a:prstGeom prst="rect">
            <a:avLst/>
          </a:prstGeom>
          <a:solidFill>
            <a:srgbClr val="616369">
              <a:alpha val="54901"/>
            </a:srgbClr>
          </a:solidFill>
          <a:ln w="38100">
            <a:solidFill>
              <a:srgbClr val="FFFFFF"/>
            </a:solidFill>
          </a:ln>
        </p:spPr>
        <p:txBody>
          <a:bodyPr vert="horz" wrap="square" lIns="0" tIns="236854" rIns="0" bIns="0" rtlCol="0">
            <a:spAutoFit/>
          </a:bodyPr>
          <a:lstStyle/>
          <a:p>
            <a:pPr marL="1296035" marR="1298575" algn="ctr">
              <a:lnSpc>
                <a:spcPct val="100000"/>
              </a:lnSpc>
              <a:spcBef>
                <a:spcPts val="1864"/>
              </a:spcBef>
            </a:pPr>
            <a:r>
              <a:rPr sz="6000" spc="65">
                <a:solidFill>
                  <a:srgbClr val="FFFFFF"/>
                </a:solidFill>
                <a:latin typeface="Segoe UI"/>
                <a:cs typeface="Segoe UI"/>
              </a:rPr>
              <a:t>PARTICIPANT </a:t>
            </a:r>
            <a:r>
              <a:rPr sz="6000" spc="180">
                <a:solidFill>
                  <a:srgbClr val="FFFFFF"/>
                </a:solidFill>
                <a:latin typeface="Segoe UI"/>
                <a:cs typeface="Segoe UI"/>
              </a:rPr>
              <a:t>WORKSITE </a:t>
            </a:r>
            <a:r>
              <a:rPr sz="6000" spc="85">
                <a:solidFill>
                  <a:srgbClr val="FFFFFF"/>
                </a:solidFill>
                <a:latin typeface="Segoe UI"/>
                <a:cs typeface="Segoe UI"/>
              </a:rPr>
              <a:t>LOCATIONS</a:t>
            </a:r>
            <a:endParaRPr sz="6000">
              <a:latin typeface="Segoe UI"/>
              <a:cs typeface="Segoe UI"/>
            </a:endParaRPr>
          </a:p>
        </p:txBody>
      </p:sp>
      <p:pic>
        <p:nvPicPr>
          <p:cNvPr id="6" name="object 6"/>
          <p:cNvPicPr/>
          <p:nvPr/>
        </p:nvPicPr>
        <p:blipFill>
          <a:blip r:embed="rId3" cstate="print"/>
          <a:stretch>
            <a:fillRect/>
          </a:stretch>
        </p:blipFill>
        <p:spPr>
          <a:xfrm>
            <a:off x="222504" y="374904"/>
            <a:ext cx="2226563" cy="52882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08451" y="136525"/>
            <a:ext cx="6145530" cy="871855"/>
          </a:xfrm>
          <a:prstGeom prst="rect">
            <a:avLst/>
          </a:prstGeom>
          <a:ln w="28575">
            <a:solidFill>
              <a:srgbClr val="626469"/>
            </a:solidFill>
          </a:ln>
        </p:spPr>
        <p:txBody>
          <a:bodyPr vert="horz" wrap="square" lIns="0" tIns="226695" rIns="0" bIns="0" rtlCol="0">
            <a:spAutoFit/>
          </a:bodyPr>
          <a:lstStyle/>
          <a:p>
            <a:pPr marL="215265">
              <a:lnSpc>
                <a:spcPct val="100000"/>
              </a:lnSpc>
              <a:spcBef>
                <a:spcPts val="1785"/>
              </a:spcBef>
            </a:pPr>
            <a:r>
              <a:rPr>
                <a:solidFill>
                  <a:srgbClr val="2A9A92"/>
                </a:solidFill>
              </a:rPr>
              <a:t>PARTICIPANT</a:t>
            </a:r>
            <a:r>
              <a:rPr spc="515">
                <a:solidFill>
                  <a:srgbClr val="2A9A92"/>
                </a:solidFill>
              </a:rPr>
              <a:t> </a:t>
            </a:r>
            <a:r>
              <a:rPr spc="65">
                <a:solidFill>
                  <a:srgbClr val="2A9A92"/>
                </a:solidFill>
              </a:rPr>
              <a:t>WORKSITE</a:t>
            </a:r>
            <a:r>
              <a:rPr spc="484">
                <a:solidFill>
                  <a:srgbClr val="2A9A92"/>
                </a:solidFill>
              </a:rPr>
              <a:t> </a:t>
            </a:r>
            <a:r>
              <a:rPr spc="35">
                <a:solidFill>
                  <a:srgbClr val="2A9A92"/>
                </a:solidFill>
              </a:rPr>
              <a:t>LOCATIONS</a:t>
            </a:r>
          </a:p>
        </p:txBody>
      </p:sp>
      <p:sp>
        <p:nvSpPr>
          <p:cNvPr id="3" name="object 3"/>
          <p:cNvSpPr txBox="1"/>
          <p:nvPr/>
        </p:nvSpPr>
        <p:spPr>
          <a:xfrm>
            <a:off x="3210383" y="1333741"/>
            <a:ext cx="5096510" cy="453390"/>
          </a:xfrm>
          <a:prstGeom prst="rect">
            <a:avLst/>
          </a:prstGeom>
        </p:spPr>
        <p:txBody>
          <a:bodyPr vert="horz" wrap="square" lIns="0" tIns="13335" rIns="0" bIns="0" rtlCol="0">
            <a:spAutoFit/>
          </a:bodyPr>
          <a:lstStyle/>
          <a:p>
            <a:pPr marL="12700" marR="5080">
              <a:lnSpc>
                <a:spcPct val="100000"/>
              </a:lnSpc>
              <a:spcBef>
                <a:spcPts val="105"/>
              </a:spcBef>
            </a:pPr>
            <a:r>
              <a:rPr sz="1400" b="1">
                <a:solidFill>
                  <a:srgbClr val="626469"/>
                </a:solidFill>
                <a:latin typeface="Segoe UI Semibold"/>
                <a:cs typeface="Segoe UI Semibold"/>
              </a:rPr>
              <a:t>One of</a:t>
            </a:r>
            <a:r>
              <a:rPr sz="1400" b="1" spc="5">
                <a:solidFill>
                  <a:srgbClr val="626469"/>
                </a:solidFill>
                <a:latin typeface="Segoe UI Semibold"/>
                <a:cs typeface="Segoe UI Semibold"/>
              </a:rPr>
              <a:t> </a:t>
            </a:r>
            <a:r>
              <a:rPr sz="1400" b="1">
                <a:solidFill>
                  <a:srgbClr val="626469"/>
                </a:solidFill>
                <a:latin typeface="Segoe UI Semibold"/>
                <a:cs typeface="Segoe UI Semibold"/>
              </a:rPr>
              <a:t>the</a:t>
            </a:r>
            <a:r>
              <a:rPr sz="1400" b="1" spc="-10">
                <a:solidFill>
                  <a:srgbClr val="626469"/>
                </a:solidFill>
                <a:latin typeface="Segoe UI Semibold"/>
                <a:cs typeface="Segoe UI Semibold"/>
              </a:rPr>
              <a:t> </a:t>
            </a:r>
            <a:r>
              <a:rPr sz="1400" b="1">
                <a:solidFill>
                  <a:srgbClr val="626469"/>
                </a:solidFill>
                <a:latin typeface="Segoe UI Semibold"/>
                <a:cs typeface="Segoe UI Semibold"/>
              </a:rPr>
              <a:t>most</a:t>
            </a:r>
            <a:r>
              <a:rPr sz="1400" b="1" spc="-20">
                <a:solidFill>
                  <a:srgbClr val="626469"/>
                </a:solidFill>
                <a:latin typeface="Segoe UI Semibold"/>
                <a:cs typeface="Segoe UI Semibold"/>
              </a:rPr>
              <a:t> </a:t>
            </a:r>
            <a:r>
              <a:rPr sz="1400" b="1">
                <a:solidFill>
                  <a:srgbClr val="626469"/>
                </a:solidFill>
                <a:latin typeface="Segoe UI Semibold"/>
                <a:cs typeface="Segoe UI Semibold"/>
              </a:rPr>
              <a:t>important</a:t>
            </a:r>
            <a:r>
              <a:rPr sz="1400" b="1" spc="-20">
                <a:solidFill>
                  <a:srgbClr val="626469"/>
                </a:solidFill>
                <a:latin typeface="Segoe UI Semibold"/>
                <a:cs typeface="Segoe UI Semibold"/>
              </a:rPr>
              <a:t> </a:t>
            </a:r>
            <a:r>
              <a:rPr sz="1400" b="1">
                <a:solidFill>
                  <a:srgbClr val="626469"/>
                </a:solidFill>
                <a:latin typeface="Segoe UI Semibold"/>
                <a:cs typeface="Segoe UI Semibold"/>
              </a:rPr>
              <a:t>parts</a:t>
            </a:r>
            <a:r>
              <a:rPr sz="1400" b="1" spc="-40">
                <a:solidFill>
                  <a:srgbClr val="626469"/>
                </a:solidFill>
                <a:latin typeface="Segoe UI Semibold"/>
                <a:cs typeface="Segoe UI Semibold"/>
              </a:rPr>
              <a:t> </a:t>
            </a:r>
            <a:r>
              <a:rPr sz="1400" b="1">
                <a:solidFill>
                  <a:srgbClr val="626469"/>
                </a:solidFill>
                <a:latin typeface="Segoe UI Semibold"/>
                <a:cs typeface="Segoe UI Semibold"/>
              </a:rPr>
              <a:t>of</a:t>
            </a:r>
            <a:r>
              <a:rPr sz="1400" b="1" spc="-5">
                <a:solidFill>
                  <a:srgbClr val="626469"/>
                </a:solidFill>
                <a:latin typeface="Segoe UI Semibold"/>
                <a:cs typeface="Segoe UI Semibold"/>
              </a:rPr>
              <a:t> </a:t>
            </a:r>
            <a:r>
              <a:rPr sz="1400" b="1">
                <a:solidFill>
                  <a:srgbClr val="626469"/>
                </a:solidFill>
                <a:latin typeface="Segoe UI Semibold"/>
                <a:cs typeface="Segoe UI Semibold"/>
              </a:rPr>
              <a:t>EVV</a:t>
            </a:r>
            <a:r>
              <a:rPr sz="1400" b="1" spc="-5">
                <a:solidFill>
                  <a:srgbClr val="626469"/>
                </a:solidFill>
                <a:latin typeface="Segoe UI Semibold"/>
                <a:cs typeface="Segoe UI Semibold"/>
              </a:rPr>
              <a:t> </a:t>
            </a:r>
            <a:r>
              <a:rPr sz="1400" b="1">
                <a:solidFill>
                  <a:srgbClr val="626469"/>
                </a:solidFill>
                <a:latin typeface="Segoe UI Semibold"/>
                <a:cs typeface="Segoe UI Semibold"/>
              </a:rPr>
              <a:t>is</a:t>
            </a:r>
            <a:r>
              <a:rPr sz="1400" b="1" spc="-15">
                <a:solidFill>
                  <a:srgbClr val="626469"/>
                </a:solidFill>
                <a:latin typeface="Segoe UI Semibold"/>
                <a:cs typeface="Segoe UI Semibold"/>
              </a:rPr>
              <a:t> </a:t>
            </a:r>
            <a:r>
              <a:rPr sz="1400" b="1">
                <a:solidFill>
                  <a:srgbClr val="626469"/>
                </a:solidFill>
                <a:latin typeface="Segoe UI Semibold"/>
                <a:cs typeface="Segoe UI Semibold"/>
              </a:rPr>
              <a:t>location</a:t>
            </a:r>
            <a:r>
              <a:rPr sz="1400" b="1" spc="-45">
                <a:solidFill>
                  <a:srgbClr val="626469"/>
                </a:solidFill>
                <a:latin typeface="Segoe UI Semibold"/>
                <a:cs typeface="Segoe UI Semibold"/>
              </a:rPr>
              <a:t> </a:t>
            </a:r>
            <a:r>
              <a:rPr sz="1400" b="1" spc="-10">
                <a:solidFill>
                  <a:srgbClr val="626469"/>
                </a:solidFill>
                <a:latin typeface="Segoe UI Semibold"/>
                <a:cs typeface="Segoe UI Semibold"/>
              </a:rPr>
              <a:t>reporting. </a:t>
            </a:r>
            <a:r>
              <a:rPr sz="1400" b="1">
                <a:solidFill>
                  <a:srgbClr val="626469"/>
                </a:solidFill>
                <a:latin typeface="Segoe UI Semibold"/>
                <a:cs typeface="Segoe UI Semibold"/>
              </a:rPr>
              <a:t>The</a:t>
            </a:r>
            <a:r>
              <a:rPr sz="1400" b="1" spc="-20">
                <a:solidFill>
                  <a:srgbClr val="626469"/>
                </a:solidFill>
                <a:latin typeface="Segoe UI Semibold"/>
                <a:cs typeface="Segoe UI Semibold"/>
              </a:rPr>
              <a:t> </a:t>
            </a:r>
            <a:r>
              <a:rPr sz="1400" b="1">
                <a:solidFill>
                  <a:srgbClr val="626469"/>
                </a:solidFill>
                <a:latin typeface="Segoe UI Semibold"/>
                <a:cs typeface="Segoe UI Semibold"/>
              </a:rPr>
              <a:t>participant</a:t>
            </a:r>
            <a:r>
              <a:rPr sz="1400" b="1" spc="-30">
                <a:solidFill>
                  <a:srgbClr val="626469"/>
                </a:solidFill>
                <a:latin typeface="Segoe UI Semibold"/>
                <a:cs typeface="Segoe UI Semibold"/>
              </a:rPr>
              <a:t> </a:t>
            </a:r>
            <a:r>
              <a:rPr sz="1400" b="1">
                <a:solidFill>
                  <a:srgbClr val="626469"/>
                </a:solidFill>
                <a:latin typeface="Segoe UI Semibold"/>
                <a:cs typeface="Segoe UI Semibold"/>
              </a:rPr>
              <a:t>needs</a:t>
            </a:r>
            <a:r>
              <a:rPr sz="1400" b="1" spc="-30">
                <a:solidFill>
                  <a:srgbClr val="626469"/>
                </a:solidFill>
                <a:latin typeface="Segoe UI Semibold"/>
                <a:cs typeface="Segoe UI Semibold"/>
              </a:rPr>
              <a:t> </a:t>
            </a:r>
            <a:r>
              <a:rPr sz="1400" b="1">
                <a:solidFill>
                  <a:srgbClr val="626469"/>
                </a:solidFill>
                <a:latin typeface="Segoe UI Semibold"/>
                <a:cs typeface="Segoe UI Semibold"/>
              </a:rPr>
              <a:t>to</a:t>
            </a:r>
            <a:r>
              <a:rPr sz="1400" b="1" spc="-10">
                <a:solidFill>
                  <a:srgbClr val="626469"/>
                </a:solidFill>
                <a:latin typeface="Segoe UI Semibold"/>
                <a:cs typeface="Segoe UI Semibold"/>
              </a:rPr>
              <a:t> </a:t>
            </a:r>
            <a:r>
              <a:rPr sz="1400" b="1">
                <a:solidFill>
                  <a:srgbClr val="626469"/>
                </a:solidFill>
                <a:latin typeface="Segoe UI Semibold"/>
                <a:cs typeface="Segoe UI Semibold"/>
              </a:rPr>
              <a:t>add</a:t>
            </a:r>
            <a:r>
              <a:rPr sz="1400" b="1" spc="-30">
                <a:solidFill>
                  <a:srgbClr val="626469"/>
                </a:solidFill>
                <a:latin typeface="Segoe UI Semibold"/>
                <a:cs typeface="Segoe UI Semibold"/>
              </a:rPr>
              <a:t> </a:t>
            </a:r>
            <a:r>
              <a:rPr sz="1400" b="1">
                <a:solidFill>
                  <a:srgbClr val="626469"/>
                </a:solidFill>
                <a:latin typeface="Segoe UI Semibold"/>
                <a:cs typeface="Segoe UI Semibold"/>
              </a:rPr>
              <a:t>worksite</a:t>
            </a:r>
            <a:r>
              <a:rPr sz="1400" b="1" spc="-15">
                <a:solidFill>
                  <a:srgbClr val="626469"/>
                </a:solidFill>
                <a:latin typeface="Segoe UI Semibold"/>
                <a:cs typeface="Segoe UI Semibold"/>
              </a:rPr>
              <a:t> </a:t>
            </a:r>
            <a:r>
              <a:rPr sz="1400" b="1">
                <a:solidFill>
                  <a:srgbClr val="626469"/>
                </a:solidFill>
                <a:latin typeface="Segoe UI Semibold"/>
                <a:cs typeface="Segoe UI Semibold"/>
              </a:rPr>
              <a:t>locations</a:t>
            </a:r>
            <a:r>
              <a:rPr sz="1400" b="1" spc="-55">
                <a:solidFill>
                  <a:srgbClr val="626469"/>
                </a:solidFill>
                <a:latin typeface="Segoe UI Semibold"/>
                <a:cs typeface="Segoe UI Semibold"/>
              </a:rPr>
              <a:t> </a:t>
            </a:r>
            <a:r>
              <a:rPr sz="1400" b="1">
                <a:solidFill>
                  <a:srgbClr val="626469"/>
                </a:solidFill>
                <a:latin typeface="Segoe UI Semibold"/>
                <a:cs typeface="Segoe UI Semibold"/>
              </a:rPr>
              <a:t>to</a:t>
            </a:r>
            <a:r>
              <a:rPr sz="1400" b="1" spc="-10">
                <a:solidFill>
                  <a:srgbClr val="626469"/>
                </a:solidFill>
                <a:latin typeface="Segoe UI Semibold"/>
                <a:cs typeface="Segoe UI Semibold"/>
              </a:rPr>
              <a:t> </a:t>
            </a:r>
            <a:r>
              <a:rPr sz="1400" b="1">
                <a:solidFill>
                  <a:srgbClr val="626469"/>
                </a:solidFill>
                <a:latin typeface="Segoe UI Semibold"/>
                <a:cs typeface="Segoe UI Semibold"/>
              </a:rPr>
              <a:t>their</a:t>
            </a:r>
            <a:r>
              <a:rPr sz="1400" b="1" spc="-35">
                <a:solidFill>
                  <a:srgbClr val="626469"/>
                </a:solidFill>
                <a:latin typeface="Segoe UI Semibold"/>
                <a:cs typeface="Segoe UI Semibold"/>
              </a:rPr>
              <a:t> </a:t>
            </a:r>
            <a:r>
              <a:rPr sz="1400" b="1" spc="-10">
                <a:solidFill>
                  <a:srgbClr val="626469"/>
                </a:solidFill>
                <a:latin typeface="Segoe UI Semibold"/>
                <a:cs typeface="Segoe UI Semibold"/>
              </a:rPr>
              <a:t>profile.</a:t>
            </a:r>
            <a:endParaRPr sz="1400">
              <a:latin typeface="Segoe UI Semibold"/>
              <a:cs typeface="Segoe UI Semibold"/>
            </a:endParaRPr>
          </a:p>
        </p:txBody>
      </p:sp>
      <p:sp>
        <p:nvSpPr>
          <p:cNvPr id="4" name="object 4"/>
          <p:cNvSpPr txBox="1"/>
          <p:nvPr/>
        </p:nvSpPr>
        <p:spPr>
          <a:xfrm>
            <a:off x="890049" y="2820352"/>
            <a:ext cx="696595" cy="299720"/>
          </a:xfrm>
          <a:prstGeom prst="rect">
            <a:avLst/>
          </a:prstGeom>
        </p:spPr>
        <p:txBody>
          <a:bodyPr vert="horz" wrap="square" lIns="0" tIns="12700" rIns="0" bIns="0" rtlCol="0">
            <a:spAutoFit/>
          </a:bodyPr>
          <a:lstStyle/>
          <a:p>
            <a:pPr marL="12700">
              <a:lnSpc>
                <a:spcPct val="100000"/>
              </a:lnSpc>
              <a:spcBef>
                <a:spcPts val="100"/>
              </a:spcBef>
            </a:pPr>
            <a:r>
              <a:rPr sz="1800" b="1">
                <a:solidFill>
                  <a:srgbClr val="2A9A92"/>
                </a:solidFill>
                <a:latin typeface="Segoe UI"/>
                <a:cs typeface="Segoe UI"/>
              </a:rPr>
              <a:t>Step</a:t>
            </a:r>
            <a:r>
              <a:rPr sz="1800" b="1" spc="-80">
                <a:solidFill>
                  <a:srgbClr val="2A9A92"/>
                </a:solidFill>
                <a:latin typeface="Segoe UI"/>
                <a:cs typeface="Segoe UI"/>
              </a:rPr>
              <a:t> </a:t>
            </a:r>
            <a:r>
              <a:rPr sz="1800" b="1" spc="-50">
                <a:solidFill>
                  <a:srgbClr val="2A9A92"/>
                </a:solidFill>
                <a:latin typeface="Segoe UI"/>
                <a:cs typeface="Segoe UI"/>
              </a:rPr>
              <a:t>1</a:t>
            </a:r>
            <a:endParaRPr sz="1800">
              <a:latin typeface="Segoe UI"/>
              <a:cs typeface="Segoe UI"/>
            </a:endParaRPr>
          </a:p>
        </p:txBody>
      </p:sp>
      <p:sp>
        <p:nvSpPr>
          <p:cNvPr id="5" name="object 5"/>
          <p:cNvSpPr txBox="1"/>
          <p:nvPr/>
        </p:nvSpPr>
        <p:spPr>
          <a:xfrm>
            <a:off x="946200" y="3334626"/>
            <a:ext cx="3868420" cy="1169670"/>
          </a:xfrm>
          <a:prstGeom prst="rect">
            <a:avLst/>
          </a:prstGeom>
          <a:ln w="57150">
            <a:solidFill>
              <a:srgbClr val="6CE3EA"/>
            </a:solidFill>
          </a:ln>
        </p:spPr>
        <p:txBody>
          <a:bodyPr vert="horz" wrap="square" lIns="0" tIns="41275" rIns="0" bIns="0" rtlCol="0">
            <a:spAutoFit/>
          </a:bodyPr>
          <a:lstStyle/>
          <a:p>
            <a:pPr marL="91440" marR="387985">
              <a:lnSpc>
                <a:spcPct val="100000"/>
              </a:lnSpc>
              <a:spcBef>
                <a:spcPts val="325"/>
              </a:spcBef>
            </a:pPr>
            <a:r>
              <a:rPr sz="1400" b="1">
                <a:solidFill>
                  <a:srgbClr val="626469"/>
                </a:solidFill>
                <a:latin typeface="Segoe UI"/>
                <a:cs typeface="Segoe UI"/>
              </a:rPr>
              <a:t>Go</a:t>
            </a:r>
            <a:r>
              <a:rPr sz="1400" b="1" spc="-35">
                <a:solidFill>
                  <a:srgbClr val="626469"/>
                </a:solidFill>
                <a:latin typeface="Segoe UI"/>
                <a:cs typeface="Segoe UI"/>
              </a:rPr>
              <a:t> </a:t>
            </a:r>
            <a:r>
              <a:rPr sz="1400" b="1">
                <a:solidFill>
                  <a:srgbClr val="626469"/>
                </a:solidFill>
                <a:latin typeface="Segoe UI"/>
                <a:cs typeface="Segoe UI"/>
              </a:rPr>
              <a:t>to</a:t>
            </a:r>
            <a:r>
              <a:rPr sz="1400" b="1" spc="-35">
                <a:solidFill>
                  <a:srgbClr val="626469"/>
                </a:solidFill>
                <a:latin typeface="Segoe UI"/>
                <a:cs typeface="Segoe UI"/>
              </a:rPr>
              <a:t> </a:t>
            </a:r>
            <a:r>
              <a:rPr sz="1400" b="1">
                <a:solidFill>
                  <a:srgbClr val="626469"/>
                </a:solidFill>
                <a:latin typeface="Segoe UI"/>
                <a:cs typeface="Segoe UI"/>
              </a:rPr>
              <a:t>the</a:t>
            </a:r>
            <a:r>
              <a:rPr sz="1400" b="1" spc="-35">
                <a:solidFill>
                  <a:srgbClr val="626469"/>
                </a:solidFill>
                <a:latin typeface="Segoe UI"/>
                <a:cs typeface="Segoe UI"/>
              </a:rPr>
              <a:t> </a:t>
            </a:r>
            <a:r>
              <a:rPr sz="1400" b="1">
                <a:solidFill>
                  <a:srgbClr val="626469"/>
                </a:solidFill>
                <a:latin typeface="Segoe UI"/>
                <a:cs typeface="Segoe UI"/>
              </a:rPr>
              <a:t>Profile</a:t>
            </a:r>
            <a:r>
              <a:rPr sz="1400" b="1" spc="-35">
                <a:solidFill>
                  <a:srgbClr val="626469"/>
                </a:solidFill>
                <a:latin typeface="Segoe UI"/>
                <a:cs typeface="Segoe UI"/>
              </a:rPr>
              <a:t> </a:t>
            </a:r>
            <a:r>
              <a:rPr sz="1400" b="1">
                <a:solidFill>
                  <a:srgbClr val="626469"/>
                </a:solidFill>
                <a:latin typeface="Segoe UI"/>
                <a:cs typeface="Segoe UI"/>
              </a:rPr>
              <a:t>Settings</a:t>
            </a:r>
            <a:r>
              <a:rPr sz="1400" b="1" spc="-35">
                <a:solidFill>
                  <a:srgbClr val="626469"/>
                </a:solidFill>
                <a:latin typeface="Segoe UI"/>
                <a:cs typeface="Segoe UI"/>
              </a:rPr>
              <a:t> </a:t>
            </a:r>
            <a:r>
              <a:rPr sz="1400" b="1">
                <a:solidFill>
                  <a:srgbClr val="626469"/>
                </a:solidFill>
                <a:latin typeface="Segoe UI"/>
                <a:cs typeface="Segoe UI"/>
              </a:rPr>
              <a:t>Page</a:t>
            </a:r>
            <a:r>
              <a:rPr sz="1400" b="1" spc="-30">
                <a:solidFill>
                  <a:srgbClr val="626469"/>
                </a:solidFill>
                <a:latin typeface="Segoe UI"/>
                <a:cs typeface="Segoe UI"/>
              </a:rPr>
              <a:t> </a:t>
            </a:r>
            <a:r>
              <a:rPr sz="1400" b="1">
                <a:solidFill>
                  <a:srgbClr val="626469"/>
                </a:solidFill>
                <a:latin typeface="Segoe UI"/>
                <a:cs typeface="Segoe UI"/>
              </a:rPr>
              <a:t>and</a:t>
            </a:r>
            <a:r>
              <a:rPr sz="1400" b="1" spc="-35">
                <a:solidFill>
                  <a:srgbClr val="626469"/>
                </a:solidFill>
                <a:latin typeface="Segoe UI"/>
                <a:cs typeface="Segoe UI"/>
              </a:rPr>
              <a:t> </a:t>
            </a:r>
            <a:r>
              <a:rPr sz="1400" b="1" spc="-10">
                <a:solidFill>
                  <a:srgbClr val="626469"/>
                </a:solidFill>
                <a:latin typeface="Segoe UI"/>
                <a:cs typeface="Segoe UI"/>
              </a:rPr>
              <a:t>Click </a:t>
            </a:r>
            <a:r>
              <a:rPr sz="1400" b="1">
                <a:solidFill>
                  <a:srgbClr val="626469"/>
                </a:solidFill>
                <a:latin typeface="Segoe UI"/>
                <a:cs typeface="Segoe UI"/>
              </a:rPr>
              <a:t>Add</a:t>
            </a:r>
            <a:r>
              <a:rPr sz="1400" b="1" spc="-35">
                <a:solidFill>
                  <a:srgbClr val="626469"/>
                </a:solidFill>
                <a:latin typeface="Segoe UI"/>
                <a:cs typeface="Segoe UI"/>
              </a:rPr>
              <a:t> </a:t>
            </a:r>
            <a:r>
              <a:rPr sz="1400" b="1" spc="-10">
                <a:solidFill>
                  <a:srgbClr val="626469"/>
                </a:solidFill>
                <a:latin typeface="Segoe UI"/>
                <a:cs typeface="Segoe UI"/>
              </a:rPr>
              <a:t>Location</a:t>
            </a:r>
            <a:endParaRPr sz="1400">
              <a:latin typeface="Segoe UI"/>
              <a:cs typeface="Segoe UI"/>
            </a:endParaRPr>
          </a:p>
          <a:p>
            <a:pPr marL="91440" marR="145415">
              <a:lnSpc>
                <a:spcPct val="100000"/>
              </a:lnSpc>
              <a:spcBef>
                <a:spcPts val="1680"/>
              </a:spcBef>
            </a:pPr>
            <a:r>
              <a:rPr sz="1400">
                <a:solidFill>
                  <a:srgbClr val="626469"/>
                </a:solidFill>
                <a:latin typeface="Segoe UI"/>
                <a:cs typeface="Segoe UI"/>
              </a:rPr>
              <a:t>It</a:t>
            </a:r>
            <a:r>
              <a:rPr sz="1400" spc="-25">
                <a:solidFill>
                  <a:srgbClr val="626469"/>
                </a:solidFill>
                <a:latin typeface="Segoe UI"/>
                <a:cs typeface="Segoe UI"/>
              </a:rPr>
              <a:t> </a:t>
            </a:r>
            <a:r>
              <a:rPr sz="1400">
                <a:solidFill>
                  <a:srgbClr val="626469"/>
                </a:solidFill>
                <a:latin typeface="Segoe UI"/>
                <a:cs typeface="Segoe UI"/>
              </a:rPr>
              <a:t>is</a:t>
            </a:r>
            <a:r>
              <a:rPr sz="1400" spc="-5">
                <a:solidFill>
                  <a:srgbClr val="626469"/>
                </a:solidFill>
                <a:latin typeface="Segoe UI"/>
                <a:cs typeface="Segoe UI"/>
              </a:rPr>
              <a:t> </a:t>
            </a:r>
            <a:r>
              <a:rPr sz="1400">
                <a:solidFill>
                  <a:srgbClr val="626469"/>
                </a:solidFill>
                <a:latin typeface="Segoe UI"/>
                <a:cs typeface="Segoe UI"/>
              </a:rPr>
              <a:t>in</a:t>
            </a:r>
            <a:r>
              <a:rPr sz="1400" spc="-25">
                <a:solidFill>
                  <a:srgbClr val="626469"/>
                </a:solidFill>
                <a:latin typeface="Segoe UI"/>
                <a:cs typeface="Segoe UI"/>
              </a:rPr>
              <a:t> </a:t>
            </a:r>
            <a:r>
              <a:rPr sz="1400">
                <a:solidFill>
                  <a:srgbClr val="626469"/>
                </a:solidFill>
                <a:latin typeface="Segoe UI"/>
                <a:cs typeface="Segoe UI"/>
              </a:rPr>
              <a:t>the</a:t>
            </a:r>
            <a:r>
              <a:rPr sz="1400" spc="-25">
                <a:solidFill>
                  <a:srgbClr val="626469"/>
                </a:solidFill>
                <a:latin typeface="Segoe UI"/>
                <a:cs typeface="Segoe UI"/>
              </a:rPr>
              <a:t> </a:t>
            </a:r>
            <a:r>
              <a:rPr sz="1400" spc="-10">
                <a:solidFill>
                  <a:srgbClr val="626469"/>
                </a:solidFill>
                <a:latin typeface="Segoe UI"/>
                <a:cs typeface="Segoe UI"/>
              </a:rPr>
              <a:t>Worksite</a:t>
            </a:r>
            <a:r>
              <a:rPr sz="1400" spc="-25">
                <a:solidFill>
                  <a:srgbClr val="626469"/>
                </a:solidFill>
                <a:latin typeface="Segoe UI"/>
                <a:cs typeface="Segoe UI"/>
              </a:rPr>
              <a:t> </a:t>
            </a:r>
            <a:r>
              <a:rPr sz="1400">
                <a:solidFill>
                  <a:srgbClr val="626469"/>
                </a:solidFill>
                <a:latin typeface="Segoe UI"/>
                <a:cs typeface="Segoe UI"/>
              </a:rPr>
              <a:t>Locations</a:t>
            </a:r>
            <a:r>
              <a:rPr sz="1400" spc="-30">
                <a:solidFill>
                  <a:srgbClr val="626469"/>
                </a:solidFill>
                <a:latin typeface="Segoe UI"/>
                <a:cs typeface="Segoe UI"/>
              </a:rPr>
              <a:t> </a:t>
            </a:r>
            <a:r>
              <a:rPr sz="1400">
                <a:solidFill>
                  <a:srgbClr val="626469"/>
                </a:solidFill>
                <a:latin typeface="Segoe UI"/>
                <a:cs typeface="Segoe UI"/>
              </a:rPr>
              <a:t>section,</a:t>
            </a:r>
            <a:r>
              <a:rPr sz="1400" spc="-25">
                <a:solidFill>
                  <a:srgbClr val="626469"/>
                </a:solidFill>
                <a:latin typeface="Segoe UI"/>
                <a:cs typeface="Segoe UI"/>
              </a:rPr>
              <a:t> </a:t>
            </a:r>
            <a:r>
              <a:rPr sz="1400">
                <a:solidFill>
                  <a:srgbClr val="626469"/>
                </a:solidFill>
                <a:latin typeface="Segoe UI"/>
                <a:cs typeface="Segoe UI"/>
              </a:rPr>
              <a:t>which</a:t>
            </a:r>
            <a:r>
              <a:rPr sz="1400" spc="-30">
                <a:solidFill>
                  <a:srgbClr val="626469"/>
                </a:solidFill>
                <a:latin typeface="Segoe UI"/>
                <a:cs typeface="Segoe UI"/>
              </a:rPr>
              <a:t> </a:t>
            </a:r>
            <a:r>
              <a:rPr sz="1400" spc="-25">
                <a:solidFill>
                  <a:srgbClr val="626469"/>
                </a:solidFill>
                <a:latin typeface="Segoe UI"/>
                <a:cs typeface="Segoe UI"/>
              </a:rPr>
              <a:t>is </a:t>
            </a:r>
            <a:r>
              <a:rPr sz="1400">
                <a:solidFill>
                  <a:srgbClr val="626469"/>
                </a:solidFill>
                <a:latin typeface="Segoe UI"/>
                <a:cs typeface="Segoe UI"/>
              </a:rPr>
              <a:t>below</a:t>
            </a:r>
            <a:r>
              <a:rPr sz="1400" spc="-15">
                <a:solidFill>
                  <a:srgbClr val="626469"/>
                </a:solidFill>
                <a:latin typeface="Segoe UI"/>
                <a:cs typeface="Segoe UI"/>
              </a:rPr>
              <a:t> </a:t>
            </a:r>
            <a:r>
              <a:rPr sz="1400">
                <a:solidFill>
                  <a:srgbClr val="626469"/>
                </a:solidFill>
                <a:latin typeface="Segoe UI"/>
                <a:cs typeface="Segoe UI"/>
              </a:rPr>
              <a:t>the</a:t>
            </a:r>
            <a:r>
              <a:rPr sz="1400" spc="-25">
                <a:solidFill>
                  <a:srgbClr val="626469"/>
                </a:solidFill>
                <a:latin typeface="Segoe UI"/>
                <a:cs typeface="Segoe UI"/>
              </a:rPr>
              <a:t> </a:t>
            </a:r>
            <a:r>
              <a:rPr sz="1400">
                <a:solidFill>
                  <a:srgbClr val="626469"/>
                </a:solidFill>
                <a:latin typeface="Segoe UI"/>
                <a:cs typeface="Segoe UI"/>
              </a:rPr>
              <a:t>Contact</a:t>
            </a:r>
            <a:r>
              <a:rPr sz="1400" spc="-35">
                <a:solidFill>
                  <a:srgbClr val="626469"/>
                </a:solidFill>
                <a:latin typeface="Segoe UI"/>
                <a:cs typeface="Segoe UI"/>
              </a:rPr>
              <a:t> </a:t>
            </a:r>
            <a:r>
              <a:rPr sz="1400" spc="-10">
                <a:solidFill>
                  <a:srgbClr val="626469"/>
                </a:solidFill>
                <a:latin typeface="Segoe UI"/>
                <a:cs typeface="Segoe UI"/>
              </a:rPr>
              <a:t>section.</a:t>
            </a:r>
            <a:endParaRPr sz="1400">
              <a:latin typeface="Segoe UI"/>
              <a:cs typeface="Segoe UI"/>
            </a:endParaRPr>
          </a:p>
        </p:txBody>
      </p:sp>
      <p:grpSp>
        <p:nvGrpSpPr>
          <p:cNvPr id="6" name="object 6"/>
          <p:cNvGrpSpPr/>
          <p:nvPr/>
        </p:nvGrpSpPr>
        <p:grpSpPr>
          <a:xfrm>
            <a:off x="5769410" y="2776362"/>
            <a:ext cx="5389880" cy="3189605"/>
            <a:chOff x="5769410" y="2776362"/>
            <a:chExt cx="5389880" cy="3189605"/>
          </a:xfrm>
        </p:grpSpPr>
        <p:pic>
          <p:nvPicPr>
            <p:cNvPr id="7" name="object 7"/>
            <p:cNvPicPr/>
            <p:nvPr/>
          </p:nvPicPr>
          <p:blipFill>
            <a:blip r:embed="rId3" cstate="print"/>
            <a:stretch>
              <a:fillRect/>
            </a:stretch>
          </p:blipFill>
          <p:spPr>
            <a:xfrm>
              <a:off x="5769410" y="2776362"/>
              <a:ext cx="5389418" cy="3173243"/>
            </a:xfrm>
            <a:prstGeom prst="rect">
              <a:avLst/>
            </a:prstGeom>
          </p:spPr>
        </p:pic>
        <p:sp>
          <p:nvSpPr>
            <p:cNvPr id="8" name="object 8"/>
            <p:cNvSpPr/>
            <p:nvPr/>
          </p:nvSpPr>
          <p:spPr>
            <a:xfrm>
              <a:off x="5913742" y="4794364"/>
              <a:ext cx="2278380" cy="1143000"/>
            </a:xfrm>
            <a:custGeom>
              <a:avLst/>
              <a:gdLst/>
              <a:ahLst/>
              <a:cxnLst/>
              <a:rect l="l" t="t" r="r" b="b"/>
              <a:pathLst>
                <a:path w="2278379" h="1143000">
                  <a:moveTo>
                    <a:pt x="0" y="0"/>
                  </a:moveTo>
                  <a:lnTo>
                    <a:pt x="2277833" y="0"/>
                  </a:lnTo>
                  <a:lnTo>
                    <a:pt x="2277833" y="1142415"/>
                  </a:lnTo>
                  <a:lnTo>
                    <a:pt x="0" y="1142415"/>
                  </a:lnTo>
                  <a:lnTo>
                    <a:pt x="0" y="0"/>
                  </a:lnTo>
                  <a:close/>
                </a:path>
              </a:pathLst>
            </a:custGeom>
            <a:ln w="57150">
              <a:solidFill>
                <a:srgbClr val="2A9A92"/>
              </a:solidFill>
            </a:ln>
          </p:spPr>
          <p:txBody>
            <a:bodyPr wrap="square" lIns="0" tIns="0" rIns="0" bIns="0" rtlCol="0"/>
            <a:lstStyle/>
            <a:p>
              <a:endParaRPr/>
            </a:p>
          </p:txBody>
        </p:sp>
      </p:grpSp>
      <p:pic>
        <p:nvPicPr>
          <p:cNvPr id="9" name="object 9"/>
          <p:cNvPicPr/>
          <p:nvPr/>
        </p:nvPicPr>
        <p:blipFill>
          <a:blip r:embed="rId4" cstate="print"/>
          <a:stretch>
            <a:fillRect/>
          </a:stretch>
        </p:blipFill>
        <p:spPr>
          <a:xfrm>
            <a:off x="237223" y="355866"/>
            <a:ext cx="438162" cy="529063"/>
          </a:xfrm>
          <a:prstGeom prst="rect">
            <a:avLst/>
          </a:prstGeom>
        </p:spPr>
      </p:pic>
      <p:sp>
        <p:nvSpPr>
          <p:cNvPr id="10" name="object 10"/>
          <p:cNvSpPr txBox="1">
            <a:spLocks noGrp="1"/>
          </p:cNvSpPr>
          <p:nvPr>
            <p:ph type="sldNum" sz="quarter" idx="7"/>
          </p:nvPr>
        </p:nvSpPr>
        <p:spPr>
          <a:prstGeom prst="rect">
            <a:avLst/>
          </a:prstGeom>
        </p:spPr>
        <p:txBody>
          <a:bodyPr vert="horz" wrap="square" lIns="0" tIns="106038" rIns="0" bIns="0" rtlCol="0">
            <a:spAutoFit/>
          </a:bodyPr>
          <a:lstStyle/>
          <a:p>
            <a:pPr marL="38100">
              <a:lnSpc>
                <a:spcPct val="100000"/>
              </a:lnSpc>
              <a:spcBef>
                <a:spcPts val="195"/>
              </a:spcBef>
            </a:pPr>
            <a:fld id="{81D60167-4931-47E6-BA6A-407CBD079E47}" type="slidenum">
              <a:rPr spc="-25" dirty="0">
                <a:solidFill>
                  <a:srgbClr val="626469"/>
                </a:solidFill>
              </a:rPr>
              <a:t>24</a:t>
            </a:fld>
            <a:endParaRPr spc="-25">
              <a:solidFill>
                <a:srgbClr val="62646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59219" y="314083"/>
            <a:ext cx="438162" cy="529056"/>
          </a:xfrm>
          <a:prstGeom prst="rect">
            <a:avLst/>
          </a:prstGeom>
        </p:spPr>
      </p:pic>
      <p:sp>
        <p:nvSpPr>
          <p:cNvPr id="3" name="object 3"/>
          <p:cNvSpPr txBox="1">
            <a:spLocks noGrp="1"/>
          </p:cNvSpPr>
          <p:nvPr>
            <p:ph type="title"/>
          </p:nvPr>
        </p:nvSpPr>
        <p:spPr>
          <a:xfrm>
            <a:off x="863904" y="142811"/>
            <a:ext cx="6113145" cy="871855"/>
          </a:xfrm>
          <a:prstGeom prst="rect">
            <a:avLst/>
          </a:prstGeom>
          <a:ln w="28575">
            <a:solidFill>
              <a:srgbClr val="626469"/>
            </a:solidFill>
          </a:ln>
        </p:spPr>
        <p:txBody>
          <a:bodyPr vert="horz" wrap="square" lIns="0" tIns="226695" rIns="0" bIns="0" rtlCol="0">
            <a:spAutoFit/>
          </a:bodyPr>
          <a:lstStyle/>
          <a:p>
            <a:pPr marL="200025">
              <a:lnSpc>
                <a:spcPct val="100000"/>
              </a:lnSpc>
              <a:spcBef>
                <a:spcPts val="1785"/>
              </a:spcBef>
            </a:pPr>
            <a:r>
              <a:rPr>
                <a:solidFill>
                  <a:srgbClr val="2A9A92"/>
                </a:solidFill>
              </a:rPr>
              <a:t>PARTICIPANT</a:t>
            </a:r>
            <a:r>
              <a:rPr spc="515">
                <a:solidFill>
                  <a:srgbClr val="2A9A92"/>
                </a:solidFill>
              </a:rPr>
              <a:t> </a:t>
            </a:r>
            <a:r>
              <a:rPr spc="65">
                <a:solidFill>
                  <a:srgbClr val="2A9A92"/>
                </a:solidFill>
              </a:rPr>
              <a:t>WORKSITE</a:t>
            </a:r>
            <a:r>
              <a:rPr spc="484">
                <a:solidFill>
                  <a:srgbClr val="2A9A92"/>
                </a:solidFill>
              </a:rPr>
              <a:t> </a:t>
            </a:r>
            <a:r>
              <a:rPr spc="35">
                <a:solidFill>
                  <a:srgbClr val="2A9A92"/>
                </a:solidFill>
              </a:rPr>
              <a:t>LOCATIONS</a:t>
            </a:r>
          </a:p>
        </p:txBody>
      </p:sp>
      <p:sp>
        <p:nvSpPr>
          <p:cNvPr id="4" name="object 4"/>
          <p:cNvSpPr txBox="1"/>
          <p:nvPr/>
        </p:nvSpPr>
        <p:spPr>
          <a:xfrm>
            <a:off x="853075" y="1658754"/>
            <a:ext cx="3316604" cy="1553845"/>
          </a:xfrm>
          <a:prstGeom prst="rect">
            <a:avLst/>
          </a:prstGeom>
        </p:spPr>
        <p:txBody>
          <a:bodyPr vert="horz" wrap="square" lIns="0" tIns="13335" rIns="0" bIns="0" rtlCol="0">
            <a:spAutoFit/>
          </a:bodyPr>
          <a:lstStyle/>
          <a:p>
            <a:pPr marL="12700">
              <a:lnSpc>
                <a:spcPct val="100000"/>
              </a:lnSpc>
              <a:spcBef>
                <a:spcPts val="105"/>
              </a:spcBef>
            </a:pPr>
            <a:r>
              <a:rPr sz="1400" b="1">
                <a:solidFill>
                  <a:srgbClr val="2A9A92"/>
                </a:solidFill>
                <a:latin typeface="Segoe UI"/>
                <a:cs typeface="Segoe UI"/>
              </a:rPr>
              <a:t>Step</a:t>
            </a:r>
            <a:r>
              <a:rPr sz="1400" b="1" spc="-60">
                <a:solidFill>
                  <a:srgbClr val="2A9A92"/>
                </a:solidFill>
                <a:latin typeface="Segoe UI"/>
                <a:cs typeface="Segoe UI"/>
              </a:rPr>
              <a:t> </a:t>
            </a:r>
            <a:r>
              <a:rPr sz="1400" b="1" spc="-25">
                <a:solidFill>
                  <a:srgbClr val="2A9A92"/>
                </a:solidFill>
                <a:latin typeface="Segoe UI"/>
                <a:cs typeface="Segoe UI"/>
              </a:rPr>
              <a:t>2.</a:t>
            </a:r>
            <a:endParaRPr sz="1400">
              <a:latin typeface="Segoe UI"/>
              <a:cs typeface="Segoe UI"/>
            </a:endParaRPr>
          </a:p>
          <a:p>
            <a:pPr marL="12700">
              <a:lnSpc>
                <a:spcPct val="100000"/>
              </a:lnSpc>
            </a:pPr>
            <a:r>
              <a:rPr sz="1400" b="1">
                <a:solidFill>
                  <a:srgbClr val="2A9A92"/>
                </a:solidFill>
                <a:latin typeface="Segoe UI"/>
                <a:cs typeface="Segoe UI"/>
              </a:rPr>
              <a:t>Input</a:t>
            </a:r>
            <a:r>
              <a:rPr sz="1400" b="1" spc="-35">
                <a:solidFill>
                  <a:srgbClr val="2A9A92"/>
                </a:solidFill>
                <a:latin typeface="Segoe UI"/>
                <a:cs typeface="Segoe UI"/>
              </a:rPr>
              <a:t> </a:t>
            </a:r>
            <a:r>
              <a:rPr sz="1400" b="1">
                <a:solidFill>
                  <a:srgbClr val="2A9A92"/>
                </a:solidFill>
                <a:latin typeface="Segoe UI"/>
                <a:cs typeface="Segoe UI"/>
              </a:rPr>
              <a:t>the</a:t>
            </a:r>
            <a:r>
              <a:rPr sz="1400" b="1" spc="-5">
                <a:solidFill>
                  <a:srgbClr val="2A9A92"/>
                </a:solidFill>
                <a:latin typeface="Segoe UI"/>
                <a:cs typeface="Segoe UI"/>
              </a:rPr>
              <a:t> </a:t>
            </a:r>
            <a:r>
              <a:rPr sz="1400" b="1">
                <a:solidFill>
                  <a:srgbClr val="2A9A92"/>
                </a:solidFill>
                <a:latin typeface="Segoe UI"/>
                <a:cs typeface="Segoe UI"/>
              </a:rPr>
              <a:t>Location</a:t>
            </a:r>
            <a:r>
              <a:rPr sz="1400" b="1" spc="-25">
                <a:solidFill>
                  <a:srgbClr val="2A9A92"/>
                </a:solidFill>
                <a:latin typeface="Segoe UI"/>
                <a:cs typeface="Segoe UI"/>
              </a:rPr>
              <a:t> </a:t>
            </a:r>
            <a:r>
              <a:rPr sz="1400" b="1" spc="-10">
                <a:solidFill>
                  <a:srgbClr val="2A9A92"/>
                </a:solidFill>
                <a:latin typeface="Segoe UI"/>
                <a:cs typeface="Segoe UI"/>
              </a:rPr>
              <a:t>Information</a:t>
            </a:r>
            <a:endParaRPr sz="1400">
              <a:latin typeface="Segoe UI"/>
              <a:cs typeface="Segoe UI"/>
            </a:endParaRPr>
          </a:p>
          <a:p>
            <a:pPr>
              <a:lnSpc>
                <a:spcPct val="100000"/>
              </a:lnSpc>
              <a:spcBef>
                <a:spcPts val="80"/>
              </a:spcBef>
            </a:pPr>
            <a:endParaRPr sz="1400">
              <a:latin typeface="Segoe UI"/>
              <a:cs typeface="Segoe UI"/>
            </a:endParaRPr>
          </a:p>
          <a:p>
            <a:pPr marL="12700" marR="5080">
              <a:lnSpc>
                <a:spcPct val="100000"/>
              </a:lnSpc>
              <a:spcBef>
                <a:spcPts val="5"/>
              </a:spcBef>
            </a:pPr>
            <a:r>
              <a:rPr sz="1400">
                <a:solidFill>
                  <a:srgbClr val="626469"/>
                </a:solidFill>
                <a:latin typeface="Segoe UI"/>
                <a:cs typeface="Segoe UI"/>
              </a:rPr>
              <a:t>When</a:t>
            </a:r>
            <a:r>
              <a:rPr sz="1400" spc="-35">
                <a:solidFill>
                  <a:srgbClr val="626469"/>
                </a:solidFill>
                <a:latin typeface="Segoe UI"/>
                <a:cs typeface="Segoe UI"/>
              </a:rPr>
              <a:t> </a:t>
            </a:r>
            <a:r>
              <a:rPr sz="1400">
                <a:solidFill>
                  <a:srgbClr val="626469"/>
                </a:solidFill>
                <a:latin typeface="Segoe UI"/>
                <a:cs typeface="Segoe UI"/>
              </a:rPr>
              <a:t>typing</a:t>
            </a:r>
            <a:r>
              <a:rPr sz="1400" spc="-40">
                <a:solidFill>
                  <a:srgbClr val="626469"/>
                </a:solidFill>
                <a:latin typeface="Segoe UI"/>
                <a:cs typeface="Segoe UI"/>
              </a:rPr>
              <a:t> </a:t>
            </a:r>
            <a:r>
              <a:rPr sz="1400">
                <a:solidFill>
                  <a:srgbClr val="626469"/>
                </a:solidFill>
                <a:latin typeface="Segoe UI"/>
                <a:cs typeface="Segoe UI"/>
              </a:rPr>
              <a:t>the</a:t>
            </a:r>
            <a:r>
              <a:rPr sz="1400" spc="-30">
                <a:solidFill>
                  <a:srgbClr val="626469"/>
                </a:solidFill>
                <a:latin typeface="Segoe UI"/>
                <a:cs typeface="Segoe UI"/>
              </a:rPr>
              <a:t> </a:t>
            </a:r>
            <a:r>
              <a:rPr sz="1400">
                <a:solidFill>
                  <a:srgbClr val="626469"/>
                </a:solidFill>
                <a:latin typeface="Segoe UI"/>
                <a:cs typeface="Segoe UI"/>
              </a:rPr>
              <a:t>street</a:t>
            </a:r>
            <a:r>
              <a:rPr sz="1400" spc="-30">
                <a:solidFill>
                  <a:srgbClr val="626469"/>
                </a:solidFill>
                <a:latin typeface="Segoe UI"/>
                <a:cs typeface="Segoe UI"/>
              </a:rPr>
              <a:t> </a:t>
            </a:r>
            <a:r>
              <a:rPr sz="1400">
                <a:solidFill>
                  <a:srgbClr val="626469"/>
                </a:solidFill>
                <a:latin typeface="Segoe UI"/>
                <a:cs typeface="Segoe UI"/>
              </a:rPr>
              <a:t>address,</a:t>
            </a:r>
            <a:r>
              <a:rPr sz="1400" spc="-30">
                <a:solidFill>
                  <a:srgbClr val="626469"/>
                </a:solidFill>
                <a:latin typeface="Segoe UI"/>
                <a:cs typeface="Segoe UI"/>
              </a:rPr>
              <a:t> </a:t>
            </a:r>
            <a:r>
              <a:rPr sz="1400" spc="-10">
                <a:solidFill>
                  <a:srgbClr val="626469"/>
                </a:solidFill>
                <a:latin typeface="Segoe UI"/>
                <a:cs typeface="Segoe UI"/>
              </a:rPr>
              <a:t>several </a:t>
            </a:r>
            <a:r>
              <a:rPr sz="1400">
                <a:solidFill>
                  <a:srgbClr val="626469"/>
                </a:solidFill>
                <a:latin typeface="Segoe UI"/>
                <a:cs typeface="Segoe UI"/>
              </a:rPr>
              <a:t>options</a:t>
            </a:r>
            <a:r>
              <a:rPr sz="1400" spc="-30">
                <a:solidFill>
                  <a:srgbClr val="626469"/>
                </a:solidFill>
                <a:latin typeface="Segoe UI"/>
                <a:cs typeface="Segoe UI"/>
              </a:rPr>
              <a:t> </a:t>
            </a:r>
            <a:r>
              <a:rPr sz="1400">
                <a:solidFill>
                  <a:srgbClr val="626469"/>
                </a:solidFill>
                <a:latin typeface="Segoe UI"/>
                <a:cs typeface="Segoe UI"/>
              </a:rPr>
              <a:t>may</a:t>
            </a:r>
            <a:r>
              <a:rPr sz="1400" spc="-35">
                <a:solidFill>
                  <a:srgbClr val="626469"/>
                </a:solidFill>
                <a:latin typeface="Segoe UI"/>
                <a:cs typeface="Segoe UI"/>
              </a:rPr>
              <a:t> </a:t>
            </a:r>
            <a:r>
              <a:rPr sz="1400" spc="-10">
                <a:solidFill>
                  <a:srgbClr val="626469"/>
                </a:solidFill>
                <a:latin typeface="Segoe UI"/>
                <a:cs typeface="Segoe UI"/>
              </a:rPr>
              <a:t>appear.</a:t>
            </a:r>
            <a:r>
              <a:rPr sz="1400" spc="-40">
                <a:solidFill>
                  <a:srgbClr val="626469"/>
                </a:solidFill>
                <a:latin typeface="Segoe UI"/>
                <a:cs typeface="Segoe UI"/>
              </a:rPr>
              <a:t> </a:t>
            </a:r>
            <a:r>
              <a:rPr sz="1400">
                <a:solidFill>
                  <a:srgbClr val="626469"/>
                </a:solidFill>
                <a:latin typeface="Segoe UI"/>
                <a:cs typeface="Segoe UI"/>
              </a:rPr>
              <a:t>If</a:t>
            </a:r>
            <a:r>
              <a:rPr sz="1400" spc="-10">
                <a:solidFill>
                  <a:srgbClr val="626469"/>
                </a:solidFill>
                <a:latin typeface="Segoe UI"/>
                <a:cs typeface="Segoe UI"/>
              </a:rPr>
              <a:t> </a:t>
            </a:r>
            <a:r>
              <a:rPr sz="1400">
                <a:solidFill>
                  <a:srgbClr val="626469"/>
                </a:solidFill>
                <a:latin typeface="Segoe UI"/>
                <a:cs typeface="Segoe UI"/>
              </a:rPr>
              <a:t>you</a:t>
            </a:r>
            <a:r>
              <a:rPr sz="1400" spc="-35">
                <a:solidFill>
                  <a:srgbClr val="626469"/>
                </a:solidFill>
                <a:latin typeface="Segoe UI"/>
                <a:cs typeface="Segoe UI"/>
              </a:rPr>
              <a:t> </a:t>
            </a:r>
            <a:r>
              <a:rPr sz="1400">
                <a:solidFill>
                  <a:srgbClr val="626469"/>
                </a:solidFill>
                <a:latin typeface="Segoe UI"/>
                <a:cs typeface="Segoe UI"/>
              </a:rPr>
              <a:t>see</a:t>
            </a:r>
            <a:r>
              <a:rPr sz="1400" spc="-10">
                <a:solidFill>
                  <a:srgbClr val="626469"/>
                </a:solidFill>
                <a:latin typeface="Segoe UI"/>
                <a:cs typeface="Segoe UI"/>
              </a:rPr>
              <a:t> </a:t>
            </a:r>
            <a:r>
              <a:rPr sz="1400">
                <a:solidFill>
                  <a:srgbClr val="626469"/>
                </a:solidFill>
                <a:latin typeface="Segoe UI"/>
                <a:cs typeface="Segoe UI"/>
              </a:rPr>
              <a:t>the</a:t>
            </a:r>
            <a:r>
              <a:rPr sz="1400" spc="-25">
                <a:solidFill>
                  <a:srgbClr val="626469"/>
                </a:solidFill>
                <a:latin typeface="Segoe UI"/>
                <a:cs typeface="Segoe UI"/>
              </a:rPr>
              <a:t> </a:t>
            </a:r>
            <a:r>
              <a:rPr sz="1400" spc="-10">
                <a:solidFill>
                  <a:srgbClr val="626469"/>
                </a:solidFill>
                <a:latin typeface="Segoe UI"/>
                <a:cs typeface="Segoe UI"/>
              </a:rPr>
              <a:t>correct </a:t>
            </a:r>
            <a:r>
              <a:rPr sz="1400">
                <a:solidFill>
                  <a:srgbClr val="626469"/>
                </a:solidFill>
                <a:latin typeface="Segoe UI"/>
                <a:cs typeface="Segoe UI"/>
              </a:rPr>
              <a:t>one,</a:t>
            </a:r>
            <a:r>
              <a:rPr sz="1400" spc="-20">
                <a:solidFill>
                  <a:srgbClr val="626469"/>
                </a:solidFill>
                <a:latin typeface="Segoe UI"/>
                <a:cs typeface="Segoe UI"/>
              </a:rPr>
              <a:t> </a:t>
            </a:r>
            <a:r>
              <a:rPr sz="1400">
                <a:solidFill>
                  <a:srgbClr val="626469"/>
                </a:solidFill>
                <a:latin typeface="Segoe UI"/>
                <a:cs typeface="Segoe UI"/>
              </a:rPr>
              <a:t>you</a:t>
            </a:r>
            <a:r>
              <a:rPr sz="1400" spc="-25">
                <a:solidFill>
                  <a:srgbClr val="626469"/>
                </a:solidFill>
                <a:latin typeface="Segoe UI"/>
                <a:cs typeface="Segoe UI"/>
              </a:rPr>
              <a:t> </a:t>
            </a:r>
            <a:r>
              <a:rPr sz="1400">
                <a:solidFill>
                  <a:srgbClr val="626469"/>
                </a:solidFill>
                <a:latin typeface="Segoe UI"/>
                <a:cs typeface="Segoe UI"/>
              </a:rPr>
              <a:t>can</a:t>
            </a:r>
            <a:r>
              <a:rPr sz="1400" spc="-15">
                <a:solidFill>
                  <a:srgbClr val="626469"/>
                </a:solidFill>
                <a:latin typeface="Segoe UI"/>
                <a:cs typeface="Segoe UI"/>
              </a:rPr>
              <a:t> </a:t>
            </a:r>
            <a:r>
              <a:rPr sz="1400">
                <a:solidFill>
                  <a:srgbClr val="626469"/>
                </a:solidFill>
                <a:latin typeface="Segoe UI"/>
                <a:cs typeface="Segoe UI"/>
              </a:rPr>
              <a:t>click</a:t>
            </a:r>
            <a:r>
              <a:rPr sz="1400" spc="-5">
                <a:solidFill>
                  <a:srgbClr val="626469"/>
                </a:solidFill>
                <a:latin typeface="Segoe UI"/>
                <a:cs typeface="Segoe UI"/>
              </a:rPr>
              <a:t> </a:t>
            </a:r>
            <a:r>
              <a:rPr sz="1400">
                <a:solidFill>
                  <a:srgbClr val="626469"/>
                </a:solidFill>
                <a:latin typeface="Segoe UI"/>
                <a:cs typeface="Segoe UI"/>
              </a:rPr>
              <a:t>it,</a:t>
            </a:r>
            <a:r>
              <a:rPr sz="1400" spc="-15">
                <a:solidFill>
                  <a:srgbClr val="626469"/>
                </a:solidFill>
                <a:latin typeface="Segoe UI"/>
                <a:cs typeface="Segoe UI"/>
              </a:rPr>
              <a:t> </a:t>
            </a:r>
            <a:r>
              <a:rPr sz="1400">
                <a:solidFill>
                  <a:srgbClr val="626469"/>
                </a:solidFill>
                <a:latin typeface="Segoe UI"/>
                <a:cs typeface="Segoe UI"/>
              </a:rPr>
              <a:t>and</a:t>
            </a:r>
            <a:r>
              <a:rPr sz="1400" spc="-25">
                <a:solidFill>
                  <a:srgbClr val="626469"/>
                </a:solidFill>
                <a:latin typeface="Segoe UI"/>
                <a:cs typeface="Segoe UI"/>
              </a:rPr>
              <a:t> </a:t>
            </a:r>
            <a:r>
              <a:rPr sz="1400">
                <a:solidFill>
                  <a:srgbClr val="626469"/>
                </a:solidFill>
                <a:latin typeface="Segoe UI"/>
                <a:cs typeface="Segoe UI"/>
              </a:rPr>
              <a:t>the</a:t>
            </a:r>
            <a:r>
              <a:rPr sz="1400" spc="-15">
                <a:solidFill>
                  <a:srgbClr val="626469"/>
                </a:solidFill>
                <a:latin typeface="Segoe UI"/>
                <a:cs typeface="Segoe UI"/>
              </a:rPr>
              <a:t> </a:t>
            </a:r>
            <a:r>
              <a:rPr sz="1400" spc="-10">
                <a:solidFill>
                  <a:srgbClr val="626469"/>
                </a:solidFill>
                <a:latin typeface="Segoe UI"/>
                <a:cs typeface="Segoe UI"/>
              </a:rPr>
              <a:t>remaining </a:t>
            </a:r>
            <a:r>
              <a:rPr sz="1400">
                <a:solidFill>
                  <a:srgbClr val="626469"/>
                </a:solidFill>
                <a:latin typeface="Segoe UI"/>
                <a:cs typeface="Segoe UI"/>
              </a:rPr>
              <a:t>fields</a:t>
            </a:r>
            <a:r>
              <a:rPr sz="1400" spc="-20">
                <a:solidFill>
                  <a:srgbClr val="626469"/>
                </a:solidFill>
                <a:latin typeface="Segoe UI"/>
                <a:cs typeface="Segoe UI"/>
              </a:rPr>
              <a:t> </a:t>
            </a:r>
            <a:r>
              <a:rPr sz="1400">
                <a:solidFill>
                  <a:srgbClr val="626469"/>
                </a:solidFill>
                <a:latin typeface="Segoe UI"/>
                <a:cs typeface="Segoe UI"/>
              </a:rPr>
              <a:t>will</a:t>
            </a:r>
            <a:r>
              <a:rPr sz="1400" spc="-25">
                <a:solidFill>
                  <a:srgbClr val="626469"/>
                </a:solidFill>
                <a:latin typeface="Segoe UI"/>
                <a:cs typeface="Segoe UI"/>
              </a:rPr>
              <a:t> </a:t>
            </a:r>
            <a:r>
              <a:rPr sz="1400" spc="-10">
                <a:solidFill>
                  <a:srgbClr val="626469"/>
                </a:solidFill>
                <a:latin typeface="Segoe UI"/>
                <a:cs typeface="Segoe UI"/>
              </a:rPr>
              <a:t>autofill.</a:t>
            </a:r>
            <a:endParaRPr sz="1400">
              <a:latin typeface="Segoe UI"/>
              <a:cs typeface="Segoe UI"/>
            </a:endParaRPr>
          </a:p>
        </p:txBody>
      </p:sp>
      <p:sp>
        <p:nvSpPr>
          <p:cNvPr id="5" name="object 5"/>
          <p:cNvSpPr txBox="1"/>
          <p:nvPr/>
        </p:nvSpPr>
        <p:spPr>
          <a:xfrm>
            <a:off x="6705322" y="1629334"/>
            <a:ext cx="3766185" cy="453390"/>
          </a:xfrm>
          <a:prstGeom prst="rect">
            <a:avLst/>
          </a:prstGeom>
        </p:spPr>
        <p:txBody>
          <a:bodyPr vert="horz" wrap="square" lIns="0" tIns="13335" rIns="0" bIns="0" rtlCol="0">
            <a:spAutoFit/>
          </a:bodyPr>
          <a:lstStyle/>
          <a:p>
            <a:pPr marL="12700">
              <a:lnSpc>
                <a:spcPct val="100000"/>
              </a:lnSpc>
              <a:spcBef>
                <a:spcPts val="105"/>
              </a:spcBef>
            </a:pPr>
            <a:r>
              <a:rPr sz="1400" b="1">
                <a:solidFill>
                  <a:srgbClr val="2A9A92"/>
                </a:solidFill>
                <a:latin typeface="Segoe UI"/>
                <a:cs typeface="Segoe UI"/>
              </a:rPr>
              <a:t>Step</a:t>
            </a:r>
            <a:r>
              <a:rPr sz="1400" b="1" spc="-60">
                <a:solidFill>
                  <a:srgbClr val="2A9A92"/>
                </a:solidFill>
                <a:latin typeface="Segoe UI"/>
                <a:cs typeface="Segoe UI"/>
              </a:rPr>
              <a:t> </a:t>
            </a:r>
            <a:r>
              <a:rPr sz="1400" b="1" spc="-25">
                <a:solidFill>
                  <a:srgbClr val="2A9A92"/>
                </a:solidFill>
                <a:latin typeface="Segoe UI"/>
                <a:cs typeface="Segoe UI"/>
              </a:rPr>
              <a:t>3.</a:t>
            </a:r>
            <a:endParaRPr sz="1400">
              <a:latin typeface="Segoe UI"/>
              <a:cs typeface="Segoe UI"/>
            </a:endParaRPr>
          </a:p>
          <a:p>
            <a:pPr marL="12700">
              <a:lnSpc>
                <a:spcPct val="100000"/>
              </a:lnSpc>
            </a:pPr>
            <a:r>
              <a:rPr sz="1400" b="1">
                <a:solidFill>
                  <a:srgbClr val="2A9A92"/>
                </a:solidFill>
                <a:latin typeface="Segoe UI"/>
                <a:cs typeface="Segoe UI"/>
              </a:rPr>
              <a:t>Verify</a:t>
            </a:r>
            <a:r>
              <a:rPr sz="1400" b="1" spc="-25">
                <a:solidFill>
                  <a:srgbClr val="2A9A92"/>
                </a:solidFill>
                <a:latin typeface="Segoe UI"/>
                <a:cs typeface="Segoe UI"/>
              </a:rPr>
              <a:t> </a:t>
            </a:r>
            <a:r>
              <a:rPr sz="1400" b="1">
                <a:solidFill>
                  <a:srgbClr val="2A9A92"/>
                </a:solidFill>
                <a:latin typeface="Segoe UI"/>
                <a:cs typeface="Segoe UI"/>
              </a:rPr>
              <a:t>Information</a:t>
            </a:r>
            <a:r>
              <a:rPr sz="1400" b="1" spc="-50">
                <a:solidFill>
                  <a:srgbClr val="2A9A92"/>
                </a:solidFill>
                <a:latin typeface="Segoe UI"/>
                <a:cs typeface="Segoe UI"/>
              </a:rPr>
              <a:t> </a:t>
            </a:r>
            <a:r>
              <a:rPr sz="1400" b="1">
                <a:solidFill>
                  <a:srgbClr val="2A9A92"/>
                </a:solidFill>
                <a:latin typeface="Segoe UI"/>
                <a:cs typeface="Segoe UI"/>
              </a:rPr>
              <a:t>is</a:t>
            </a:r>
            <a:r>
              <a:rPr sz="1400" b="1" spc="-70">
                <a:solidFill>
                  <a:srgbClr val="2A9A92"/>
                </a:solidFill>
                <a:latin typeface="Segoe UI"/>
                <a:cs typeface="Segoe UI"/>
              </a:rPr>
              <a:t> </a:t>
            </a:r>
            <a:r>
              <a:rPr sz="1400" b="1">
                <a:solidFill>
                  <a:srgbClr val="2A9A92"/>
                </a:solidFill>
                <a:latin typeface="Segoe UI"/>
                <a:cs typeface="Segoe UI"/>
              </a:rPr>
              <a:t>Correct</a:t>
            </a:r>
            <a:r>
              <a:rPr sz="1400" b="1" spc="-45">
                <a:solidFill>
                  <a:srgbClr val="2A9A92"/>
                </a:solidFill>
                <a:latin typeface="Segoe UI"/>
                <a:cs typeface="Segoe UI"/>
              </a:rPr>
              <a:t> </a:t>
            </a:r>
            <a:r>
              <a:rPr sz="1400" b="1">
                <a:solidFill>
                  <a:srgbClr val="2A9A92"/>
                </a:solidFill>
                <a:latin typeface="Segoe UI"/>
                <a:cs typeface="Segoe UI"/>
              </a:rPr>
              <a:t>Then</a:t>
            </a:r>
            <a:r>
              <a:rPr sz="1400" b="1" spc="-30">
                <a:solidFill>
                  <a:srgbClr val="2A9A92"/>
                </a:solidFill>
                <a:latin typeface="Segoe UI"/>
                <a:cs typeface="Segoe UI"/>
              </a:rPr>
              <a:t> </a:t>
            </a:r>
            <a:r>
              <a:rPr sz="1400" b="1">
                <a:solidFill>
                  <a:srgbClr val="2A9A92"/>
                </a:solidFill>
                <a:latin typeface="Segoe UI"/>
                <a:cs typeface="Segoe UI"/>
              </a:rPr>
              <a:t>Click</a:t>
            </a:r>
            <a:r>
              <a:rPr sz="1400" b="1" spc="-40">
                <a:solidFill>
                  <a:srgbClr val="2A9A92"/>
                </a:solidFill>
                <a:latin typeface="Segoe UI"/>
                <a:cs typeface="Segoe UI"/>
              </a:rPr>
              <a:t> </a:t>
            </a:r>
            <a:r>
              <a:rPr sz="1400" b="1" spc="-20">
                <a:solidFill>
                  <a:srgbClr val="2A9A92"/>
                </a:solidFill>
                <a:latin typeface="Segoe UI"/>
                <a:cs typeface="Segoe UI"/>
              </a:rPr>
              <a:t>Save</a:t>
            </a:r>
            <a:endParaRPr sz="1400">
              <a:latin typeface="Segoe UI"/>
              <a:cs typeface="Segoe UI"/>
            </a:endParaRPr>
          </a:p>
        </p:txBody>
      </p:sp>
      <p:sp>
        <p:nvSpPr>
          <p:cNvPr id="6" name="object 6"/>
          <p:cNvSpPr txBox="1"/>
          <p:nvPr/>
        </p:nvSpPr>
        <p:spPr>
          <a:xfrm>
            <a:off x="6657771" y="2412034"/>
            <a:ext cx="3470275" cy="739140"/>
          </a:xfrm>
          <a:prstGeom prst="rect">
            <a:avLst/>
          </a:prstGeom>
          <a:solidFill>
            <a:srgbClr val="79DBD3"/>
          </a:solidFill>
        </p:spPr>
        <p:txBody>
          <a:bodyPr vert="horz" wrap="square" lIns="0" tIns="41275" rIns="0" bIns="0" rtlCol="0">
            <a:spAutoFit/>
          </a:bodyPr>
          <a:lstStyle/>
          <a:p>
            <a:pPr marL="90805" marR="208915">
              <a:lnSpc>
                <a:spcPct val="100000"/>
              </a:lnSpc>
              <a:spcBef>
                <a:spcPts val="325"/>
              </a:spcBef>
            </a:pPr>
            <a:r>
              <a:rPr sz="1400">
                <a:solidFill>
                  <a:srgbClr val="626469"/>
                </a:solidFill>
                <a:latin typeface="Segoe UI"/>
                <a:cs typeface="Segoe UI"/>
              </a:rPr>
              <a:t>The</a:t>
            </a:r>
            <a:r>
              <a:rPr sz="1400" spc="-25">
                <a:solidFill>
                  <a:srgbClr val="626469"/>
                </a:solidFill>
                <a:latin typeface="Segoe UI"/>
                <a:cs typeface="Segoe UI"/>
              </a:rPr>
              <a:t> </a:t>
            </a:r>
            <a:r>
              <a:rPr sz="1400">
                <a:solidFill>
                  <a:srgbClr val="626469"/>
                </a:solidFill>
                <a:latin typeface="Segoe UI"/>
                <a:cs typeface="Segoe UI"/>
              </a:rPr>
              <a:t>system</a:t>
            </a:r>
            <a:r>
              <a:rPr sz="1400" spc="-45">
                <a:solidFill>
                  <a:srgbClr val="626469"/>
                </a:solidFill>
                <a:latin typeface="Segoe UI"/>
                <a:cs typeface="Segoe UI"/>
              </a:rPr>
              <a:t> </a:t>
            </a:r>
            <a:r>
              <a:rPr sz="1400">
                <a:solidFill>
                  <a:srgbClr val="626469"/>
                </a:solidFill>
                <a:latin typeface="Segoe UI"/>
                <a:cs typeface="Segoe UI"/>
              </a:rPr>
              <a:t>will</a:t>
            </a:r>
            <a:r>
              <a:rPr sz="1400" spc="-25">
                <a:solidFill>
                  <a:srgbClr val="626469"/>
                </a:solidFill>
                <a:latin typeface="Segoe UI"/>
                <a:cs typeface="Segoe UI"/>
              </a:rPr>
              <a:t> </a:t>
            </a:r>
            <a:r>
              <a:rPr sz="1400">
                <a:solidFill>
                  <a:srgbClr val="626469"/>
                </a:solidFill>
                <a:latin typeface="Segoe UI"/>
                <a:cs typeface="Segoe UI"/>
              </a:rPr>
              <a:t>make</a:t>
            </a:r>
            <a:r>
              <a:rPr sz="1400" spc="-40">
                <a:solidFill>
                  <a:srgbClr val="626469"/>
                </a:solidFill>
                <a:latin typeface="Segoe UI"/>
                <a:cs typeface="Segoe UI"/>
              </a:rPr>
              <a:t> </a:t>
            </a:r>
            <a:r>
              <a:rPr sz="1400">
                <a:solidFill>
                  <a:srgbClr val="626469"/>
                </a:solidFill>
                <a:latin typeface="Segoe UI"/>
                <a:cs typeface="Segoe UI"/>
              </a:rPr>
              <a:t>sure</a:t>
            </a:r>
            <a:r>
              <a:rPr sz="1400" spc="-30">
                <a:solidFill>
                  <a:srgbClr val="626469"/>
                </a:solidFill>
                <a:latin typeface="Segoe UI"/>
                <a:cs typeface="Segoe UI"/>
              </a:rPr>
              <a:t> </a:t>
            </a:r>
            <a:r>
              <a:rPr sz="1400">
                <a:solidFill>
                  <a:srgbClr val="626469"/>
                </a:solidFill>
                <a:latin typeface="Segoe UI"/>
                <a:cs typeface="Segoe UI"/>
              </a:rPr>
              <a:t>the</a:t>
            </a:r>
            <a:r>
              <a:rPr sz="1400" spc="-30">
                <a:solidFill>
                  <a:srgbClr val="626469"/>
                </a:solidFill>
                <a:latin typeface="Segoe UI"/>
                <a:cs typeface="Segoe UI"/>
              </a:rPr>
              <a:t> </a:t>
            </a:r>
            <a:r>
              <a:rPr sz="1400">
                <a:solidFill>
                  <a:srgbClr val="626469"/>
                </a:solidFill>
                <a:latin typeface="Segoe UI"/>
                <a:cs typeface="Segoe UI"/>
              </a:rPr>
              <a:t>address</a:t>
            </a:r>
            <a:r>
              <a:rPr sz="1400" spc="-20">
                <a:solidFill>
                  <a:srgbClr val="626469"/>
                </a:solidFill>
                <a:latin typeface="Segoe UI"/>
                <a:cs typeface="Segoe UI"/>
              </a:rPr>
              <a:t> </a:t>
            </a:r>
            <a:r>
              <a:rPr sz="1400" spc="-25">
                <a:solidFill>
                  <a:srgbClr val="626469"/>
                </a:solidFill>
                <a:latin typeface="Segoe UI"/>
                <a:cs typeface="Segoe UI"/>
              </a:rPr>
              <a:t>is </a:t>
            </a:r>
            <a:r>
              <a:rPr sz="1400">
                <a:solidFill>
                  <a:srgbClr val="626469"/>
                </a:solidFill>
                <a:latin typeface="Segoe UI"/>
                <a:cs typeface="Segoe UI"/>
              </a:rPr>
              <a:t>valid.</a:t>
            </a:r>
            <a:r>
              <a:rPr sz="1400" spc="-30">
                <a:solidFill>
                  <a:srgbClr val="626469"/>
                </a:solidFill>
                <a:latin typeface="Segoe UI"/>
                <a:cs typeface="Segoe UI"/>
              </a:rPr>
              <a:t> </a:t>
            </a:r>
            <a:r>
              <a:rPr sz="1400">
                <a:solidFill>
                  <a:srgbClr val="626469"/>
                </a:solidFill>
                <a:latin typeface="Segoe UI"/>
                <a:cs typeface="Segoe UI"/>
              </a:rPr>
              <a:t>If</a:t>
            </a:r>
            <a:r>
              <a:rPr sz="1400" spc="-15">
                <a:solidFill>
                  <a:srgbClr val="626469"/>
                </a:solidFill>
                <a:latin typeface="Segoe UI"/>
                <a:cs typeface="Segoe UI"/>
              </a:rPr>
              <a:t> </a:t>
            </a:r>
            <a:r>
              <a:rPr sz="1400">
                <a:solidFill>
                  <a:srgbClr val="626469"/>
                </a:solidFill>
                <a:latin typeface="Segoe UI"/>
                <a:cs typeface="Segoe UI"/>
              </a:rPr>
              <a:t>it</a:t>
            </a:r>
            <a:r>
              <a:rPr sz="1400" spc="-20">
                <a:solidFill>
                  <a:srgbClr val="626469"/>
                </a:solidFill>
                <a:latin typeface="Segoe UI"/>
                <a:cs typeface="Segoe UI"/>
              </a:rPr>
              <a:t> </a:t>
            </a:r>
            <a:r>
              <a:rPr sz="1400">
                <a:solidFill>
                  <a:srgbClr val="626469"/>
                </a:solidFill>
                <a:latin typeface="Segoe UI"/>
                <a:cs typeface="Segoe UI"/>
              </a:rPr>
              <a:t>is</a:t>
            </a:r>
            <a:r>
              <a:rPr sz="1400" spc="-20">
                <a:solidFill>
                  <a:srgbClr val="626469"/>
                </a:solidFill>
                <a:latin typeface="Segoe UI"/>
                <a:cs typeface="Segoe UI"/>
              </a:rPr>
              <a:t> </a:t>
            </a:r>
            <a:r>
              <a:rPr sz="1400">
                <a:solidFill>
                  <a:srgbClr val="626469"/>
                </a:solidFill>
                <a:latin typeface="Segoe UI"/>
                <a:cs typeface="Segoe UI"/>
              </a:rPr>
              <a:t>not</a:t>
            </a:r>
            <a:r>
              <a:rPr sz="1400" spc="-30">
                <a:solidFill>
                  <a:srgbClr val="626469"/>
                </a:solidFill>
                <a:latin typeface="Segoe UI"/>
                <a:cs typeface="Segoe UI"/>
              </a:rPr>
              <a:t> </a:t>
            </a:r>
            <a:r>
              <a:rPr sz="1400">
                <a:solidFill>
                  <a:srgbClr val="626469"/>
                </a:solidFill>
                <a:latin typeface="Segoe UI"/>
                <a:cs typeface="Segoe UI"/>
              </a:rPr>
              <a:t>recognized,</a:t>
            </a:r>
            <a:r>
              <a:rPr sz="1400" spc="-15">
                <a:solidFill>
                  <a:srgbClr val="626469"/>
                </a:solidFill>
                <a:latin typeface="Segoe UI"/>
                <a:cs typeface="Segoe UI"/>
              </a:rPr>
              <a:t> </a:t>
            </a:r>
            <a:r>
              <a:rPr sz="1400">
                <a:solidFill>
                  <a:srgbClr val="626469"/>
                </a:solidFill>
                <a:latin typeface="Segoe UI"/>
                <a:cs typeface="Segoe UI"/>
              </a:rPr>
              <a:t>you</a:t>
            </a:r>
            <a:r>
              <a:rPr sz="1400" spc="-35">
                <a:solidFill>
                  <a:srgbClr val="626469"/>
                </a:solidFill>
                <a:latin typeface="Segoe UI"/>
                <a:cs typeface="Segoe UI"/>
              </a:rPr>
              <a:t> </a:t>
            </a:r>
            <a:r>
              <a:rPr sz="1400">
                <a:solidFill>
                  <a:srgbClr val="626469"/>
                </a:solidFill>
                <a:latin typeface="Segoe UI"/>
                <a:cs typeface="Segoe UI"/>
              </a:rPr>
              <a:t>will</a:t>
            </a:r>
            <a:r>
              <a:rPr sz="1400" spc="-25">
                <a:solidFill>
                  <a:srgbClr val="626469"/>
                </a:solidFill>
                <a:latin typeface="Segoe UI"/>
                <a:cs typeface="Segoe UI"/>
              </a:rPr>
              <a:t> be </a:t>
            </a:r>
            <a:r>
              <a:rPr sz="1400" spc="-10">
                <a:solidFill>
                  <a:srgbClr val="626469"/>
                </a:solidFill>
                <a:latin typeface="Segoe UI"/>
                <a:cs typeface="Segoe UI"/>
              </a:rPr>
              <a:t>alerted.</a:t>
            </a:r>
            <a:endParaRPr sz="1400">
              <a:latin typeface="Segoe UI"/>
              <a:cs typeface="Segoe UI"/>
            </a:endParaRPr>
          </a:p>
        </p:txBody>
      </p:sp>
      <p:pic>
        <p:nvPicPr>
          <p:cNvPr id="7" name="object 7"/>
          <p:cNvPicPr/>
          <p:nvPr/>
        </p:nvPicPr>
        <p:blipFill>
          <a:blip r:embed="rId4" cstate="print"/>
          <a:stretch>
            <a:fillRect/>
          </a:stretch>
        </p:blipFill>
        <p:spPr>
          <a:xfrm>
            <a:off x="774344" y="3319094"/>
            <a:ext cx="4494167" cy="2088361"/>
          </a:xfrm>
          <a:prstGeom prst="rect">
            <a:avLst/>
          </a:prstGeom>
        </p:spPr>
      </p:pic>
      <p:pic>
        <p:nvPicPr>
          <p:cNvPr id="8" name="object 8"/>
          <p:cNvPicPr/>
          <p:nvPr/>
        </p:nvPicPr>
        <p:blipFill>
          <a:blip r:embed="rId5" cstate="print"/>
          <a:stretch>
            <a:fillRect/>
          </a:stretch>
        </p:blipFill>
        <p:spPr>
          <a:xfrm>
            <a:off x="6626606" y="3258417"/>
            <a:ext cx="4882016" cy="2254626"/>
          </a:xfrm>
          <a:prstGeom prst="rect">
            <a:avLst/>
          </a:prstGeom>
        </p:spPr>
      </p:pic>
      <p:sp>
        <p:nvSpPr>
          <p:cNvPr id="9" name="object 9"/>
          <p:cNvSpPr txBox="1">
            <a:spLocks noGrp="1"/>
          </p:cNvSpPr>
          <p:nvPr>
            <p:ph type="sldNum" sz="quarter" idx="7"/>
          </p:nvPr>
        </p:nvSpPr>
        <p:spPr>
          <a:prstGeom prst="rect">
            <a:avLst/>
          </a:prstGeom>
        </p:spPr>
        <p:txBody>
          <a:bodyPr vert="horz" wrap="square" lIns="0" tIns="106038" rIns="0" bIns="0" rtlCol="0">
            <a:spAutoFit/>
          </a:bodyPr>
          <a:lstStyle/>
          <a:p>
            <a:pPr marL="38100">
              <a:lnSpc>
                <a:spcPct val="100000"/>
              </a:lnSpc>
              <a:spcBef>
                <a:spcPts val="195"/>
              </a:spcBef>
            </a:pPr>
            <a:fld id="{81D60167-4931-47E6-BA6A-407CBD079E47}" type="slidenum">
              <a:rPr spc="-25" dirty="0">
                <a:solidFill>
                  <a:srgbClr val="626469"/>
                </a:solidFill>
              </a:rPr>
              <a:t>25</a:t>
            </a:fld>
            <a:endParaRPr spc="-25">
              <a:solidFill>
                <a:srgbClr val="62646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2861" y="375170"/>
            <a:ext cx="438157" cy="529068"/>
          </a:xfrm>
          <a:prstGeom prst="rect">
            <a:avLst/>
          </a:prstGeom>
        </p:spPr>
      </p:pic>
      <p:sp>
        <p:nvSpPr>
          <p:cNvPr id="3" name="object 3"/>
          <p:cNvSpPr txBox="1">
            <a:spLocks noGrp="1"/>
          </p:cNvSpPr>
          <p:nvPr>
            <p:ph type="title"/>
          </p:nvPr>
        </p:nvSpPr>
        <p:spPr>
          <a:xfrm>
            <a:off x="939342" y="209181"/>
            <a:ext cx="5954395" cy="871855"/>
          </a:xfrm>
          <a:prstGeom prst="rect">
            <a:avLst/>
          </a:prstGeom>
          <a:ln w="28575">
            <a:solidFill>
              <a:srgbClr val="626469"/>
            </a:solidFill>
          </a:ln>
        </p:spPr>
        <p:txBody>
          <a:bodyPr vert="horz" wrap="square" lIns="0" tIns="226695" rIns="0" bIns="0" rtlCol="0">
            <a:spAutoFit/>
          </a:bodyPr>
          <a:lstStyle/>
          <a:p>
            <a:pPr marL="118745">
              <a:lnSpc>
                <a:spcPct val="100000"/>
              </a:lnSpc>
              <a:spcBef>
                <a:spcPts val="1785"/>
              </a:spcBef>
            </a:pPr>
            <a:r>
              <a:rPr>
                <a:solidFill>
                  <a:srgbClr val="2A9A92"/>
                </a:solidFill>
              </a:rPr>
              <a:t>PARTICIPANT</a:t>
            </a:r>
            <a:r>
              <a:rPr spc="515">
                <a:solidFill>
                  <a:srgbClr val="2A9A92"/>
                </a:solidFill>
              </a:rPr>
              <a:t> </a:t>
            </a:r>
            <a:r>
              <a:rPr spc="65">
                <a:solidFill>
                  <a:srgbClr val="2A9A92"/>
                </a:solidFill>
              </a:rPr>
              <a:t>WORKSITE</a:t>
            </a:r>
            <a:r>
              <a:rPr spc="484">
                <a:solidFill>
                  <a:srgbClr val="2A9A92"/>
                </a:solidFill>
              </a:rPr>
              <a:t> </a:t>
            </a:r>
            <a:r>
              <a:rPr spc="35">
                <a:solidFill>
                  <a:srgbClr val="2A9A92"/>
                </a:solidFill>
              </a:rPr>
              <a:t>LOCATIONS</a:t>
            </a:r>
          </a:p>
        </p:txBody>
      </p:sp>
      <p:sp>
        <p:nvSpPr>
          <p:cNvPr id="4" name="object 4"/>
          <p:cNvSpPr txBox="1"/>
          <p:nvPr/>
        </p:nvSpPr>
        <p:spPr>
          <a:xfrm>
            <a:off x="570335" y="1743363"/>
            <a:ext cx="4487545" cy="1404620"/>
          </a:xfrm>
          <a:prstGeom prst="rect">
            <a:avLst/>
          </a:prstGeom>
        </p:spPr>
        <p:txBody>
          <a:bodyPr vert="horz" wrap="square" lIns="0" tIns="13335" rIns="0" bIns="0" rtlCol="0">
            <a:spAutoFit/>
          </a:bodyPr>
          <a:lstStyle/>
          <a:p>
            <a:pPr marL="12700">
              <a:lnSpc>
                <a:spcPct val="100000"/>
              </a:lnSpc>
              <a:spcBef>
                <a:spcPts val="105"/>
              </a:spcBef>
            </a:pPr>
            <a:r>
              <a:rPr sz="1400" b="1">
                <a:solidFill>
                  <a:srgbClr val="2A9A92"/>
                </a:solidFill>
                <a:latin typeface="Segoe UI"/>
                <a:cs typeface="Segoe UI"/>
              </a:rPr>
              <a:t>Step</a:t>
            </a:r>
            <a:r>
              <a:rPr sz="1400" b="1" spc="-60">
                <a:solidFill>
                  <a:srgbClr val="2A9A92"/>
                </a:solidFill>
                <a:latin typeface="Segoe UI"/>
                <a:cs typeface="Segoe UI"/>
              </a:rPr>
              <a:t> </a:t>
            </a:r>
            <a:r>
              <a:rPr sz="1400" b="1" spc="-25">
                <a:solidFill>
                  <a:srgbClr val="2A9A92"/>
                </a:solidFill>
                <a:latin typeface="Segoe UI"/>
                <a:cs typeface="Segoe UI"/>
              </a:rPr>
              <a:t>4.</a:t>
            </a:r>
            <a:endParaRPr sz="1400">
              <a:latin typeface="Segoe UI"/>
              <a:cs typeface="Segoe UI"/>
            </a:endParaRPr>
          </a:p>
          <a:p>
            <a:pPr marL="12700">
              <a:lnSpc>
                <a:spcPct val="100000"/>
              </a:lnSpc>
            </a:pPr>
            <a:r>
              <a:rPr sz="1400" b="1">
                <a:solidFill>
                  <a:srgbClr val="2A9A92"/>
                </a:solidFill>
                <a:latin typeface="Segoe UI"/>
                <a:cs typeface="Segoe UI"/>
              </a:rPr>
              <a:t>Make</a:t>
            </a:r>
            <a:r>
              <a:rPr sz="1400" b="1" spc="-20">
                <a:solidFill>
                  <a:srgbClr val="2A9A92"/>
                </a:solidFill>
                <a:latin typeface="Segoe UI"/>
                <a:cs typeface="Segoe UI"/>
              </a:rPr>
              <a:t> </a:t>
            </a:r>
            <a:r>
              <a:rPr sz="1400" b="1">
                <a:solidFill>
                  <a:srgbClr val="2A9A92"/>
                </a:solidFill>
                <a:latin typeface="Segoe UI"/>
                <a:cs typeface="Segoe UI"/>
              </a:rPr>
              <a:t>Sure</a:t>
            </a:r>
            <a:r>
              <a:rPr sz="1400" b="1" spc="-40">
                <a:solidFill>
                  <a:srgbClr val="2A9A92"/>
                </a:solidFill>
                <a:latin typeface="Segoe UI"/>
                <a:cs typeface="Segoe UI"/>
              </a:rPr>
              <a:t> </a:t>
            </a:r>
            <a:r>
              <a:rPr sz="1400" b="1">
                <a:solidFill>
                  <a:srgbClr val="2A9A92"/>
                </a:solidFill>
                <a:latin typeface="Segoe UI"/>
                <a:cs typeface="Segoe UI"/>
              </a:rPr>
              <a:t>the</a:t>
            </a:r>
            <a:r>
              <a:rPr sz="1400" b="1" spc="-15">
                <a:solidFill>
                  <a:srgbClr val="2A9A92"/>
                </a:solidFill>
                <a:latin typeface="Segoe UI"/>
                <a:cs typeface="Segoe UI"/>
              </a:rPr>
              <a:t> </a:t>
            </a:r>
            <a:r>
              <a:rPr sz="1400" b="1">
                <a:solidFill>
                  <a:srgbClr val="2A9A92"/>
                </a:solidFill>
                <a:latin typeface="Segoe UI"/>
                <a:cs typeface="Segoe UI"/>
              </a:rPr>
              <a:t>New</a:t>
            </a:r>
            <a:r>
              <a:rPr sz="1400" b="1" spc="-35">
                <a:solidFill>
                  <a:srgbClr val="2A9A92"/>
                </a:solidFill>
                <a:latin typeface="Segoe UI"/>
                <a:cs typeface="Segoe UI"/>
              </a:rPr>
              <a:t> </a:t>
            </a:r>
            <a:r>
              <a:rPr sz="1400" b="1">
                <a:solidFill>
                  <a:srgbClr val="2A9A92"/>
                </a:solidFill>
                <a:latin typeface="Segoe UI"/>
                <a:cs typeface="Segoe UI"/>
              </a:rPr>
              <a:t>Location</a:t>
            </a:r>
            <a:r>
              <a:rPr sz="1400" b="1" spc="-55">
                <a:solidFill>
                  <a:srgbClr val="2A9A92"/>
                </a:solidFill>
                <a:latin typeface="Segoe UI"/>
                <a:cs typeface="Segoe UI"/>
              </a:rPr>
              <a:t> </a:t>
            </a:r>
            <a:r>
              <a:rPr sz="1400" b="1" spc="-10">
                <a:solidFill>
                  <a:srgbClr val="2A9A92"/>
                </a:solidFill>
                <a:latin typeface="Segoe UI"/>
                <a:cs typeface="Segoe UI"/>
              </a:rPr>
              <a:t>Appears</a:t>
            </a:r>
            <a:endParaRPr sz="1400">
              <a:latin typeface="Segoe UI"/>
              <a:cs typeface="Segoe UI"/>
            </a:endParaRPr>
          </a:p>
          <a:p>
            <a:pPr>
              <a:lnSpc>
                <a:spcPct val="100000"/>
              </a:lnSpc>
              <a:spcBef>
                <a:spcPts val="585"/>
              </a:spcBef>
            </a:pPr>
            <a:endParaRPr sz="1400">
              <a:latin typeface="Segoe UI"/>
              <a:cs typeface="Segoe UI"/>
            </a:endParaRPr>
          </a:p>
          <a:p>
            <a:pPr marL="12700" marR="5080" algn="just">
              <a:lnSpc>
                <a:spcPct val="100000"/>
              </a:lnSpc>
              <a:spcBef>
                <a:spcPts val="5"/>
              </a:spcBef>
            </a:pPr>
            <a:r>
              <a:rPr sz="1400">
                <a:solidFill>
                  <a:srgbClr val="626469"/>
                </a:solidFill>
                <a:latin typeface="Segoe UI"/>
                <a:cs typeface="Segoe UI"/>
              </a:rPr>
              <a:t>If</a:t>
            </a:r>
            <a:r>
              <a:rPr sz="1400" spc="-30">
                <a:solidFill>
                  <a:srgbClr val="626469"/>
                </a:solidFill>
                <a:latin typeface="Segoe UI"/>
                <a:cs typeface="Segoe UI"/>
              </a:rPr>
              <a:t> </a:t>
            </a:r>
            <a:r>
              <a:rPr sz="1400">
                <a:solidFill>
                  <a:srgbClr val="626469"/>
                </a:solidFill>
                <a:latin typeface="Segoe UI"/>
                <a:cs typeface="Segoe UI"/>
              </a:rPr>
              <a:t>the</a:t>
            </a:r>
            <a:r>
              <a:rPr sz="1400" spc="-35">
                <a:solidFill>
                  <a:srgbClr val="626469"/>
                </a:solidFill>
                <a:latin typeface="Segoe UI"/>
                <a:cs typeface="Segoe UI"/>
              </a:rPr>
              <a:t> </a:t>
            </a:r>
            <a:r>
              <a:rPr sz="1400">
                <a:solidFill>
                  <a:srgbClr val="626469"/>
                </a:solidFill>
                <a:latin typeface="Segoe UI"/>
                <a:cs typeface="Segoe UI"/>
              </a:rPr>
              <a:t>save</a:t>
            </a:r>
            <a:r>
              <a:rPr sz="1400" spc="-20">
                <a:solidFill>
                  <a:srgbClr val="626469"/>
                </a:solidFill>
                <a:latin typeface="Segoe UI"/>
                <a:cs typeface="Segoe UI"/>
              </a:rPr>
              <a:t> </a:t>
            </a:r>
            <a:r>
              <a:rPr sz="1400">
                <a:solidFill>
                  <a:srgbClr val="626469"/>
                </a:solidFill>
                <a:latin typeface="Segoe UI"/>
                <a:cs typeface="Segoe UI"/>
              </a:rPr>
              <a:t>was</a:t>
            </a:r>
            <a:r>
              <a:rPr sz="1400" spc="-40">
                <a:solidFill>
                  <a:srgbClr val="626469"/>
                </a:solidFill>
                <a:latin typeface="Segoe UI"/>
                <a:cs typeface="Segoe UI"/>
              </a:rPr>
              <a:t> </a:t>
            </a:r>
            <a:r>
              <a:rPr sz="1400">
                <a:solidFill>
                  <a:srgbClr val="626469"/>
                </a:solidFill>
                <a:latin typeface="Segoe UI"/>
                <a:cs typeface="Segoe UI"/>
              </a:rPr>
              <a:t>successful,</a:t>
            </a:r>
            <a:r>
              <a:rPr sz="1400" spc="-30">
                <a:solidFill>
                  <a:srgbClr val="626469"/>
                </a:solidFill>
                <a:latin typeface="Segoe UI"/>
                <a:cs typeface="Segoe UI"/>
              </a:rPr>
              <a:t> </a:t>
            </a:r>
            <a:r>
              <a:rPr sz="1400">
                <a:solidFill>
                  <a:srgbClr val="626469"/>
                </a:solidFill>
                <a:latin typeface="Segoe UI"/>
                <a:cs typeface="Segoe UI"/>
              </a:rPr>
              <a:t>you</a:t>
            </a:r>
            <a:r>
              <a:rPr sz="1400" spc="-45">
                <a:solidFill>
                  <a:srgbClr val="626469"/>
                </a:solidFill>
                <a:latin typeface="Segoe UI"/>
                <a:cs typeface="Segoe UI"/>
              </a:rPr>
              <a:t> </a:t>
            </a:r>
            <a:r>
              <a:rPr sz="1400">
                <a:solidFill>
                  <a:srgbClr val="626469"/>
                </a:solidFill>
                <a:latin typeface="Segoe UI"/>
                <a:cs typeface="Segoe UI"/>
              </a:rPr>
              <a:t>will</a:t>
            </a:r>
            <a:r>
              <a:rPr sz="1400" spc="-35">
                <a:solidFill>
                  <a:srgbClr val="626469"/>
                </a:solidFill>
                <a:latin typeface="Segoe UI"/>
                <a:cs typeface="Segoe UI"/>
              </a:rPr>
              <a:t> </a:t>
            </a:r>
            <a:r>
              <a:rPr sz="1400">
                <a:solidFill>
                  <a:srgbClr val="626469"/>
                </a:solidFill>
                <a:latin typeface="Segoe UI"/>
                <a:cs typeface="Segoe UI"/>
              </a:rPr>
              <a:t>see</a:t>
            </a:r>
            <a:r>
              <a:rPr sz="1400" spc="-20">
                <a:solidFill>
                  <a:srgbClr val="626469"/>
                </a:solidFill>
                <a:latin typeface="Segoe UI"/>
                <a:cs typeface="Segoe UI"/>
              </a:rPr>
              <a:t> </a:t>
            </a:r>
            <a:r>
              <a:rPr sz="1400">
                <a:solidFill>
                  <a:srgbClr val="626469"/>
                </a:solidFill>
                <a:latin typeface="Segoe UI"/>
                <a:cs typeface="Segoe UI"/>
              </a:rPr>
              <a:t>“Worksite</a:t>
            </a:r>
            <a:r>
              <a:rPr sz="1400" spc="-20">
                <a:solidFill>
                  <a:srgbClr val="626469"/>
                </a:solidFill>
                <a:latin typeface="Segoe UI"/>
                <a:cs typeface="Segoe UI"/>
              </a:rPr>
              <a:t> </a:t>
            </a:r>
            <a:r>
              <a:rPr sz="1400" spc="-10">
                <a:solidFill>
                  <a:srgbClr val="626469"/>
                </a:solidFill>
                <a:latin typeface="Segoe UI"/>
                <a:cs typeface="Segoe UI"/>
              </a:rPr>
              <a:t>location </a:t>
            </a:r>
            <a:r>
              <a:rPr sz="1400">
                <a:solidFill>
                  <a:srgbClr val="626469"/>
                </a:solidFill>
                <a:latin typeface="Segoe UI"/>
                <a:cs typeface="Segoe UI"/>
              </a:rPr>
              <a:t>successfully</a:t>
            </a:r>
            <a:r>
              <a:rPr sz="1400" spc="-30">
                <a:solidFill>
                  <a:srgbClr val="626469"/>
                </a:solidFill>
                <a:latin typeface="Segoe UI"/>
                <a:cs typeface="Segoe UI"/>
              </a:rPr>
              <a:t> </a:t>
            </a:r>
            <a:r>
              <a:rPr sz="1400">
                <a:solidFill>
                  <a:srgbClr val="626469"/>
                </a:solidFill>
                <a:latin typeface="Segoe UI"/>
                <a:cs typeface="Segoe UI"/>
              </a:rPr>
              <a:t>added”</a:t>
            </a:r>
            <a:r>
              <a:rPr sz="1400" spc="-35">
                <a:solidFill>
                  <a:srgbClr val="626469"/>
                </a:solidFill>
                <a:latin typeface="Segoe UI"/>
                <a:cs typeface="Segoe UI"/>
              </a:rPr>
              <a:t> </a:t>
            </a:r>
            <a:r>
              <a:rPr sz="1400">
                <a:solidFill>
                  <a:srgbClr val="626469"/>
                </a:solidFill>
                <a:latin typeface="Segoe UI"/>
                <a:cs typeface="Segoe UI"/>
              </a:rPr>
              <a:t>pop</a:t>
            </a:r>
            <a:r>
              <a:rPr sz="1400" spc="-20">
                <a:solidFill>
                  <a:srgbClr val="626469"/>
                </a:solidFill>
                <a:latin typeface="Segoe UI"/>
                <a:cs typeface="Segoe UI"/>
              </a:rPr>
              <a:t> </a:t>
            </a:r>
            <a:r>
              <a:rPr sz="1400">
                <a:solidFill>
                  <a:srgbClr val="626469"/>
                </a:solidFill>
                <a:latin typeface="Segoe UI"/>
                <a:cs typeface="Segoe UI"/>
              </a:rPr>
              <a:t>up.</a:t>
            </a:r>
            <a:r>
              <a:rPr sz="1400" spc="-25">
                <a:solidFill>
                  <a:srgbClr val="626469"/>
                </a:solidFill>
                <a:latin typeface="Segoe UI"/>
                <a:cs typeface="Segoe UI"/>
              </a:rPr>
              <a:t> </a:t>
            </a:r>
            <a:r>
              <a:rPr sz="1400" spc="-30">
                <a:solidFill>
                  <a:srgbClr val="626469"/>
                </a:solidFill>
                <a:latin typeface="Segoe UI"/>
                <a:cs typeface="Segoe UI"/>
              </a:rPr>
              <a:t>You </a:t>
            </a:r>
            <a:r>
              <a:rPr sz="1400">
                <a:solidFill>
                  <a:srgbClr val="626469"/>
                </a:solidFill>
                <a:latin typeface="Segoe UI"/>
                <a:cs typeface="Segoe UI"/>
              </a:rPr>
              <a:t>will</a:t>
            </a:r>
            <a:r>
              <a:rPr sz="1400" spc="-25">
                <a:solidFill>
                  <a:srgbClr val="626469"/>
                </a:solidFill>
                <a:latin typeface="Segoe UI"/>
                <a:cs typeface="Segoe UI"/>
              </a:rPr>
              <a:t> </a:t>
            </a:r>
            <a:r>
              <a:rPr sz="1400">
                <a:solidFill>
                  <a:srgbClr val="626469"/>
                </a:solidFill>
                <a:latin typeface="Segoe UI"/>
                <a:cs typeface="Segoe UI"/>
              </a:rPr>
              <a:t>also</a:t>
            </a:r>
            <a:r>
              <a:rPr sz="1400" spc="-30">
                <a:solidFill>
                  <a:srgbClr val="626469"/>
                </a:solidFill>
                <a:latin typeface="Segoe UI"/>
                <a:cs typeface="Segoe UI"/>
              </a:rPr>
              <a:t> </a:t>
            </a:r>
            <a:r>
              <a:rPr sz="1400">
                <a:solidFill>
                  <a:srgbClr val="626469"/>
                </a:solidFill>
                <a:latin typeface="Segoe UI"/>
                <a:cs typeface="Segoe UI"/>
              </a:rPr>
              <a:t>see</a:t>
            </a:r>
            <a:r>
              <a:rPr sz="1400" spc="-15">
                <a:solidFill>
                  <a:srgbClr val="626469"/>
                </a:solidFill>
                <a:latin typeface="Segoe UI"/>
                <a:cs typeface="Segoe UI"/>
              </a:rPr>
              <a:t> </a:t>
            </a:r>
            <a:r>
              <a:rPr sz="1400">
                <a:solidFill>
                  <a:srgbClr val="626469"/>
                </a:solidFill>
                <a:latin typeface="Segoe UI"/>
                <a:cs typeface="Segoe UI"/>
              </a:rPr>
              <a:t>the</a:t>
            </a:r>
            <a:r>
              <a:rPr sz="1400" spc="-25">
                <a:solidFill>
                  <a:srgbClr val="626469"/>
                </a:solidFill>
                <a:latin typeface="Segoe UI"/>
                <a:cs typeface="Segoe UI"/>
              </a:rPr>
              <a:t> </a:t>
            </a:r>
            <a:r>
              <a:rPr sz="1400" spc="-10">
                <a:solidFill>
                  <a:srgbClr val="626469"/>
                </a:solidFill>
                <a:latin typeface="Segoe UI"/>
                <a:cs typeface="Segoe UI"/>
              </a:rPr>
              <a:t>address </a:t>
            </a:r>
            <a:r>
              <a:rPr sz="1400">
                <a:solidFill>
                  <a:srgbClr val="626469"/>
                </a:solidFill>
                <a:latin typeface="Segoe UI"/>
                <a:cs typeface="Segoe UI"/>
              </a:rPr>
              <a:t>under</a:t>
            </a:r>
            <a:r>
              <a:rPr sz="1400" spc="-75">
                <a:solidFill>
                  <a:srgbClr val="626469"/>
                </a:solidFill>
                <a:latin typeface="Segoe UI"/>
                <a:cs typeface="Segoe UI"/>
              </a:rPr>
              <a:t> </a:t>
            </a:r>
            <a:r>
              <a:rPr sz="1400">
                <a:solidFill>
                  <a:srgbClr val="626469"/>
                </a:solidFill>
                <a:latin typeface="Segoe UI"/>
                <a:cs typeface="Segoe UI"/>
              </a:rPr>
              <a:t>Worksite</a:t>
            </a:r>
            <a:r>
              <a:rPr sz="1400" spc="-55">
                <a:solidFill>
                  <a:srgbClr val="626469"/>
                </a:solidFill>
                <a:latin typeface="Segoe UI"/>
                <a:cs typeface="Segoe UI"/>
              </a:rPr>
              <a:t> </a:t>
            </a:r>
            <a:r>
              <a:rPr sz="1400" spc="-10">
                <a:solidFill>
                  <a:srgbClr val="626469"/>
                </a:solidFill>
                <a:latin typeface="Segoe UI"/>
                <a:cs typeface="Segoe UI"/>
              </a:rPr>
              <a:t>Locations.</a:t>
            </a:r>
            <a:endParaRPr sz="1400">
              <a:latin typeface="Segoe UI"/>
              <a:cs typeface="Segoe UI"/>
            </a:endParaRPr>
          </a:p>
        </p:txBody>
      </p:sp>
      <p:sp>
        <p:nvSpPr>
          <p:cNvPr id="5" name="object 5"/>
          <p:cNvSpPr txBox="1"/>
          <p:nvPr/>
        </p:nvSpPr>
        <p:spPr>
          <a:xfrm>
            <a:off x="6091285" y="1743006"/>
            <a:ext cx="5563870" cy="1610995"/>
          </a:xfrm>
          <a:prstGeom prst="rect">
            <a:avLst/>
          </a:prstGeom>
        </p:spPr>
        <p:txBody>
          <a:bodyPr vert="horz" wrap="square" lIns="0" tIns="13335" rIns="0" bIns="0" rtlCol="0">
            <a:spAutoFit/>
          </a:bodyPr>
          <a:lstStyle/>
          <a:p>
            <a:pPr marL="12700">
              <a:lnSpc>
                <a:spcPct val="100000"/>
              </a:lnSpc>
              <a:spcBef>
                <a:spcPts val="105"/>
              </a:spcBef>
            </a:pPr>
            <a:r>
              <a:rPr sz="1400" b="1">
                <a:solidFill>
                  <a:srgbClr val="2A9A92"/>
                </a:solidFill>
                <a:latin typeface="Segoe UI"/>
                <a:cs typeface="Segoe UI"/>
              </a:rPr>
              <a:t>Step</a:t>
            </a:r>
            <a:r>
              <a:rPr sz="1400" b="1" spc="-60">
                <a:solidFill>
                  <a:srgbClr val="2A9A92"/>
                </a:solidFill>
                <a:latin typeface="Segoe UI"/>
                <a:cs typeface="Segoe UI"/>
              </a:rPr>
              <a:t> </a:t>
            </a:r>
            <a:r>
              <a:rPr sz="1400" b="1" spc="-25">
                <a:solidFill>
                  <a:srgbClr val="2A9A92"/>
                </a:solidFill>
                <a:latin typeface="Segoe UI"/>
                <a:cs typeface="Segoe UI"/>
              </a:rPr>
              <a:t>5.</a:t>
            </a:r>
            <a:endParaRPr sz="1400">
              <a:latin typeface="Segoe UI"/>
              <a:cs typeface="Segoe UI"/>
            </a:endParaRPr>
          </a:p>
          <a:p>
            <a:pPr marL="12700">
              <a:lnSpc>
                <a:spcPct val="100000"/>
              </a:lnSpc>
            </a:pPr>
            <a:r>
              <a:rPr sz="1400" b="1" spc="-55">
                <a:solidFill>
                  <a:srgbClr val="2A9A92"/>
                </a:solidFill>
                <a:latin typeface="Segoe UI"/>
                <a:cs typeface="Segoe UI"/>
              </a:rPr>
              <a:t>To</a:t>
            </a:r>
            <a:r>
              <a:rPr sz="1400" b="1" spc="-45">
                <a:solidFill>
                  <a:srgbClr val="2A9A92"/>
                </a:solidFill>
                <a:latin typeface="Segoe UI"/>
                <a:cs typeface="Segoe UI"/>
              </a:rPr>
              <a:t> </a:t>
            </a:r>
            <a:r>
              <a:rPr sz="1400" b="1">
                <a:solidFill>
                  <a:srgbClr val="2A9A92"/>
                </a:solidFill>
                <a:latin typeface="Segoe UI"/>
                <a:cs typeface="Segoe UI"/>
              </a:rPr>
              <a:t>Make</a:t>
            </a:r>
            <a:r>
              <a:rPr sz="1400" b="1" spc="-25">
                <a:solidFill>
                  <a:srgbClr val="2A9A92"/>
                </a:solidFill>
                <a:latin typeface="Segoe UI"/>
                <a:cs typeface="Segoe UI"/>
              </a:rPr>
              <a:t> </a:t>
            </a:r>
            <a:r>
              <a:rPr sz="1400" b="1">
                <a:solidFill>
                  <a:srgbClr val="2A9A92"/>
                </a:solidFill>
                <a:latin typeface="Segoe UI"/>
                <a:cs typeface="Segoe UI"/>
              </a:rPr>
              <a:t>Changes</a:t>
            </a:r>
            <a:r>
              <a:rPr sz="1400" b="1" spc="-35">
                <a:solidFill>
                  <a:srgbClr val="2A9A92"/>
                </a:solidFill>
                <a:latin typeface="Segoe UI"/>
                <a:cs typeface="Segoe UI"/>
              </a:rPr>
              <a:t> </a:t>
            </a:r>
            <a:r>
              <a:rPr sz="1400" b="1">
                <a:solidFill>
                  <a:srgbClr val="2A9A92"/>
                </a:solidFill>
                <a:latin typeface="Segoe UI"/>
                <a:cs typeface="Segoe UI"/>
              </a:rPr>
              <a:t>to</a:t>
            </a:r>
            <a:r>
              <a:rPr sz="1400" b="1" spc="-45">
                <a:solidFill>
                  <a:srgbClr val="2A9A92"/>
                </a:solidFill>
                <a:latin typeface="Segoe UI"/>
                <a:cs typeface="Segoe UI"/>
              </a:rPr>
              <a:t> </a:t>
            </a:r>
            <a:r>
              <a:rPr sz="1400" b="1">
                <a:solidFill>
                  <a:srgbClr val="2A9A92"/>
                </a:solidFill>
                <a:latin typeface="Segoe UI"/>
                <a:cs typeface="Segoe UI"/>
              </a:rPr>
              <a:t>Existing</a:t>
            </a:r>
            <a:r>
              <a:rPr sz="1400" b="1" spc="-25">
                <a:solidFill>
                  <a:srgbClr val="2A9A92"/>
                </a:solidFill>
                <a:latin typeface="Segoe UI"/>
                <a:cs typeface="Segoe UI"/>
              </a:rPr>
              <a:t> </a:t>
            </a:r>
            <a:r>
              <a:rPr sz="1400" b="1">
                <a:solidFill>
                  <a:srgbClr val="2A9A92"/>
                </a:solidFill>
                <a:latin typeface="Segoe UI"/>
                <a:cs typeface="Segoe UI"/>
              </a:rPr>
              <a:t>Locations,</a:t>
            </a:r>
            <a:r>
              <a:rPr sz="1400" b="1" spc="-70">
                <a:solidFill>
                  <a:srgbClr val="2A9A92"/>
                </a:solidFill>
                <a:latin typeface="Segoe UI"/>
                <a:cs typeface="Segoe UI"/>
              </a:rPr>
              <a:t> </a:t>
            </a:r>
            <a:r>
              <a:rPr sz="1400" b="1">
                <a:solidFill>
                  <a:srgbClr val="2A9A92"/>
                </a:solidFill>
                <a:latin typeface="Segoe UI"/>
                <a:cs typeface="Segoe UI"/>
              </a:rPr>
              <a:t>Use</a:t>
            </a:r>
            <a:r>
              <a:rPr sz="1400" b="1" spc="-20">
                <a:solidFill>
                  <a:srgbClr val="2A9A92"/>
                </a:solidFill>
                <a:latin typeface="Segoe UI"/>
                <a:cs typeface="Segoe UI"/>
              </a:rPr>
              <a:t> </a:t>
            </a:r>
            <a:r>
              <a:rPr sz="1400" b="1">
                <a:solidFill>
                  <a:srgbClr val="2A9A92"/>
                </a:solidFill>
                <a:latin typeface="Segoe UI"/>
                <a:cs typeface="Segoe UI"/>
              </a:rPr>
              <a:t>Edit</a:t>
            </a:r>
            <a:r>
              <a:rPr sz="1400" b="1" spc="-10">
                <a:solidFill>
                  <a:srgbClr val="2A9A92"/>
                </a:solidFill>
                <a:latin typeface="Segoe UI"/>
                <a:cs typeface="Segoe UI"/>
              </a:rPr>
              <a:t> </a:t>
            </a:r>
            <a:r>
              <a:rPr sz="1400" b="1">
                <a:solidFill>
                  <a:srgbClr val="2A9A92"/>
                </a:solidFill>
                <a:latin typeface="Segoe UI"/>
                <a:cs typeface="Segoe UI"/>
              </a:rPr>
              <a:t>and</a:t>
            </a:r>
            <a:r>
              <a:rPr sz="1400" b="1" spc="-45">
                <a:solidFill>
                  <a:srgbClr val="2A9A92"/>
                </a:solidFill>
                <a:latin typeface="Segoe UI"/>
                <a:cs typeface="Segoe UI"/>
              </a:rPr>
              <a:t> </a:t>
            </a:r>
            <a:r>
              <a:rPr sz="1400" b="1" spc="-10">
                <a:solidFill>
                  <a:srgbClr val="2A9A92"/>
                </a:solidFill>
                <a:latin typeface="Segoe UI"/>
                <a:cs typeface="Segoe UI"/>
              </a:rPr>
              <a:t>Delete</a:t>
            </a:r>
            <a:endParaRPr sz="1400">
              <a:latin typeface="Segoe UI"/>
              <a:cs typeface="Segoe UI"/>
            </a:endParaRPr>
          </a:p>
          <a:p>
            <a:pPr>
              <a:lnSpc>
                <a:spcPct val="100000"/>
              </a:lnSpc>
              <a:spcBef>
                <a:spcPts val="530"/>
              </a:spcBef>
            </a:pPr>
            <a:endParaRPr sz="1400">
              <a:latin typeface="Segoe UI"/>
              <a:cs typeface="Segoe UI"/>
            </a:endParaRPr>
          </a:p>
          <a:p>
            <a:pPr marL="12700" marR="5080">
              <a:lnSpc>
                <a:spcPct val="100000"/>
              </a:lnSpc>
            </a:pPr>
            <a:r>
              <a:rPr sz="1400">
                <a:solidFill>
                  <a:srgbClr val="626469"/>
                </a:solidFill>
                <a:latin typeface="Segoe UI"/>
                <a:cs typeface="Segoe UI"/>
              </a:rPr>
              <a:t>It’s</a:t>
            </a:r>
            <a:r>
              <a:rPr sz="1400" spc="-25">
                <a:solidFill>
                  <a:srgbClr val="626469"/>
                </a:solidFill>
                <a:latin typeface="Segoe UI"/>
                <a:cs typeface="Segoe UI"/>
              </a:rPr>
              <a:t> </a:t>
            </a:r>
            <a:r>
              <a:rPr sz="1400">
                <a:solidFill>
                  <a:srgbClr val="626469"/>
                </a:solidFill>
                <a:latin typeface="Segoe UI"/>
                <a:cs typeface="Segoe UI"/>
              </a:rPr>
              <a:t>easy</a:t>
            </a:r>
            <a:r>
              <a:rPr sz="1400" spc="-40">
                <a:solidFill>
                  <a:srgbClr val="626469"/>
                </a:solidFill>
                <a:latin typeface="Segoe UI"/>
                <a:cs typeface="Segoe UI"/>
              </a:rPr>
              <a:t> </a:t>
            </a:r>
            <a:r>
              <a:rPr sz="1400">
                <a:solidFill>
                  <a:srgbClr val="626469"/>
                </a:solidFill>
                <a:latin typeface="Segoe UI"/>
                <a:cs typeface="Segoe UI"/>
              </a:rPr>
              <a:t>to</a:t>
            </a:r>
            <a:r>
              <a:rPr sz="1400" spc="-30">
                <a:solidFill>
                  <a:srgbClr val="626469"/>
                </a:solidFill>
                <a:latin typeface="Segoe UI"/>
                <a:cs typeface="Segoe UI"/>
              </a:rPr>
              <a:t> </a:t>
            </a:r>
            <a:r>
              <a:rPr sz="1400">
                <a:solidFill>
                  <a:srgbClr val="626469"/>
                </a:solidFill>
                <a:latin typeface="Segoe UI"/>
                <a:cs typeface="Segoe UI"/>
              </a:rPr>
              <a:t>make</a:t>
            </a:r>
            <a:r>
              <a:rPr sz="1400" spc="-50">
                <a:solidFill>
                  <a:srgbClr val="626469"/>
                </a:solidFill>
                <a:latin typeface="Segoe UI"/>
                <a:cs typeface="Segoe UI"/>
              </a:rPr>
              <a:t> </a:t>
            </a:r>
            <a:r>
              <a:rPr sz="1400">
                <a:solidFill>
                  <a:srgbClr val="626469"/>
                </a:solidFill>
                <a:latin typeface="Segoe UI"/>
                <a:cs typeface="Segoe UI"/>
              </a:rPr>
              <a:t>changes</a:t>
            </a:r>
            <a:r>
              <a:rPr sz="1400" spc="-40">
                <a:solidFill>
                  <a:srgbClr val="626469"/>
                </a:solidFill>
                <a:latin typeface="Segoe UI"/>
                <a:cs typeface="Segoe UI"/>
              </a:rPr>
              <a:t> </a:t>
            </a:r>
            <a:r>
              <a:rPr sz="1400">
                <a:solidFill>
                  <a:srgbClr val="626469"/>
                </a:solidFill>
                <a:latin typeface="Segoe UI"/>
                <a:cs typeface="Segoe UI"/>
              </a:rPr>
              <a:t>to</a:t>
            </a:r>
            <a:r>
              <a:rPr sz="1400" spc="-30">
                <a:solidFill>
                  <a:srgbClr val="626469"/>
                </a:solidFill>
                <a:latin typeface="Segoe UI"/>
                <a:cs typeface="Segoe UI"/>
              </a:rPr>
              <a:t> </a:t>
            </a:r>
            <a:r>
              <a:rPr sz="1400">
                <a:solidFill>
                  <a:srgbClr val="626469"/>
                </a:solidFill>
                <a:latin typeface="Segoe UI"/>
                <a:cs typeface="Segoe UI"/>
              </a:rPr>
              <a:t>a</a:t>
            </a:r>
            <a:r>
              <a:rPr sz="1400" spc="-45">
                <a:solidFill>
                  <a:srgbClr val="626469"/>
                </a:solidFill>
                <a:latin typeface="Segoe UI"/>
                <a:cs typeface="Segoe UI"/>
              </a:rPr>
              <a:t> </a:t>
            </a:r>
            <a:r>
              <a:rPr sz="1400">
                <a:solidFill>
                  <a:srgbClr val="626469"/>
                </a:solidFill>
                <a:latin typeface="Segoe UI"/>
                <a:cs typeface="Segoe UI"/>
              </a:rPr>
              <a:t>saved</a:t>
            </a:r>
            <a:r>
              <a:rPr sz="1400" spc="-25">
                <a:solidFill>
                  <a:srgbClr val="626469"/>
                </a:solidFill>
                <a:latin typeface="Segoe UI"/>
                <a:cs typeface="Segoe UI"/>
              </a:rPr>
              <a:t> </a:t>
            </a:r>
            <a:r>
              <a:rPr sz="1400">
                <a:solidFill>
                  <a:srgbClr val="626469"/>
                </a:solidFill>
                <a:latin typeface="Segoe UI"/>
                <a:cs typeface="Segoe UI"/>
              </a:rPr>
              <a:t>worksite</a:t>
            </a:r>
            <a:r>
              <a:rPr sz="1400" spc="-45">
                <a:solidFill>
                  <a:srgbClr val="626469"/>
                </a:solidFill>
                <a:latin typeface="Segoe UI"/>
                <a:cs typeface="Segoe UI"/>
              </a:rPr>
              <a:t> </a:t>
            </a:r>
            <a:r>
              <a:rPr sz="1400">
                <a:solidFill>
                  <a:srgbClr val="626469"/>
                </a:solidFill>
                <a:latin typeface="Segoe UI"/>
                <a:cs typeface="Segoe UI"/>
              </a:rPr>
              <a:t>location.</a:t>
            </a:r>
            <a:r>
              <a:rPr sz="1400" spc="-55">
                <a:solidFill>
                  <a:srgbClr val="626469"/>
                </a:solidFill>
                <a:latin typeface="Segoe UI"/>
                <a:cs typeface="Segoe UI"/>
              </a:rPr>
              <a:t> </a:t>
            </a:r>
            <a:r>
              <a:rPr sz="1400">
                <a:solidFill>
                  <a:srgbClr val="626469"/>
                </a:solidFill>
                <a:latin typeface="Segoe UI"/>
                <a:cs typeface="Segoe UI"/>
              </a:rPr>
              <a:t>Simply</a:t>
            </a:r>
            <a:r>
              <a:rPr sz="1400" spc="-40">
                <a:solidFill>
                  <a:srgbClr val="626469"/>
                </a:solidFill>
                <a:latin typeface="Segoe UI"/>
                <a:cs typeface="Segoe UI"/>
              </a:rPr>
              <a:t> </a:t>
            </a:r>
            <a:r>
              <a:rPr sz="1400" spc="-10">
                <a:solidFill>
                  <a:srgbClr val="626469"/>
                </a:solidFill>
                <a:latin typeface="Segoe UI"/>
                <a:cs typeface="Segoe UI"/>
              </a:rPr>
              <a:t>click</a:t>
            </a:r>
            <a:r>
              <a:rPr sz="1400" spc="500">
                <a:solidFill>
                  <a:srgbClr val="626469"/>
                </a:solidFill>
                <a:latin typeface="Segoe UI"/>
                <a:cs typeface="Segoe UI"/>
              </a:rPr>
              <a:t> </a:t>
            </a:r>
            <a:r>
              <a:rPr sz="1400">
                <a:solidFill>
                  <a:srgbClr val="626469"/>
                </a:solidFill>
                <a:latin typeface="Segoe UI"/>
                <a:cs typeface="Segoe UI"/>
              </a:rPr>
              <a:t>Edit</a:t>
            </a:r>
            <a:r>
              <a:rPr sz="1400" spc="-20">
                <a:solidFill>
                  <a:srgbClr val="626469"/>
                </a:solidFill>
                <a:latin typeface="Segoe UI"/>
                <a:cs typeface="Segoe UI"/>
              </a:rPr>
              <a:t> </a:t>
            </a:r>
            <a:r>
              <a:rPr sz="1400">
                <a:solidFill>
                  <a:srgbClr val="626469"/>
                </a:solidFill>
                <a:latin typeface="Segoe UI"/>
                <a:cs typeface="Segoe UI"/>
              </a:rPr>
              <a:t>under</a:t>
            </a:r>
            <a:r>
              <a:rPr sz="1400" spc="-25">
                <a:solidFill>
                  <a:srgbClr val="626469"/>
                </a:solidFill>
                <a:latin typeface="Segoe UI"/>
                <a:cs typeface="Segoe UI"/>
              </a:rPr>
              <a:t> </a:t>
            </a:r>
            <a:r>
              <a:rPr sz="1400">
                <a:solidFill>
                  <a:srgbClr val="626469"/>
                </a:solidFill>
                <a:latin typeface="Segoe UI"/>
                <a:cs typeface="Segoe UI"/>
              </a:rPr>
              <a:t>the</a:t>
            </a:r>
            <a:r>
              <a:rPr sz="1400" spc="-20">
                <a:solidFill>
                  <a:srgbClr val="626469"/>
                </a:solidFill>
                <a:latin typeface="Segoe UI"/>
                <a:cs typeface="Segoe UI"/>
              </a:rPr>
              <a:t> </a:t>
            </a:r>
            <a:r>
              <a:rPr sz="1400">
                <a:solidFill>
                  <a:srgbClr val="626469"/>
                </a:solidFill>
                <a:latin typeface="Segoe UI"/>
                <a:cs typeface="Segoe UI"/>
              </a:rPr>
              <a:t>location</a:t>
            </a:r>
            <a:r>
              <a:rPr sz="1400" spc="-30">
                <a:solidFill>
                  <a:srgbClr val="626469"/>
                </a:solidFill>
                <a:latin typeface="Segoe UI"/>
                <a:cs typeface="Segoe UI"/>
              </a:rPr>
              <a:t> </a:t>
            </a:r>
            <a:r>
              <a:rPr sz="1400">
                <a:solidFill>
                  <a:srgbClr val="626469"/>
                </a:solidFill>
                <a:latin typeface="Segoe UI"/>
                <a:cs typeface="Segoe UI"/>
              </a:rPr>
              <a:t>you</a:t>
            </a:r>
            <a:r>
              <a:rPr sz="1400" spc="-20">
                <a:solidFill>
                  <a:srgbClr val="626469"/>
                </a:solidFill>
                <a:latin typeface="Segoe UI"/>
                <a:cs typeface="Segoe UI"/>
              </a:rPr>
              <a:t> </a:t>
            </a:r>
            <a:r>
              <a:rPr sz="1400">
                <a:solidFill>
                  <a:srgbClr val="626469"/>
                </a:solidFill>
                <a:latin typeface="Segoe UI"/>
                <a:cs typeface="Segoe UI"/>
              </a:rPr>
              <a:t>wish</a:t>
            </a:r>
            <a:r>
              <a:rPr sz="1400" spc="-30">
                <a:solidFill>
                  <a:srgbClr val="626469"/>
                </a:solidFill>
                <a:latin typeface="Segoe UI"/>
                <a:cs typeface="Segoe UI"/>
              </a:rPr>
              <a:t> </a:t>
            </a:r>
            <a:r>
              <a:rPr sz="1400">
                <a:solidFill>
                  <a:srgbClr val="626469"/>
                </a:solidFill>
                <a:latin typeface="Segoe UI"/>
                <a:cs typeface="Segoe UI"/>
              </a:rPr>
              <a:t>to</a:t>
            </a:r>
            <a:r>
              <a:rPr sz="1400" spc="-10">
                <a:solidFill>
                  <a:srgbClr val="626469"/>
                </a:solidFill>
                <a:latin typeface="Segoe UI"/>
                <a:cs typeface="Segoe UI"/>
              </a:rPr>
              <a:t> </a:t>
            </a:r>
            <a:r>
              <a:rPr sz="1400">
                <a:solidFill>
                  <a:srgbClr val="626469"/>
                </a:solidFill>
                <a:latin typeface="Segoe UI"/>
                <a:cs typeface="Segoe UI"/>
              </a:rPr>
              <a:t>change.</a:t>
            </a:r>
            <a:r>
              <a:rPr sz="1400" spc="-35">
                <a:solidFill>
                  <a:srgbClr val="626469"/>
                </a:solidFill>
                <a:latin typeface="Segoe UI"/>
                <a:cs typeface="Segoe UI"/>
              </a:rPr>
              <a:t> </a:t>
            </a:r>
            <a:r>
              <a:rPr sz="1400">
                <a:solidFill>
                  <a:srgbClr val="626469"/>
                </a:solidFill>
                <a:latin typeface="Segoe UI"/>
                <a:cs typeface="Segoe UI"/>
              </a:rPr>
              <a:t>If</a:t>
            </a:r>
            <a:r>
              <a:rPr sz="1400" spc="-10">
                <a:solidFill>
                  <a:srgbClr val="626469"/>
                </a:solidFill>
                <a:latin typeface="Segoe UI"/>
                <a:cs typeface="Segoe UI"/>
              </a:rPr>
              <a:t> </a:t>
            </a:r>
            <a:r>
              <a:rPr sz="1400">
                <a:solidFill>
                  <a:srgbClr val="626469"/>
                </a:solidFill>
                <a:latin typeface="Segoe UI"/>
                <a:cs typeface="Segoe UI"/>
              </a:rPr>
              <a:t>you</a:t>
            </a:r>
            <a:r>
              <a:rPr sz="1400" spc="-30">
                <a:solidFill>
                  <a:srgbClr val="626469"/>
                </a:solidFill>
                <a:latin typeface="Segoe UI"/>
                <a:cs typeface="Segoe UI"/>
              </a:rPr>
              <a:t> </a:t>
            </a:r>
            <a:r>
              <a:rPr sz="1400">
                <a:solidFill>
                  <a:srgbClr val="626469"/>
                </a:solidFill>
                <a:latin typeface="Segoe UI"/>
                <a:cs typeface="Segoe UI"/>
              </a:rPr>
              <a:t>will</a:t>
            </a:r>
            <a:r>
              <a:rPr sz="1400" spc="-25">
                <a:solidFill>
                  <a:srgbClr val="626469"/>
                </a:solidFill>
                <a:latin typeface="Segoe UI"/>
                <a:cs typeface="Segoe UI"/>
              </a:rPr>
              <a:t> </a:t>
            </a:r>
            <a:r>
              <a:rPr sz="1400">
                <a:solidFill>
                  <a:srgbClr val="626469"/>
                </a:solidFill>
                <a:latin typeface="Segoe UI"/>
                <a:cs typeface="Segoe UI"/>
              </a:rPr>
              <a:t>no</a:t>
            </a:r>
            <a:r>
              <a:rPr sz="1400" spc="-10">
                <a:solidFill>
                  <a:srgbClr val="626469"/>
                </a:solidFill>
                <a:latin typeface="Segoe UI"/>
                <a:cs typeface="Segoe UI"/>
              </a:rPr>
              <a:t> </a:t>
            </a:r>
            <a:r>
              <a:rPr sz="1400">
                <a:solidFill>
                  <a:srgbClr val="626469"/>
                </a:solidFill>
                <a:latin typeface="Segoe UI"/>
                <a:cs typeface="Segoe UI"/>
              </a:rPr>
              <a:t>longer</a:t>
            </a:r>
            <a:r>
              <a:rPr sz="1400" spc="-15">
                <a:solidFill>
                  <a:srgbClr val="626469"/>
                </a:solidFill>
                <a:latin typeface="Segoe UI"/>
                <a:cs typeface="Segoe UI"/>
              </a:rPr>
              <a:t> </a:t>
            </a:r>
            <a:r>
              <a:rPr sz="1400" spc="-25">
                <a:solidFill>
                  <a:srgbClr val="626469"/>
                </a:solidFill>
                <a:latin typeface="Segoe UI"/>
                <a:cs typeface="Segoe UI"/>
              </a:rPr>
              <a:t>be </a:t>
            </a:r>
            <a:r>
              <a:rPr sz="1400">
                <a:solidFill>
                  <a:srgbClr val="626469"/>
                </a:solidFill>
                <a:latin typeface="Segoe UI"/>
                <a:cs typeface="Segoe UI"/>
              </a:rPr>
              <a:t>receiving</a:t>
            </a:r>
            <a:r>
              <a:rPr sz="1400" spc="-20">
                <a:solidFill>
                  <a:srgbClr val="626469"/>
                </a:solidFill>
                <a:latin typeface="Segoe UI"/>
                <a:cs typeface="Segoe UI"/>
              </a:rPr>
              <a:t> </a:t>
            </a:r>
            <a:r>
              <a:rPr sz="1400">
                <a:solidFill>
                  <a:srgbClr val="626469"/>
                </a:solidFill>
                <a:latin typeface="Segoe UI"/>
                <a:cs typeface="Segoe UI"/>
              </a:rPr>
              <a:t>services</a:t>
            </a:r>
            <a:r>
              <a:rPr sz="1400" spc="-10">
                <a:solidFill>
                  <a:srgbClr val="626469"/>
                </a:solidFill>
                <a:latin typeface="Segoe UI"/>
                <a:cs typeface="Segoe UI"/>
              </a:rPr>
              <a:t> </a:t>
            </a:r>
            <a:r>
              <a:rPr sz="1400">
                <a:solidFill>
                  <a:srgbClr val="626469"/>
                </a:solidFill>
                <a:latin typeface="Segoe UI"/>
                <a:cs typeface="Segoe UI"/>
              </a:rPr>
              <a:t>at</a:t>
            </a:r>
            <a:r>
              <a:rPr sz="1400" spc="-25">
                <a:solidFill>
                  <a:srgbClr val="626469"/>
                </a:solidFill>
                <a:latin typeface="Segoe UI"/>
                <a:cs typeface="Segoe UI"/>
              </a:rPr>
              <a:t> </a:t>
            </a:r>
            <a:r>
              <a:rPr sz="1400">
                <a:solidFill>
                  <a:srgbClr val="626469"/>
                </a:solidFill>
                <a:latin typeface="Segoe UI"/>
                <a:cs typeface="Segoe UI"/>
              </a:rPr>
              <a:t>a</a:t>
            </a:r>
            <a:r>
              <a:rPr sz="1400" spc="-35">
                <a:solidFill>
                  <a:srgbClr val="626469"/>
                </a:solidFill>
                <a:latin typeface="Segoe UI"/>
                <a:cs typeface="Segoe UI"/>
              </a:rPr>
              <a:t> </a:t>
            </a:r>
            <a:r>
              <a:rPr sz="1400">
                <a:solidFill>
                  <a:srgbClr val="626469"/>
                </a:solidFill>
                <a:latin typeface="Segoe UI"/>
                <a:cs typeface="Segoe UI"/>
              </a:rPr>
              <a:t>saved</a:t>
            </a:r>
            <a:r>
              <a:rPr sz="1400" spc="-20">
                <a:solidFill>
                  <a:srgbClr val="626469"/>
                </a:solidFill>
                <a:latin typeface="Segoe UI"/>
                <a:cs typeface="Segoe UI"/>
              </a:rPr>
              <a:t> </a:t>
            </a:r>
            <a:r>
              <a:rPr sz="1400">
                <a:solidFill>
                  <a:srgbClr val="626469"/>
                </a:solidFill>
                <a:latin typeface="Segoe UI"/>
                <a:cs typeface="Segoe UI"/>
              </a:rPr>
              <a:t>address,</a:t>
            </a:r>
            <a:r>
              <a:rPr sz="1400" spc="-40">
                <a:solidFill>
                  <a:srgbClr val="626469"/>
                </a:solidFill>
                <a:latin typeface="Segoe UI"/>
                <a:cs typeface="Segoe UI"/>
              </a:rPr>
              <a:t> </a:t>
            </a:r>
            <a:r>
              <a:rPr sz="1400">
                <a:solidFill>
                  <a:srgbClr val="626469"/>
                </a:solidFill>
                <a:latin typeface="Segoe UI"/>
                <a:cs typeface="Segoe UI"/>
              </a:rPr>
              <a:t>you</a:t>
            </a:r>
            <a:r>
              <a:rPr sz="1400" spc="-30">
                <a:solidFill>
                  <a:srgbClr val="626469"/>
                </a:solidFill>
                <a:latin typeface="Segoe UI"/>
                <a:cs typeface="Segoe UI"/>
              </a:rPr>
              <a:t> </a:t>
            </a:r>
            <a:r>
              <a:rPr sz="1400">
                <a:solidFill>
                  <a:srgbClr val="626469"/>
                </a:solidFill>
                <a:latin typeface="Segoe UI"/>
                <a:cs typeface="Segoe UI"/>
              </a:rPr>
              <a:t>can</a:t>
            </a:r>
            <a:r>
              <a:rPr sz="1400" spc="-40">
                <a:solidFill>
                  <a:srgbClr val="626469"/>
                </a:solidFill>
                <a:latin typeface="Segoe UI"/>
                <a:cs typeface="Segoe UI"/>
              </a:rPr>
              <a:t> </a:t>
            </a:r>
            <a:r>
              <a:rPr sz="1400">
                <a:solidFill>
                  <a:srgbClr val="626469"/>
                </a:solidFill>
                <a:latin typeface="Segoe UI"/>
                <a:cs typeface="Segoe UI"/>
              </a:rPr>
              <a:t>use</a:t>
            </a:r>
            <a:r>
              <a:rPr sz="1400" spc="-25">
                <a:solidFill>
                  <a:srgbClr val="626469"/>
                </a:solidFill>
                <a:latin typeface="Segoe UI"/>
                <a:cs typeface="Segoe UI"/>
              </a:rPr>
              <a:t> </a:t>
            </a:r>
            <a:r>
              <a:rPr sz="1400">
                <a:solidFill>
                  <a:srgbClr val="626469"/>
                </a:solidFill>
                <a:latin typeface="Segoe UI"/>
                <a:cs typeface="Segoe UI"/>
              </a:rPr>
              <a:t>the</a:t>
            </a:r>
            <a:r>
              <a:rPr sz="1400" spc="-30">
                <a:solidFill>
                  <a:srgbClr val="626469"/>
                </a:solidFill>
                <a:latin typeface="Segoe UI"/>
                <a:cs typeface="Segoe UI"/>
              </a:rPr>
              <a:t> </a:t>
            </a:r>
            <a:r>
              <a:rPr sz="1400">
                <a:solidFill>
                  <a:srgbClr val="626469"/>
                </a:solidFill>
                <a:latin typeface="Segoe UI"/>
                <a:cs typeface="Segoe UI"/>
              </a:rPr>
              <a:t>Delete</a:t>
            </a:r>
            <a:r>
              <a:rPr sz="1400" spc="-20">
                <a:solidFill>
                  <a:srgbClr val="626469"/>
                </a:solidFill>
                <a:latin typeface="Segoe UI"/>
                <a:cs typeface="Segoe UI"/>
              </a:rPr>
              <a:t> </a:t>
            </a:r>
            <a:r>
              <a:rPr sz="1400">
                <a:solidFill>
                  <a:srgbClr val="626469"/>
                </a:solidFill>
                <a:latin typeface="Segoe UI"/>
                <a:cs typeface="Segoe UI"/>
              </a:rPr>
              <a:t>button</a:t>
            </a:r>
            <a:r>
              <a:rPr sz="1400" spc="-40">
                <a:solidFill>
                  <a:srgbClr val="626469"/>
                </a:solidFill>
                <a:latin typeface="Segoe UI"/>
                <a:cs typeface="Segoe UI"/>
              </a:rPr>
              <a:t> </a:t>
            </a:r>
            <a:r>
              <a:rPr sz="1400" spc="-25">
                <a:solidFill>
                  <a:srgbClr val="626469"/>
                </a:solidFill>
                <a:latin typeface="Segoe UI"/>
                <a:cs typeface="Segoe UI"/>
              </a:rPr>
              <a:t>to </a:t>
            </a:r>
            <a:r>
              <a:rPr sz="1400">
                <a:solidFill>
                  <a:srgbClr val="626469"/>
                </a:solidFill>
                <a:latin typeface="Segoe UI"/>
                <a:cs typeface="Segoe UI"/>
              </a:rPr>
              <a:t>remove</a:t>
            </a:r>
            <a:r>
              <a:rPr sz="1400" spc="-25">
                <a:solidFill>
                  <a:srgbClr val="626469"/>
                </a:solidFill>
                <a:latin typeface="Segoe UI"/>
                <a:cs typeface="Segoe UI"/>
              </a:rPr>
              <a:t> </a:t>
            </a:r>
            <a:r>
              <a:rPr sz="1400">
                <a:solidFill>
                  <a:srgbClr val="626469"/>
                </a:solidFill>
                <a:latin typeface="Segoe UI"/>
                <a:cs typeface="Segoe UI"/>
              </a:rPr>
              <a:t>it</a:t>
            </a:r>
            <a:r>
              <a:rPr sz="1400" spc="-30">
                <a:solidFill>
                  <a:srgbClr val="626469"/>
                </a:solidFill>
                <a:latin typeface="Segoe UI"/>
                <a:cs typeface="Segoe UI"/>
              </a:rPr>
              <a:t> </a:t>
            </a:r>
            <a:r>
              <a:rPr sz="1400">
                <a:solidFill>
                  <a:srgbClr val="626469"/>
                </a:solidFill>
                <a:latin typeface="Segoe UI"/>
                <a:cs typeface="Segoe UI"/>
              </a:rPr>
              <a:t>from</a:t>
            </a:r>
            <a:r>
              <a:rPr sz="1400" spc="-50">
                <a:solidFill>
                  <a:srgbClr val="626469"/>
                </a:solidFill>
                <a:latin typeface="Segoe UI"/>
                <a:cs typeface="Segoe UI"/>
              </a:rPr>
              <a:t> </a:t>
            </a:r>
            <a:r>
              <a:rPr sz="1400">
                <a:solidFill>
                  <a:srgbClr val="626469"/>
                </a:solidFill>
                <a:latin typeface="Segoe UI"/>
                <a:cs typeface="Segoe UI"/>
              </a:rPr>
              <a:t>your</a:t>
            </a:r>
            <a:r>
              <a:rPr sz="1400" spc="-35">
                <a:solidFill>
                  <a:srgbClr val="626469"/>
                </a:solidFill>
                <a:latin typeface="Segoe UI"/>
                <a:cs typeface="Segoe UI"/>
              </a:rPr>
              <a:t> </a:t>
            </a:r>
            <a:r>
              <a:rPr sz="1400" spc="-10">
                <a:solidFill>
                  <a:srgbClr val="626469"/>
                </a:solidFill>
                <a:latin typeface="Segoe UI"/>
                <a:cs typeface="Segoe UI"/>
              </a:rPr>
              <a:t>profile.</a:t>
            </a:r>
            <a:endParaRPr sz="1400">
              <a:latin typeface="Segoe UI"/>
              <a:cs typeface="Segoe UI"/>
            </a:endParaRPr>
          </a:p>
        </p:txBody>
      </p:sp>
      <p:pic>
        <p:nvPicPr>
          <p:cNvPr id="6" name="object 6"/>
          <p:cNvPicPr/>
          <p:nvPr/>
        </p:nvPicPr>
        <p:blipFill>
          <a:blip r:embed="rId3" cstate="print"/>
          <a:stretch>
            <a:fillRect/>
          </a:stretch>
        </p:blipFill>
        <p:spPr>
          <a:xfrm>
            <a:off x="521947" y="3473487"/>
            <a:ext cx="5298017" cy="2417010"/>
          </a:xfrm>
          <a:prstGeom prst="rect">
            <a:avLst/>
          </a:prstGeom>
        </p:spPr>
      </p:pic>
      <p:pic>
        <p:nvPicPr>
          <p:cNvPr id="7" name="object 7"/>
          <p:cNvPicPr/>
          <p:nvPr/>
        </p:nvPicPr>
        <p:blipFill>
          <a:blip r:embed="rId4" cstate="print"/>
          <a:stretch>
            <a:fillRect/>
          </a:stretch>
        </p:blipFill>
        <p:spPr>
          <a:xfrm>
            <a:off x="6012611" y="3473487"/>
            <a:ext cx="5953810" cy="2734919"/>
          </a:xfrm>
          <a:prstGeom prst="rect">
            <a:avLst/>
          </a:prstGeom>
        </p:spPr>
      </p:pic>
      <p:sp>
        <p:nvSpPr>
          <p:cNvPr id="8" name="object 8"/>
          <p:cNvSpPr txBox="1">
            <a:spLocks noGrp="1"/>
          </p:cNvSpPr>
          <p:nvPr>
            <p:ph type="sldNum" sz="quarter" idx="7"/>
          </p:nvPr>
        </p:nvSpPr>
        <p:spPr>
          <a:prstGeom prst="rect">
            <a:avLst/>
          </a:prstGeom>
        </p:spPr>
        <p:txBody>
          <a:bodyPr vert="horz" wrap="square" lIns="0" tIns="106038" rIns="0" bIns="0" rtlCol="0">
            <a:spAutoFit/>
          </a:bodyPr>
          <a:lstStyle/>
          <a:p>
            <a:pPr marL="38100">
              <a:lnSpc>
                <a:spcPct val="100000"/>
              </a:lnSpc>
              <a:spcBef>
                <a:spcPts val="195"/>
              </a:spcBef>
            </a:pPr>
            <a:fld id="{81D60167-4931-47E6-BA6A-407CBD079E47}" type="slidenum">
              <a:rPr spc="-25" dirty="0">
                <a:solidFill>
                  <a:srgbClr val="626469"/>
                </a:solidFill>
              </a:rPr>
              <a:t>26</a:t>
            </a:fld>
            <a:endParaRPr spc="-25">
              <a:solidFill>
                <a:srgbClr val="626469"/>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8196" y="329862"/>
            <a:ext cx="438162" cy="529063"/>
          </a:xfrm>
          <a:prstGeom prst="rect">
            <a:avLst/>
          </a:prstGeom>
        </p:spPr>
      </p:pic>
      <p:sp>
        <p:nvSpPr>
          <p:cNvPr id="3" name="object 3"/>
          <p:cNvSpPr txBox="1">
            <a:spLocks noGrp="1"/>
          </p:cNvSpPr>
          <p:nvPr>
            <p:ph type="title"/>
          </p:nvPr>
        </p:nvSpPr>
        <p:spPr>
          <a:xfrm>
            <a:off x="933919" y="280581"/>
            <a:ext cx="6153150" cy="871855"/>
          </a:xfrm>
          <a:prstGeom prst="rect">
            <a:avLst/>
          </a:prstGeom>
          <a:ln w="28575">
            <a:solidFill>
              <a:srgbClr val="626469"/>
            </a:solidFill>
          </a:ln>
        </p:spPr>
        <p:txBody>
          <a:bodyPr vert="horz" wrap="square" lIns="0" tIns="226695" rIns="0" bIns="0" rtlCol="0">
            <a:spAutoFit/>
          </a:bodyPr>
          <a:lstStyle/>
          <a:p>
            <a:pPr marL="219710">
              <a:lnSpc>
                <a:spcPct val="100000"/>
              </a:lnSpc>
              <a:spcBef>
                <a:spcPts val="1785"/>
              </a:spcBef>
            </a:pPr>
            <a:r>
              <a:rPr>
                <a:solidFill>
                  <a:srgbClr val="2A9A92"/>
                </a:solidFill>
              </a:rPr>
              <a:t>PARTICIPANT</a:t>
            </a:r>
            <a:r>
              <a:rPr spc="515">
                <a:solidFill>
                  <a:srgbClr val="2A9A92"/>
                </a:solidFill>
              </a:rPr>
              <a:t> </a:t>
            </a:r>
            <a:r>
              <a:rPr spc="65">
                <a:solidFill>
                  <a:srgbClr val="2A9A92"/>
                </a:solidFill>
              </a:rPr>
              <a:t>WORKSITE</a:t>
            </a:r>
            <a:r>
              <a:rPr spc="484">
                <a:solidFill>
                  <a:srgbClr val="2A9A92"/>
                </a:solidFill>
              </a:rPr>
              <a:t> </a:t>
            </a:r>
            <a:r>
              <a:rPr spc="35">
                <a:solidFill>
                  <a:srgbClr val="2A9A92"/>
                </a:solidFill>
              </a:rPr>
              <a:t>LOCATIONS</a:t>
            </a:r>
          </a:p>
        </p:txBody>
      </p:sp>
      <p:sp>
        <p:nvSpPr>
          <p:cNvPr id="4" name="object 4"/>
          <p:cNvSpPr txBox="1"/>
          <p:nvPr/>
        </p:nvSpPr>
        <p:spPr>
          <a:xfrm>
            <a:off x="495503" y="2522715"/>
            <a:ext cx="3392170" cy="954405"/>
          </a:xfrm>
          <a:prstGeom prst="rect">
            <a:avLst/>
          </a:prstGeom>
          <a:solidFill>
            <a:srgbClr val="79DBD3"/>
          </a:solidFill>
        </p:spPr>
        <p:txBody>
          <a:bodyPr vert="horz" wrap="square" lIns="0" tIns="168275" rIns="0" bIns="0" rtlCol="0">
            <a:spAutoFit/>
          </a:bodyPr>
          <a:lstStyle/>
          <a:p>
            <a:pPr marL="62865" marR="281940">
              <a:lnSpc>
                <a:spcPct val="100000"/>
              </a:lnSpc>
              <a:spcBef>
                <a:spcPts val="1325"/>
              </a:spcBef>
            </a:pPr>
            <a:r>
              <a:rPr sz="1400" spc="-10">
                <a:solidFill>
                  <a:srgbClr val="626469"/>
                </a:solidFill>
                <a:latin typeface="Segoe UI"/>
                <a:cs typeface="Segoe UI"/>
              </a:rPr>
              <a:t>Double-</a:t>
            </a:r>
            <a:r>
              <a:rPr sz="1400">
                <a:solidFill>
                  <a:srgbClr val="626469"/>
                </a:solidFill>
                <a:latin typeface="Segoe UI"/>
                <a:cs typeface="Segoe UI"/>
              </a:rPr>
              <a:t>check</a:t>
            </a:r>
            <a:r>
              <a:rPr sz="1400" spc="-15">
                <a:solidFill>
                  <a:srgbClr val="626469"/>
                </a:solidFill>
                <a:latin typeface="Segoe UI"/>
                <a:cs typeface="Segoe UI"/>
              </a:rPr>
              <a:t> </a:t>
            </a:r>
            <a:r>
              <a:rPr sz="1400">
                <a:solidFill>
                  <a:srgbClr val="626469"/>
                </a:solidFill>
                <a:latin typeface="Segoe UI"/>
                <a:cs typeface="Segoe UI"/>
              </a:rPr>
              <a:t>the</a:t>
            </a:r>
            <a:r>
              <a:rPr sz="1400" spc="-30">
                <a:solidFill>
                  <a:srgbClr val="626469"/>
                </a:solidFill>
                <a:latin typeface="Segoe UI"/>
                <a:cs typeface="Segoe UI"/>
              </a:rPr>
              <a:t> </a:t>
            </a:r>
            <a:r>
              <a:rPr sz="1400">
                <a:solidFill>
                  <a:srgbClr val="626469"/>
                </a:solidFill>
                <a:latin typeface="Segoe UI"/>
                <a:cs typeface="Segoe UI"/>
              </a:rPr>
              <a:t>spelling</a:t>
            </a:r>
            <a:r>
              <a:rPr sz="1400" spc="-20">
                <a:solidFill>
                  <a:srgbClr val="626469"/>
                </a:solidFill>
                <a:latin typeface="Segoe UI"/>
                <a:cs typeface="Segoe UI"/>
              </a:rPr>
              <a:t> </a:t>
            </a:r>
            <a:r>
              <a:rPr sz="1400">
                <a:solidFill>
                  <a:srgbClr val="626469"/>
                </a:solidFill>
                <a:latin typeface="Segoe UI"/>
                <a:cs typeface="Segoe UI"/>
              </a:rPr>
              <a:t>of</a:t>
            </a:r>
            <a:r>
              <a:rPr sz="1400" spc="-20">
                <a:solidFill>
                  <a:srgbClr val="626469"/>
                </a:solidFill>
                <a:latin typeface="Segoe UI"/>
                <a:cs typeface="Segoe UI"/>
              </a:rPr>
              <a:t> </a:t>
            </a:r>
            <a:r>
              <a:rPr sz="1400">
                <a:solidFill>
                  <a:srgbClr val="626469"/>
                </a:solidFill>
                <a:latin typeface="Segoe UI"/>
                <a:cs typeface="Segoe UI"/>
              </a:rPr>
              <a:t>each</a:t>
            </a:r>
            <a:r>
              <a:rPr sz="1400" spc="-35">
                <a:solidFill>
                  <a:srgbClr val="626469"/>
                </a:solidFill>
                <a:latin typeface="Segoe UI"/>
                <a:cs typeface="Segoe UI"/>
              </a:rPr>
              <a:t> </a:t>
            </a:r>
            <a:r>
              <a:rPr sz="1400" spc="-10">
                <a:solidFill>
                  <a:srgbClr val="626469"/>
                </a:solidFill>
                <a:latin typeface="Segoe UI"/>
                <a:cs typeface="Segoe UI"/>
              </a:rPr>
              <a:t>line. </a:t>
            </a:r>
            <a:r>
              <a:rPr sz="1400">
                <a:solidFill>
                  <a:srgbClr val="626469"/>
                </a:solidFill>
                <a:latin typeface="Segoe UI"/>
                <a:cs typeface="Segoe UI"/>
              </a:rPr>
              <a:t>Make</a:t>
            </a:r>
            <a:r>
              <a:rPr sz="1400" spc="-30">
                <a:solidFill>
                  <a:srgbClr val="626469"/>
                </a:solidFill>
                <a:latin typeface="Segoe UI"/>
                <a:cs typeface="Segoe UI"/>
              </a:rPr>
              <a:t> </a:t>
            </a:r>
            <a:r>
              <a:rPr sz="1400">
                <a:solidFill>
                  <a:srgbClr val="626469"/>
                </a:solidFill>
                <a:latin typeface="Segoe UI"/>
                <a:cs typeface="Segoe UI"/>
              </a:rPr>
              <a:t>sure</a:t>
            </a:r>
            <a:r>
              <a:rPr sz="1400" spc="-20">
                <a:solidFill>
                  <a:srgbClr val="626469"/>
                </a:solidFill>
                <a:latin typeface="Segoe UI"/>
                <a:cs typeface="Segoe UI"/>
              </a:rPr>
              <a:t> </a:t>
            </a:r>
            <a:r>
              <a:rPr sz="1400">
                <a:solidFill>
                  <a:srgbClr val="626469"/>
                </a:solidFill>
                <a:latin typeface="Segoe UI"/>
                <a:cs typeface="Segoe UI"/>
              </a:rPr>
              <a:t>the</a:t>
            </a:r>
            <a:r>
              <a:rPr sz="1400" spc="-30">
                <a:solidFill>
                  <a:srgbClr val="626469"/>
                </a:solidFill>
                <a:latin typeface="Segoe UI"/>
                <a:cs typeface="Segoe UI"/>
              </a:rPr>
              <a:t> </a:t>
            </a:r>
            <a:r>
              <a:rPr sz="1400">
                <a:solidFill>
                  <a:srgbClr val="626469"/>
                </a:solidFill>
                <a:latin typeface="Segoe UI"/>
                <a:cs typeface="Segoe UI"/>
              </a:rPr>
              <a:t>house</a:t>
            </a:r>
            <a:r>
              <a:rPr sz="1400" spc="-30">
                <a:solidFill>
                  <a:srgbClr val="626469"/>
                </a:solidFill>
                <a:latin typeface="Segoe UI"/>
                <a:cs typeface="Segoe UI"/>
              </a:rPr>
              <a:t> </a:t>
            </a:r>
            <a:r>
              <a:rPr sz="1400">
                <a:solidFill>
                  <a:srgbClr val="626469"/>
                </a:solidFill>
                <a:latin typeface="Segoe UI"/>
                <a:cs typeface="Segoe UI"/>
              </a:rPr>
              <a:t>number</a:t>
            </a:r>
            <a:r>
              <a:rPr sz="1400" spc="-45">
                <a:solidFill>
                  <a:srgbClr val="626469"/>
                </a:solidFill>
                <a:latin typeface="Segoe UI"/>
                <a:cs typeface="Segoe UI"/>
              </a:rPr>
              <a:t> </a:t>
            </a:r>
            <a:r>
              <a:rPr sz="1400">
                <a:solidFill>
                  <a:srgbClr val="626469"/>
                </a:solidFill>
                <a:latin typeface="Segoe UI"/>
                <a:cs typeface="Segoe UI"/>
              </a:rPr>
              <a:t>and</a:t>
            </a:r>
            <a:r>
              <a:rPr sz="1400" spc="-35">
                <a:solidFill>
                  <a:srgbClr val="626469"/>
                </a:solidFill>
                <a:latin typeface="Segoe UI"/>
                <a:cs typeface="Segoe UI"/>
              </a:rPr>
              <a:t> </a:t>
            </a:r>
            <a:r>
              <a:rPr sz="1400" spc="-25">
                <a:solidFill>
                  <a:srgbClr val="626469"/>
                </a:solidFill>
                <a:latin typeface="Segoe UI"/>
                <a:cs typeface="Segoe UI"/>
              </a:rPr>
              <a:t>ZIP </a:t>
            </a:r>
            <a:r>
              <a:rPr sz="1400">
                <a:solidFill>
                  <a:srgbClr val="626469"/>
                </a:solidFill>
                <a:latin typeface="Segoe UI"/>
                <a:cs typeface="Segoe UI"/>
              </a:rPr>
              <a:t>code</a:t>
            </a:r>
            <a:r>
              <a:rPr sz="1400" spc="-30">
                <a:solidFill>
                  <a:srgbClr val="626469"/>
                </a:solidFill>
                <a:latin typeface="Segoe UI"/>
                <a:cs typeface="Segoe UI"/>
              </a:rPr>
              <a:t> </a:t>
            </a:r>
            <a:r>
              <a:rPr sz="1400">
                <a:solidFill>
                  <a:srgbClr val="626469"/>
                </a:solidFill>
                <a:latin typeface="Segoe UI"/>
                <a:cs typeface="Segoe UI"/>
              </a:rPr>
              <a:t>are</a:t>
            </a:r>
            <a:r>
              <a:rPr sz="1400" spc="-15">
                <a:solidFill>
                  <a:srgbClr val="626469"/>
                </a:solidFill>
                <a:latin typeface="Segoe UI"/>
                <a:cs typeface="Segoe UI"/>
              </a:rPr>
              <a:t> </a:t>
            </a:r>
            <a:r>
              <a:rPr sz="1400">
                <a:solidFill>
                  <a:srgbClr val="626469"/>
                </a:solidFill>
                <a:latin typeface="Segoe UI"/>
                <a:cs typeface="Segoe UI"/>
              </a:rPr>
              <a:t>also</a:t>
            </a:r>
            <a:r>
              <a:rPr sz="1400" spc="-30">
                <a:solidFill>
                  <a:srgbClr val="626469"/>
                </a:solidFill>
                <a:latin typeface="Segoe UI"/>
                <a:cs typeface="Segoe UI"/>
              </a:rPr>
              <a:t> </a:t>
            </a:r>
            <a:r>
              <a:rPr sz="1400" spc="-10">
                <a:solidFill>
                  <a:srgbClr val="626469"/>
                </a:solidFill>
                <a:latin typeface="Segoe UI"/>
                <a:cs typeface="Segoe UI"/>
              </a:rPr>
              <a:t>correct.</a:t>
            </a:r>
            <a:endParaRPr sz="1400">
              <a:latin typeface="Segoe UI"/>
              <a:cs typeface="Segoe UI"/>
            </a:endParaRPr>
          </a:p>
        </p:txBody>
      </p:sp>
      <p:sp>
        <p:nvSpPr>
          <p:cNvPr id="5" name="object 5"/>
          <p:cNvSpPr txBox="1"/>
          <p:nvPr/>
        </p:nvSpPr>
        <p:spPr>
          <a:xfrm>
            <a:off x="503223" y="4199742"/>
            <a:ext cx="2953385" cy="453390"/>
          </a:xfrm>
          <a:prstGeom prst="rect">
            <a:avLst/>
          </a:prstGeom>
        </p:spPr>
        <p:txBody>
          <a:bodyPr vert="horz" wrap="square" lIns="0" tIns="12700" rIns="0" bIns="0" rtlCol="0">
            <a:spAutoFit/>
          </a:bodyPr>
          <a:lstStyle/>
          <a:p>
            <a:pPr marL="12700">
              <a:lnSpc>
                <a:spcPct val="100000"/>
              </a:lnSpc>
              <a:spcBef>
                <a:spcPts val="100"/>
              </a:spcBef>
            </a:pPr>
            <a:r>
              <a:rPr sz="1400" b="1">
                <a:solidFill>
                  <a:srgbClr val="2A9A92"/>
                </a:solidFill>
                <a:latin typeface="Segoe UI"/>
                <a:cs typeface="Segoe UI"/>
              </a:rPr>
              <a:t>Step</a:t>
            </a:r>
            <a:r>
              <a:rPr sz="1400" b="1" spc="-60">
                <a:solidFill>
                  <a:srgbClr val="2A9A92"/>
                </a:solidFill>
                <a:latin typeface="Segoe UI"/>
                <a:cs typeface="Segoe UI"/>
              </a:rPr>
              <a:t> </a:t>
            </a:r>
            <a:r>
              <a:rPr sz="1400" b="1" spc="-25">
                <a:solidFill>
                  <a:srgbClr val="2A9A92"/>
                </a:solidFill>
                <a:latin typeface="Segoe UI"/>
                <a:cs typeface="Segoe UI"/>
              </a:rPr>
              <a:t>7.</a:t>
            </a:r>
            <a:endParaRPr sz="1400">
              <a:latin typeface="Segoe UI"/>
              <a:cs typeface="Segoe UI"/>
            </a:endParaRPr>
          </a:p>
          <a:p>
            <a:pPr marL="12700">
              <a:lnSpc>
                <a:spcPct val="100000"/>
              </a:lnSpc>
              <a:spcBef>
                <a:spcPts val="5"/>
              </a:spcBef>
            </a:pPr>
            <a:r>
              <a:rPr sz="1400" b="1">
                <a:solidFill>
                  <a:srgbClr val="2A9A92"/>
                </a:solidFill>
                <a:latin typeface="Segoe UI"/>
                <a:cs typeface="Segoe UI"/>
              </a:rPr>
              <a:t>Decide</a:t>
            </a:r>
            <a:r>
              <a:rPr sz="1400" b="1" spc="-5">
                <a:solidFill>
                  <a:srgbClr val="2A9A92"/>
                </a:solidFill>
                <a:latin typeface="Segoe UI"/>
                <a:cs typeface="Segoe UI"/>
              </a:rPr>
              <a:t> </a:t>
            </a:r>
            <a:r>
              <a:rPr sz="1400" b="1">
                <a:solidFill>
                  <a:srgbClr val="2A9A92"/>
                </a:solidFill>
                <a:latin typeface="Segoe UI"/>
                <a:cs typeface="Segoe UI"/>
              </a:rPr>
              <a:t>to</a:t>
            </a:r>
            <a:r>
              <a:rPr sz="1400" b="1" spc="-30">
                <a:solidFill>
                  <a:srgbClr val="2A9A92"/>
                </a:solidFill>
                <a:latin typeface="Segoe UI"/>
                <a:cs typeface="Segoe UI"/>
              </a:rPr>
              <a:t> </a:t>
            </a:r>
            <a:r>
              <a:rPr sz="1400" b="1">
                <a:solidFill>
                  <a:srgbClr val="2A9A92"/>
                </a:solidFill>
                <a:latin typeface="Segoe UI"/>
                <a:cs typeface="Segoe UI"/>
              </a:rPr>
              <a:t>Use</a:t>
            </a:r>
            <a:r>
              <a:rPr sz="1400" b="1" spc="-30">
                <a:solidFill>
                  <a:srgbClr val="2A9A92"/>
                </a:solidFill>
                <a:latin typeface="Segoe UI"/>
                <a:cs typeface="Segoe UI"/>
              </a:rPr>
              <a:t> </a:t>
            </a:r>
            <a:r>
              <a:rPr sz="1400" b="1" spc="-10">
                <a:solidFill>
                  <a:srgbClr val="2A9A92"/>
                </a:solidFill>
                <a:latin typeface="Segoe UI"/>
                <a:cs typeface="Segoe UI"/>
              </a:rPr>
              <a:t>As-</a:t>
            </a:r>
            <a:r>
              <a:rPr sz="1400" b="1">
                <a:solidFill>
                  <a:srgbClr val="2A9A92"/>
                </a:solidFill>
                <a:latin typeface="Segoe UI"/>
                <a:cs typeface="Segoe UI"/>
              </a:rPr>
              <a:t>Is</a:t>
            </a:r>
            <a:r>
              <a:rPr sz="1400" b="1" spc="-30">
                <a:solidFill>
                  <a:srgbClr val="2A9A92"/>
                </a:solidFill>
                <a:latin typeface="Segoe UI"/>
                <a:cs typeface="Segoe UI"/>
              </a:rPr>
              <a:t> </a:t>
            </a:r>
            <a:r>
              <a:rPr sz="1400" b="1">
                <a:solidFill>
                  <a:srgbClr val="2A9A92"/>
                </a:solidFill>
                <a:latin typeface="Segoe UI"/>
                <a:cs typeface="Segoe UI"/>
              </a:rPr>
              <a:t>or</a:t>
            </a:r>
            <a:r>
              <a:rPr sz="1400" b="1" spc="-25">
                <a:solidFill>
                  <a:srgbClr val="2A9A92"/>
                </a:solidFill>
                <a:latin typeface="Segoe UI"/>
                <a:cs typeface="Segoe UI"/>
              </a:rPr>
              <a:t> </a:t>
            </a:r>
            <a:r>
              <a:rPr sz="1400" b="1">
                <a:solidFill>
                  <a:srgbClr val="2A9A92"/>
                </a:solidFill>
                <a:latin typeface="Segoe UI"/>
                <a:cs typeface="Segoe UI"/>
              </a:rPr>
              <a:t>Edit</a:t>
            </a:r>
            <a:r>
              <a:rPr sz="1400" b="1" spc="-5">
                <a:solidFill>
                  <a:srgbClr val="2A9A92"/>
                </a:solidFill>
                <a:latin typeface="Segoe UI"/>
                <a:cs typeface="Segoe UI"/>
              </a:rPr>
              <a:t> </a:t>
            </a:r>
            <a:r>
              <a:rPr sz="1400" b="1" spc="-10">
                <a:solidFill>
                  <a:srgbClr val="2A9A92"/>
                </a:solidFill>
                <a:latin typeface="Segoe UI"/>
                <a:cs typeface="Segoe UI"/>
              </a:rPr>
              <a:t>Address</a:t>
            </a:r>
            <a:endParaRPr sz="1400">
              <a:latin typeface="Segoe UI"/>
              <a:cs typeface="Segoe UI"/>
            </a:endParaRPr>
          </a:p>
        </p:txBody>
      </p:sp>
      <p:sp>
        <p:nvSpPr>
          <p:cNvPr id="6" name="object 6"/>
          <p:cNvSpPr txBox="1"/>
          <p:nvPr/>
        </p:nvSpPr>
        <p:spPr>
          <a:xfrm>
            <a:off x="503223" y="1981947"/>
            <a:ext cx="2757805" cy="453390"/>
          </a:xfrm>
          <a:prstGeom prst="rect">
            <a:avLst/>
          </a:prstGeom>
        </p:spPr>
        <p:txBody>
          <a:bodyPr vert="horz" wrap="square" lIns="0" tIns="13335" rIns="0" bIns="0" rtlCol="0">
            <a:spAutoFit/>
          </a:bodyPr>
          <a:lstStyle/>
          <a:p>
            <a:pPr marL="12700">
              <a:lnSpc>
                <a:spcPct val="100000"/>
              </a:lnSpc>
              <a:spcBef>
                <a:spcPts val="105"/>
              </a:spcBef>
            </a:pPr>
            <a:r>
              <a:rPr sz="1400" b="1">
                <a:solidFill>
                  <a:srgbClr val="2A9A92"/>
                </a:solidFill>
                <a:latin typeface="Segoe UI"/>
                <a:cs typeface="Segoe UI"/>
              </a:rPr>
              <a:t>Step</a:t>
            </a:r>
            <a:r>
              <a:rPr sz="1400" b="1" spc="-60">
                <a:solidFill>
                  <a:srgbClr val="2A9A92"/>
                </a:solidFill>
                <a:latin typeface="Segoe UI"/>
                <a:cs typeface="Segoe UI"/>
              </a:rPr>
              <a:t> </a:t>
            </a:r>
            <a:r>
              <a:rPr sz="1400" b="1" spc="-25">
                <a:solidFill>
                  <a:srgbClr val="2A9A92"/>
                </a:solidFill>
                <a:latin typeface="Segoe UI"/>
                <a:cs typeface="Segoe UI"/>
              </a:rPr>
              <a:t>6.</a:t>
            </a:r>
            <a:endParaRPr sz="1400">
              <a:latin typeface="Segoe UI"/>
              <a:cs typeface="Segoe UI"/>
            </a:endParaRPr>
          </a:p>
          <a:p>
            <a:pPr marL="12700">
              <a:lnSpc>
                <a:spcPct val="100000"/>
              </a:lnSpc>
            </a:pPr>
            <a:r>
              <a:rPr sz="1400" b="1">
                <a:solidFill>
                  <a:srgbClr val="2A9A92"/>
                </a:solidFill>
                <a:latin typeface="Segoe UI"/>
                <a:cs typeface="Segoe UI"/>
              </a:rPr>
              <a:t>Review</a:t>
            </a:r>
            <a:r>
              <a:rPr sz="1400" b="1" spc="-30">
                <a:solidFill>
                  <a:srgbClr val="2A9A92"/>
                </a:solidFill>
                <a:latin typeface="Segoe UI"/>
                <a:cs typeface="Segoe UI"/>
              </a:rPr>
              <a:t> </a:t>
            </a:r>
            <a:r>
              <a:rPr sz="1400" b="1">
                <a:solidFill>
                  <a:srgbClr val="2A9A92"/>
                </a:solidFill>
                <a:latin typeface="Segoe UI"/>
                <a:cs typeface="Segoe UI"/>
              </a:rPr>
              <a:t>the</a:t>
            </a:r>
            <a:r>
              <a:rPr sz="1400" b="1" spc="-35">
                <a:solidFill>
                  <a:srgbClr val="2A9A92"/>
                </a:solidFill>
                <a:latin typeface="Segoe UI"/>
                <a:cs typeface="Segoe UI"/>
              </a:rPr>
              <a:t> </a:t>
            </a:r>
            <a:r>
              <a:rPr sz="1400" b="1">
                <a:solidFill>
                  <a:srgbClr val="2A9A92"/>
                </a:solidFill>
                <a:latin typeface="Segoe UI"/>
                <a:cs typeface="Segoe UI"/>
              </a:rPr>
              <a:t>Address</a:t>
            </a:r>
            <a:r>
              <a:rPr sz="1400" b="1" spc="-50">
                <a:solidFill>
                  <a:srgbClr val="2A9A92"/>
                </a:solidFill>
                <a:latin typeface="Segoe UI"/>
                <a:cs typeface="Segoe UI"/>
              </a:rPr>
              <a:t> </a:t>
            </a:r>
            <a:r>
              <a:rPr sz="1400" b="1">
                <a:solidFill>
                  <a:srgbClr val="2A9A92"/>
                </a:solidFill>
                <a:latin typeface="Segoe UI"/>
                <a:cs typeface="Segoe UI"/>
              </a:rPr>
              <a:t>for</a:t>
            </a:r>
            <a:r>
              <a:rPr sz="1400" b="1" spc="-50">
                <a:solidFill>
                  <a:srgbClr val="2A9A92"/>
                </a:solidFill>
                <a:latin typeface="Segoe UI"/>
                <a:cs typeface="Segoe UI"/>
              </a:rPr>
              <a:t> </a:t>
            </a:r>
            <a:r>
              <a:rPr sz="1400" b="1" spc="-10">
                <a:solidFill>
                  <a:srgbClr val="2A9A92"/>
                </a:solidFill>
                <a:latin typeface="Segoe UI"/>
                <a:cs typeface="Segoe UI"/>
              </a:rPr>
              <a:t>Accuracy</a:t>
            </a:r>
            <a:endParaRPr sz="1400">
              <a:latin typeface="Segoe UI"/>
              <a:cs typeface="Segoe UI"/>
            </a:endParaRPr>
          </a:p>
        </p:txBody>
      </p:sp>
      <p:sp>
        <p:nvSpPr>
          <p:cNvPr id="7" name="object 7"/>
          <p:cNvSpPr txBox="1"/>
          <p:nvPr/>
        </p:nvSpPr>
        <p:spPr>
          <a:xfrm>
            <a:off x="424408" y="4747259"/>
            <a:ext cx="3534410" cy="1007110"/>
          </a:xfrm>
          <a:prstGeom prst="rect">
            <a:avLst/>
          </a:prstGeom>
          <a:solidFill>
            <a:srgbClr val="79DBD3"/>
          </a:solidFill>
        </p:spPr>
        <p:txBody>
          <a:bodyPr vert="horz" wrap="square" lIns="0" tIns="41910" rIns="0" bIns="0" rtlCol="0">
            <a:spAutoFit/>
          </a:bodyPr>
          <a:lstStyle/>
          <a:p>
            <a:pPr marL="185420" marR="205740">
              <a:lnSpc>
                <a:spcPct val="100000"/>
              </a:lnSpc>
              <a:spcBef>
                <a:spcPts val="330"/>
              </a:spcBef>
            </a:pPr>
            <a:r>
              <a:rPr sz="1400">
                <a:solidFill>
                  <a:srgbClr val="626469"/>
                </a:solidFill>
                <a:latin typeface="Segoe UI"/>
                <a:cs typeface="Segoe UI"/>
              </a:rPr>
              <a:t>If</a:t>
            </a:r>
            <a:r>
              <a:rPr sz="1400" spc="-20">
                <a:solidFill>
                  <a:srgbClr val="626469"/>
                </a:solidFill>
                <a:latin typeface="Segoe UI"/>
                <a:cs typeface="Segoe UI"/>
              </a:rPr>
              <a:t> </a:t>
            </a:r>
            <a:r>
              <a:rPr sz="1400">
                <a:solidFill>
                  <a:srgbClr val="626469"/>
                </a:solidFill>
                <a:latin typeface="Segoe UI"/>
                <a:cs typeface="Segoe UI"/>
              </a:rPr>
              <a:t>the</a:t>
            </a:r>
            <a:r>
              <a:rPr sz="1400" spc="-25">
                <a:solidFill>
                  <a:srgbClr val="626469"/>
                </a:solidFill>
                <a:latin typeface="Segoe UI"/>
                <a:cs typeface="Segoe UI"/>
              </a:rPr>
              <a:t> </a:t>
            </a:r>
            <a:r>
              <a:rPr sz="1400">
                <a:solidFill>
                  <a:srgbClr val="626469"/>
                </a:solidFill>
                <a:latin typeface="Segoe UI"/>
                <a:cs typeface="Segoe UI"/>
              </a:rPr>
              <a:t>address</a:t>
            </a:r>
            <a:r>
              <a:rPr sz="1400" spc="-15">
                <a:solidFill>
                  <a:srgbClr val="626469"/>
                </a:solidFill>
                <a:latin typeface="Segoe UI"/>
                <a:cs typeface="Segoe UI"/>
              </a:rPr>
              <a:t> </a:t>
            </a:r>
            <a:r>
              <a:rPr sz="1400">
                <a:solidFill>
                  <a:srgbClr val="626469"/>
                </a:solidFill>
                <a:latin typeface="Segoe UI"/>
                <a:cs typeface="Segoe UI"/>
              </a:rPr>
              <a:t>is</a:t>
            </a:r>
            <a:r>
              <a:rPr sz="1400" spc="-20">
                <a:solidFill>
                  <a:srgbClr val="626469"/>
                </a:solidFill>
                <a:latin typeface="Segoe UI"/>
                <a:cs typeface="Segoe UI"/>
              </a:rPr>
              <a:t> </a:t>
            </a:r>
            <a:r>
              <a:rPr sz="1400">
                <a:solidFill>
                  <a:srgbClr val="626469"/>
                </a:solidFill>
                <a:latin typeface="Segoe UI"/>
                <a:cs typeface="Segoe UI"/>
              </a:rPr>
              <a:t>correct,</a:t>
            </a:r>
            <a:r>
              <a:rPr sz="1400" spc="-25">
                <a:solidFill>
                  <a:srgbClr val="626469"/>
                </a:solidFill>
                <a:latin typeface="Segoe UI"/>
                <a:cs typeface="Segoe UI"/>
              </a:rPr>
              <a:t> </a:t>
            </a:r>
            <a:r>
              <a:rPr sz="1400">
                <a:solidFill>
                  <a:srgbClr val="626469"/>
                </a:solidFill>
                <a:latin typeface="Segoe UI"/>
                <a:cs typeface="Segoe UI"/>
              </a:rPr>
              <a:t>you</a:t>
            </a:r>
            <a:r>
              <a:rPr sz="1400" spc="-25">
                <a:solidFill>
                  <a:srgbClr val="626469"/>
                </a:solidFill>
                <a:latin typeface="Segoe UI"/>
                <a:cs typeface="Segoe UI"/>
              </a:rPr>
              <a:t> </a:t>
            </a:r>
            <a:r>
              <a:rPr sz="1400">
                <a:solidFill>
                  <a:srgbClr val="626469"/>
                </a:solidFill>
                <a:latin typeface="Segoe UI"/>
                <a:cs typeface="Segoe UI"/>
              </a:rPr>
              <a:t>can</a:t>
            </a:r>
            <a:r>
              <a:rPr sz="1400" spc="-30">
                <a:solidFill>
                  <a:srgbClr val="626469"/>
                </a:solidFill>
                <a:latin typeface="Segoe UI"/>
                <a:cs typeface="Segoe UI"/>
              </a:rPr>
              <a:t> </a:t>
            </a:r>
            <a:r>
              <a:rPr sz="1400" spc="-10">
                <a:solidFill>
                  <a:srgbClr val="626469"/>
                </a:solidFill>
                <a:latin typeface="Segoe UI"/>
                <a:cs typeface="Segoe UI"/>
              </a:rPr>
              <a:t>choose </a:t>
            </a:r>
            <a:r>
              <a:rPr sz="1400">
                <a:solidFill>
                  <a:srgbClr val="626469"/>
                </a:solidFill>
                <a:latin typeface="Segoe UI"/>
                <a:cs typeface="Segoe UI"/>
              </a:rPr>
              <a:t>to</a:t>
            </a:r>
            <a:r>
              <a:rPr sz="1400" spc="-25">
                <a:solidFill>
                  <a:srgbClr val="626469"/>
                </a:solidFill>
                <a:latin typeface="Segoe UI"/>
                <a:cs typeface="Segoe UI"/>
              </a:rPr>
              <a:t> </a:t>
            </a:r>
            <a:r>
              <a:rPr sz="1400">
                <a:solidFill>
                  <a:srgbClr val="626469"/>
                </a:solidFill>
                <a:latin typeface="Segoe UI"/>
                <a:cs typeface="Segoe UI"/>
              </a:rPr>
              <a:t>“Use</a:t>
            </a:r>
            <a:r>
              <a:rPr sz="1400" spc="-30">
                <a:solidFill>
                  <a:srgbClr val="626469"/>
                </a:solidFill>
                <a:latin typeface="Segoe UI"/>
                <a:cs typeface="Segoe UI"/>
              </a:rPr>
              <a:t> </a:t>
            </a:r>
            <a:r>
              <a:rPr sz="1400">
                <a:solidFill>
                  <a:srgbClr val="626469"/>
                </a:solidFill>
                <a:latin typeface="Segoe UI"/>
                <a:cs typeface="Segoe UI"/>
              </a:rPr>
              <a:t>address</a:t>
            </a:r>
            <a:r>
              <a:rPr sz="1400" spc="-30">
                <a:solidFill>
                  <a:srgbClr val="626469"/>
                </a:solidFill>
                <a:latin typeface="Segoe UI"/>
                <a:cs typeface="Segoe UI"/>
              </a:rPr>
              <a:t> </a:t>
            </a:r>
            <a:r>
              <a:rPr sz="1400" spc="-10">
                <a:solidFill>
                  <a:srgbClr val="626469"/>
                </a:solidFill>
                <a:latin typeface="Segoe UI"/>
                <a:cs typeface="Segoe UI"/>
              </a:rPr>
              <a:t>as-</a:t>
            </a:r>
            <a:r>
              <a:rPr sz="1400" spc="-25">
                <a:solidFill>
                  <a:srgbClr val="626469"/>
                </a:solidFill>
                <a:latin typeface="Segoe UI"/>
                <a:cs typeface="Segoe UI"/>
              </a:rPr>
              <a:t>is.”</a:t>
            </a:r>
            <a:r>
              <a:rPr sz="1400" spc="-40">
                <a:solidFill>
                  <a:srgbClr val="626469"/>
                </a:solidFill>
                <a:latin typeface="Segoe UI"/>
                <a:cs typeface="Segoe UI"/>
              </a:rPr>
              <a:t> </a:t>
            </a:r>
            <a:r>
              <a:rPr sz="1400">
                <a:solidFill>
                  <a:srgbClr val="626469"/>
                </a:solidFill>
                <a:latin typeface="Segoe UI"/>
                <a:cs typeface="Segoe UI"/>
              </a:rPr>
              <a:t>If</a:t>
            </a:r>
            <a:r>
              <a:rPr sz="1400" spc="-25">
                <a:solidFill>
                  <a:srgbClr val="626469"/>
                </a:solidFill>
                <a:latin typeface="Segoe UI"/>
                <a:cs typeface="Segoe UI"/>
              </a:rPr>
              <a:t> </a:t>
            </a:r>
            <a:r>
              <a:rPr sz="1400">
                <a:solidFill>
                  <a:srgbClr val="626469"/>
                </a:solidFill>
                <a:latin typeface="Segoe UI"/>
                <a:cs typeface="Segoe UI"/>
              </a:rPr>
              <a:t>a</a:t>
            </a:r>
            <a:r>
              <a:rPr sz="1400" spc="-20">
                <a:solidFill>
                  <a:srgbClr val="626469"/>
                </a:solidFill>
                <a:latin typeface="Segoe UI"/>
                <a:cs typeface="Segoe UI"/>
              </a:rPr>
              <a:t> </a:t>
            </a:r>
            <a:r>
              <a:rPr sz="1400">
                <a:solidFill>
                  <a:srgbClr val="626469"/>
                </a:solidFill>
                <a:latin typeface="Segoe UI"/>
                <a:cs typeface="Segoe UI"/>
              </a:rPr>
              <a:t>correction</a:t>
            </a:r>
            <a:r>
              <a:rPr sz="1400" spc="-35">
                <a:solidFill>
                  <a:srgbClr val="626469"/>
                </a:solidFill>
                <a:latin typeface="Segoe UI"/>
                <a:cs typeface="Segoe UI"/>
              </a:rPr>
              <a:t> </a:t>
            </a:r>
            <a:r>
              <a:rPr sz="1400" spc="-25">
                <a:solidFill>
                  <a:srgbClr val="626469"/>
                </a:solidFill>
                <a:latin typeface="Segoe UI"/>
                <a:cs typeface="Segoe UI"/>
              </a:rPr>
              <a:t>is </a:t>
            </a:r>
            <a:r>
              <a:rPr sz="1400">
                <a:solidFill>
                  <a:srgbClr val="626469"/>
                </a:solidFill>
                <a:latin typeface="Segoe UI"/>
                <a:cs typeface="Segoe UI"/>
              </a:rPr>
              <a:t>needed,</a:t>
            </a:r>
            <a:r>
              <a:rPr sz="1400" spc="-30">
                <a:solidFill>
                  <a:srgbClr val="626469"/>
                </a:solidFill>
                <a:latin typeface="Segoe UI"/>
                <a:cs typeface="Segoe UI"/>
              </a:rPr>
              <a:t> </a:t>
            </a:r>
            <a:r>
              <a:rPr sz="1400">
                <a:solidFill>
                  <a:srgbClr val="626469"/>
                </a:solidFill>
                <a:latin typeface="Segoe UI"/>
                <a:cs typeface="Segoe UI"/>
              </a:rPr>
              <a:t>choose</a:t>
            </a:r>
            <a:r>
              <a:rPr sz="1400" spc="-40">
                <a:solidFill>
                  <a:srgbClr val="626469"/>
                </a:solidFill>
                <a:latin typeface="Segoe UI"/>
                <a:cs typeface="Segoe UI"/>
              </a:rPr>
              <a:t> </a:t>
            </a:r>
            <a:r>
              <a:rPr sz="1400">
                <a:solidFill>
                  <a:srgbClr val="626469"/>
                </a:solidFill>
                <a:latin typeface="Segoe UI"/>
                <a:cs typeface="Segoe UI"/>
              </a:rPr>
              <a:t>Edit</a:t>
            </a:r>
            <a:r>
              <a:rPr sz="1400" spc="-30">
                <a:solidFill>
                  <a:srgbClr val="626469"/>
                </a:solidFill>
                <a:latin typeface="Segoe UI"/>
                <a:cs typeface="Segoe UI"/>
              </a:rPr>
              <a:t> </a:t>
            </a:r>
            <a:r>
              <a:rPr sz="1400">
                <a:solidFill>
                  <a:srgbClr val="626469"/>
                </a:solidFill>
                <a:latin typeface="Segoe UI"/>
                <a:cs typeface="Segoe UI"/>
              </a:rPr>
              <a:t>Address</a:t>
            </a:r>
            <a:r>
              <a:rPr sz="1400" spc="-35">
                <a:solidFill>
                  <a:srgbClr val="626469"/>
                </a:solidFill>
                <a:latin typeface="Segoe UI"/>
                <a:cs typeface="Segoe UI"/>
              </a:rPr>
              <a:t> </a:t>
            </a:r>
            <a:r>
              <a:rPr sz="1400">
                <a:solidFill>
                  <a:srgbClr val="626469"/>
                </a:solidFill>
                <a:latin typeface="Segoe UI"/>
                <a:cs typeface="Segoe UI"/>
              </a:rPr>
              <a:t>to</a:t>
            </a:r>
            <a:r>
              <a:rPr sz="1400" spc="-25">
                <a:solidFill>
                  <a:srgbClr val="626469"/>
                </a:solidFill>
                <a:latin typeface="Segoe UI"/>
                <a:cs typeface="Segoe UI"/>
              </a:rPr>
              <a:t> </a:t>
            </a:r>
            <a:r>
              <a:rPr sz="1400" spc="-20">
                <a:solidFill>
                  <a:srgbClr val="626469"/>
                </a:solidFill>
                <a:latin typeface="Segoe UI"/>
                <a:cs typeface="Segoe UI"/>
              </a:rPr>
              <a:t>make </a:t>
            </a:r>
            <a:r>
              <a:rPr sz="1400" spc="-10">
                <a:solidFill>
                  <a:srgbClr val="626469"/>
                </a:solidFill>
                <a:latin typeface="Segoe UI"/>
                <a:cs typeface="Segoe UI"/>
              </a:rPr>
              <a:t>changes.</a:t>
            </a:r>
            <a:endParaRPr sz="1400">
              <a:latin typeface="Segoe UI"/>
              <a:cs typeface="Segoe UI"/>
            </a:endParaRPr>
          </a:p>
        </p:txBody>
      </p:sp>
      <p:pic>
        <p:nvPicPr>
          <p:cNvPr id="8" name="object 8"/>
          <p:cNvPicPr/>
          <p:nvPr/>
        </p:nvPicPr>
        <p:blipFill>
          <a:blip r:embed="rId3" cstate="print"/>
          <a:stretch>
            <a:fillRect/>
          </a:stretch>
        </p:blipFill>
        <p:spPr>
          <a:xfrm>
            <a:off x="5166213" y="1630626"/>
            <a:ext cx="6421042" cy="4111997"/>
          </a:xfrm>
          <a:prstGeom prst="rect">
            <a:avLst/>
          </a:prstGeom>
        </p:spPr>
      </p:pic>
      <p:sp>
        <p:nvSpPr>
          <p:cNvPr id="9" name="object 9"/>
          <p:cNvSpPr txBox="1">
            <a:spLocks noGrp="1"/>
          </p:cNvSpPr>
          <p:nvPr>
            <p:ph type="sldNum" sz="quarter" idx="7"/>
          </p:nvPr>
        </p:nvSpPr>
        <p:spPr>
          <a:prstGeom prst="rect">
            <a:avLst/>
          </a:prstGeom>
        </p:spPr>
        <p:txBody>
          <a:bodyPr vert="horz" wrap="square" lIns="0" tIns="106038" rIns="0" bIns="0" rtlCol="0">
            <a:spAutoFit/>
          </a:bodyPr>
          <a:lstStyle/>
          <a:p>
            <a:pPr marL="38100">
              <a:lnSpc>
                <a:spcPct val="100000"/>
              </a:lnSpc>
              <a:spcBef>
                <a:spcPts val="195"/>
              </a:spcBef>
            </a:pPr>
            <a:fld id="{81D60167-4931-47E6-BA6A-407CBD079E47}" type="slidenum">
              <a:rPr spc="-25" dirty="0">
                <a:solidFill>
                  <a:srgbClr val="626469"/>
                </a:solidFill>
              </a:rPr>
              <a:t>27</a:t>
            </a:fld>
            <a:endParaRPr spc="-25">
              <a:solidFill>
                <a:srgbClr val="62646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8000"/>
            </a:xfrm>
            <a:prstGeom prst="rect">
              <a:avLst/>
            </a:prstGeom>
          </p:spPr>
        </p:pic>
        <p:sp>
          <p:nvSpPr>
            <p:cNvPr id="4" name="object 4"/>
            <p:cNvSpPr/>
            <p:nvPr/>
          </p:nvSpPr>
          <p:spPr>
            <a:xfrm>
              <a:off x="0" y="2375916"/>
              <a:ext cx="12192000" cy="4481830"/>
            </a:xfrm>
            <a:custGeom>
              <a:avLst/>
              <a:gdLst/>
              <a:ahLst/>
              <a:cxnLst/>
              <a:rect l="l" t="t" r="r" b="b"/>
              <a:pathLst>
                <a:path w="12192000" h="4481830">
                  <a:moveTo>
                    <a:pt x="12192000" y="0"/>
                  </a:moveTo>
                  <a:lnTo>
                    <a:pt x="0" y="0"/>
                  </a:lnTo>
                  <a:lnTo>
                    <a:pt x="0" y="4481690"/>
                  </a:lnTo>
                  <a:lnTo>
                    <a:pt x="12192000" y="4481690"/>
                  </a:lnTo>
                  <a:lnTo>
                    <a:pt x="12192000" y="0"/>
                  </a:lnTo>
                  <a:close/>
                </a:path>
              </a:pathLst>
            </a:custGeom>
            <a:solidFill>
              <a:srgbClr val="616369">
                <a:alpha val="54901"/>
              </a:srgbClr>
            </a:solidFill>
          </p:spPr>
          <p:txBody>
            <a:bodyPr wrap="square" lIns="0" tIns="0" rIns="0" bIns="0" rtlCol="0"/>
            <a:lstStyle/>
            <a:p>
              <a:endParaRPr/>
            </a:p>
          </p:txBody>
        </p:sp>
      </p:grpSp>
      <p:sp>
        <p:nvSpPr>
          <p:cNvPr id="5" name="object 5"/>
          <p:cNvSpPr txBox="1"/>
          <p:nvPr/>
        </p:nvSpPr>
        <p:spPr>
          <a:xfrm>
            <a:off x="3259073" y="2998470"/>
            <a:ext cx="5675630" cy="1371600"/>
          </a:xfrm>
          <a:prstGeom prst="rect">
            <a:avLst/>
          </a:prstGeom>
          <a:solidFill>
            <a:srgbClr val="616369">
              <a:alpha val="54901"/>
            </a:srgbClr>
          </a:solidFill>
          <a:ln w="38100">
            <a:solidFill>
              <a:srgbClr val="FFFFFF"/>
            </a:solidFill>
          </a:ln>
        </p:spPr>
        <p:txBody>
          <a:bodyPr vert="horz" wrap="square" lIns="0" tIns="236854" rIns="0" bIns="0" rtlCol="0">
            <a:spAutoFit/>
          </a:bodyPr>
          <a:lstStyle/>
          <a:p>
            <a:pPr marR="26670" algn="ctr">
              <a:lnSpc>
                <a:spcPct val="100000"/>
              </a:lnSpc>
              <a:spcBef>
                <a:spcPts val="1864"/>
              </a:spcBef>
            </a:pPr>
            <a:r>
              <a:rPr sz="6000" spc="140">
                <a:solidFill>
                  <a:srgbClr val="FFFFFF"/>
                </a:solidFill>
                <a:latin typeface="Segoe UI"/>
                <a:cs typeface="Segoe UI"/>
              </a:rPr>
              <a:t>TIME</a:t>
            </a:r>
            <a:r>
              <a:rPr sz="6000" spc="370">
                <a:solidFill>
                  <a:srgbClr val="FFFFFF"/>
                </a:solidFill>
                <a:latin typeface="Segoe UI"/>
                <a:cs typeface="Segoe UI"/>
              </a:rPr>
              <a:t> </a:t>
            </a:r>
            <a:r>
              <a:rPr sz="6000" spc="114">
                <a:solidFill>
                  <a:srgbClr val="FFFFFF"/>
                </a:solidFill>
                <a:latin typeface="Segoe UI"/>
                <a:cs typeface="Segoe UI"/>
              </a:rPr>
              <a:t>ENTRY</a:t>
            </a:r>
            <a:endParaRPr sz="6000">
              <a:latin typeface="Segoe UI"/>
              <a:cs typeface="Segoe UI"/>
            </a:endParaRPr>
          </a:p>
        </p:txBody>
      </p:sp>
      <p:grpSp>
        <p:nvGrpSpPr>
          <p:cNvPr id="6" name="object 6"/>
          <p:cNvGrpSpPr/>
          <p:nvPr/>
        </p:nvGrpSpPr>
        <p:grpSpPr>
          <a:xfrm>
            <a:off x="0" y="0"/>
            <a:ext cx="12192000" cy="2376170"/>
            <a:chOff x="0" y="0"/>
            <a:chExt cx="12192000" cy="2376170"/>
          </a:xfrm>
        </p:grpSpPr>
        <p:sp>
          <p:nvSpPr>
            <p:cNvPr id="7" name="object 7"/>
            <p:cNvSpPr/>
            <p:nvPr/>
          </p:nvSpPr>
          <p:spPr>
            <a:xfrm>
              <a:off x="0" y="0"/>
              <a:ext cx="12192000" cy="2376170"/>
            </a:xfrm>
            <a:custGeom>
              <a:avLst/>
              <a:gdLst/>
              <a:ahLst/>
              <a:cxnLst/>
              <a:rect l="l" t="t" r="r" b="b"/>
              <a:pathLst>
                <a:path w="12192000" h="2376170">
                  <a:moveTo>
                    <a:pt x="12192000" y="0"/>
                  </a:moveTo>
                  <a:lnTo>
                    <a:pt x="0" y="0"/>
                  </a:lnTo>
                  <a:lnTo>
                    <a:pt x="0" y="2375547"/>
                  </a:lnTo>
                  <a:lnTo>
                    <a:pt x="12192000" y="2375547"/>
                  </a:lnTo>
                  <a:lnTo>
                    <a:pt x="12192000" y="0"/>
                  </a:lnTo>
                  <a:close/>
                </a:path>
              </a:pathLst>
            </a:custGeom>
            <a:solidFill>
              <a:srgbClr val="616369">
                <a:alpha val="54901"/>
              </a:srgbClr>
            </a:solidFill>
          </p:spPr>
          <p:txBody>
            <a:bodyPr wrap="square" lIns="0" tIns="0" rIns="0" bIns="0" rtlCol="0"/>
            <a:lstStyle/>
            <a:p>
              <a:endParaRPr/>
            </a:p>
          </p:txBody>
        </p:sp>
        <p:pic>
          <p:nvPicPr>
            <p:cNvPr id="8" name="object 8"/>
            <p:cNvPicPr/>
            <p:nvPr/>
          </p:nvPicPr>
          <p:blipFill>
            <a:blip r:embed="rId3" cstate="print"/>
            <a:stretch>
              <a:fillRect/>
            </a:stretch>
          </p:blipFill>
          <p:spPr>
            <a:xfrm>
              <a:off x="222504" y="374904"/>
              <a:ext cx="2226563" cy="528826"/>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059159" y="6430200"/>
            <a:ext cx="214629" cy="208279"/>
          </a:xfrm>
          <a:prstGeom prst="rect">
            <a:avLst/>
          </a:prstGeom>
        </p:spPr>
        <p:txBody>
          <a:bodyPr vert="horz" wrap="square" lIns="0" tIns="12700" rIns="0" bIns="0" rtlCol="0">
            <a:spAutoFit/>
          </a:bodyPr>
          <a:lstStyle/>
          <a:p>
            <a:pPr marL="12700">
              <a:lnSpc>
                <a:spcPct val="100000"/>
              </a:lnSpc>
              <a:spcBef>
                <a:spcPts val="100"/>
              </a:spcBef>
            </a:pPr>
            <a:r>
              <a:rPr sz="1200" spc="60">
                <a:solidFill>
                  <a:srgbClr val="626469"/>
                </a:solidFill>
                <a:latin typeface="Segoe UI"/>
                <a:cs typeface="Segoe UI"/>
              </a:rPr>
              <a:t>29</a:t>
            </a:r>
            <a:endParaRPr sz="1200">
              <a:latin typeface="Segoe UI"/>
              <a:cs typeface="Segoe UI"/>
            </a:endParaRPr>
          </a:p>
        </p:txBody>
      </p:sp>
      <p:pic>
        <p:nvPicPr>
          <p:cNvPr id="3" name="object 3"/>
          <p:cNvPicPr/>
          <p:nvPr/>
        </p:nvPicPr>
        <p:blipFill>
          <a:blip r:embed="rId3" cstate="print"/>
          <a:stretch>
            <a:fillRect/>
          </a:stretch>
        </p:blipFill>
        <p:spPr>
          <a:xfrm>
            <a:off x="11508625" y="371309"/>
            <a:ext cx="438162" cy="529065"/>
          </a:xfrm>
          <a:prstGeom prst="rect">
            <a:avLst/>
          </a:prstGeom>
        </p:spPr>
      </p:pic>
      <p:sp>
        <p:nvSpPr>
          <p:cNvPr id="4" name="object 4"/>
          <p:cNvSpPr txBox="1"/>
          <p:nvPr/>
        </p:nvSpPr>
        <p:spPr>
          <a:xfrm>
            <a:off x="883563" y="5860054"/>
            <a:ext cx="2595245" cy="574040"/>
          </a:xfrm>
          <a:prstGeom prst="rect">
            <a:avLst/>
          </a:prstGeom>
        </p:spPr>
        <p:txBody>
          <a:bodyPr vert="horz" wrap="square" lIns="0" tIns="12700" rIns="0" bIns="0" rtlCol="0">
            <a:spAutoFit/>
          </a:bodyPr>
          <a:lstStyle/>
          <a:p>
            <a:pPr marL="628015" marR="5080" indent="-615950">
              <a:lnSpc>
                <a:spcPct val="100000"/>
              </a:lnSpc>
              <a:spcBef>
                <a:spcPts val="100"/>
              </a:spcBef>
            </a:pPr>
            <a:r>
              <a:rPr sz="1800">
                <a:solidFill>
                  <a:srgbClr val="626469"/>
                </a:solidFill>
                <a:latin typeface="Segoe UI"/>
                <a:cs typeface="Segoe UI"/>
              </a:rPr>
              <a:t>This</a:t>
            </a:r>
            <a:r>
              <a:rPr sz="1800" spc="-40">
                <a:solidFill>
                  <a:srgbClr val="626469"/>
                </a:solidFill>
                <a:latin typeface="Segoe UI"/>
                <a:cs typeface="Segoe UI"/>
              </a:rPr>
              <a:t> </a:t>
            </a:r>
            <a:r>
              <a:rPr sz="1800">
                <a:solidFill>
                  <a:srgbClr val="626469"/>
                </a:solidFill>
                <a:latin typeface="Segoe UI"/>
                <a:cs typeface="Segoe UI"/>
              </a:rPr>
              <a:t>blue</a:t>
            </a:r>
            <a:r>
              <a:rPr sz="1800" spc="-20">
                <a:solidFill>
                  <a:srgbClr val="626469"/>
                </a:solidFill>
                <a:latin typeface="Segoe UI"/>
                <a:cs typeface="Segoe UI"/>
              </a:rPr>
              <a:t> </a:t>
            </a:r>
            <a:r>
              <a:rPr sz="1800">
                <a:solidFill>
                  <a:srgbClr val="626469"/>
                </a:solidFill>
                <a:latin typeface="Segoe UI"/>
                <a:cs typeface="Segoe UI"/>
              </a:rPr>
              <a:t>button</a:t>
            </a:r>
            <a:r>
              <a:rPr sz="1800" spc="-30">
                <a:solidFill>
                  <a:srgbClr val="626469"/>
                </a:solidFill>
                <a:latin typeface="Segoe UI"/>
                <a:cs typeface="Segoe UI"/>
              </a:rPr>
              <a:t> </a:t>
            </a:r>
            <a:r>
              <a:rPr sz="1800">
                <a:solidFill>
                  <a:srgbClr val="626469"/>
                </a:solidFill>
                <a:latin typeface="Segoe UI"/>
                <a:cs typeface="Segoe UI"/>
              </a:rPr>
              <a:t>is</a:t>
            </a:r>
            <a:r>
              <a:rPr sz="1800" spc="-20">
                <a:solidFill>
                  <a:srgbClr val="626469"/>
                </a:solidFill>
                <a:latin typeface="Segoe UI"/>
                <a:cs typeface="Segoe UI"/>
              </a:rPr>
              <a:t> </a:t>
            </a:r>
            <a:r>
              <a:rPr sz="1800">
                <a:solidFill>
                  <a:srgbClr val="626469"/>
                </a:solidFill>
                <a:latin typeface="Segoe UI"/>
                <a:cs typeface="Segoe UI"/>
              </a:rPr>
              <a:t>on</a:t>
            </a:r>
            <a:r>
              <a:rPr sz="1800" spc="-25">
                <a:solidFill>
                  <a:srgbClr val="626469"/>
                </a:solidFill>
                <a:latin typeface="Segoe UI"/>
                <a:cs typeface="Segoe UI"/>
              </a:rPr>
              <a:t> the </a:t>
            </a:r>
            <a:r>
              <a:rPr sz="1800">
                <a:solidFill>
                  <a:srgbClr val="626469"/>
                </a:solidFill>
                <a:latin typeface="Segoe UI"/>
                <a:cs typeface="Segoe UI"/>
              </a:rPr>
              <a:t>home</a:t>
            </a:r>
            <a:r>
              <a:rPr sz="1800" spc="-25">
                <a:solidFill>
                  <a:srgbClr val="626469"/>
                </a:solidFill>
                <a:latin typeface="Segoe UI"/>
                <a:cs typeface="Segoe UI"/>
              </a:rPr>
              <a:t> </a:t>
            </a:r>
            <a:r>
              <a:rPr sz="1800" spc="-10">
                <a:solidFill>
                  <a:srgbClr val="626469"/>
                </a:solidFill>
                <a:latin typeface="Segoe UI"/>
                <a:cs typeface="Segoe UI"/>
              </a:rPr>
              <a:t>screen.</a:t>
            </a:r>
            <a:endParaRPr sz="1800">
              <a:latin typeface="Segoe UI"/>
              <a:cs typeface="Segoe UI"/>
            </a:endParaRPr>
          </a:p>
        </p:txBody>
      </p:sp>
      <p:sp>
        <p:nvSpPr>
          <p:cNvPr id="5" name="object 5"/>
          <p:cNvSpPr txBox="1">
            <a:spLocks noGrp="1"/>
          </p:cNvSpPr>
          <p:nvPr>
            <p:ph type="title"/>
          </p:nvPr>
        </p:nvSpPr>
        <p:spPr>
          <a:xfrm>
            <a:off x="600760" y="180035"/>
            <a:ext cx="10621010" cy="648335"/>
          </a:xfrm>
          <a:prstGeom prst="rect">
            <a:avLst/>
          </a:prstGeom>
          <a:ln w="28575">
            <a:solidFill>
              <a:srgbClr val="626469"/>
            </a:solidFill>
          </a:ln>
        </p:spPr>
        <p:txBody>
          <a:bodyPr vert="horz" wrap="square" lIns="0" tIns="114935" rIns="0" bIns="0" rtlCol="0">
            <a:spAutoFit/>
          </a:bodyPr>
          <a:lstStyle/>
          <a:p>
            <a:pPr marR="4445" algn="ctr">
              <a:lnSpc>
                <a:spcPct val="100000"/>
              </a:lnSpc>
              <a:spcBef>
                <a:spcPts val="905"/>
              </a:spcBef>
            </a:pPr>
            <a:r>
              <a:rPr spc="65">
                <a:solidFill>
                  <a:srgbClr val="626469"/>
                </a:solidFill>
              </a:rPr>
              <a:t>WORKER</a:t>
            </a:r>
            <a:r>
              <a:rPr spc="345">
                <a:solidFill>
                  <a:srgbClr val="626469"/>
                </a:solidFill>
              </a:rPr>
              <a:t> </a:t>
            </a:r>
            <a:r>
              <a:rPr>
                <a:solidFill>
                  <a:srgbClr val="626469"/>
                </a:solidFill>
              </a:rPr>
              <a:t>CLOCK</a:t>
            </a:r>
            <a:r>
              <a:rPr spc="345">
                <a:solidFill>
                  <a:srgbClr val="626469"/>
                </a:solidFill>
              </a:rPr>
              <a:t> </a:t>
            </a:r>
            <a:r>
              <a:rPr spc="-25">
                <a:solidFill>
                  <a:srgbClr val="626469"/>
                </a:solidFill>
              </a:rPr>
              <a:t>IN</a:t>
            </a:r>
          </a:p>
        </p:txBody>
      </p:sp>
      <p:sp>
        <p:nvSpPr>
          <p:cNvPr id="6" name="object 6"/>
          <p:cNvSpPr txBox="1"/>
          <p:nvPr/>
        </p:nvSpPr>
        <p:spPr>
          <a:xfrm>
            <a:off x="716915" y="1110183"/>
            <a:ext cx="10292080" cy="818515"/>
          </a:xfrm>
          <a:prstGeom prst="rect">
            <a:avLst/>
          </a:prstGeom>
        </p:spPr>
        <p:txBody>
          <a:bodyPr vert="horz" wrap="square" lIns="0" tIns="13335" rIns="0" bIns="0" rtlCol="0">
            <a:spAutoFit/>
          </a:bodyPr>
          <a:lstStyle/>
          <a:p>
            <a:pPr marL="12700">
              <a:lnSpc>
                <a:spcPct val="100000"/>
              </a:lnSpc>
              <a:spcBef>
                <a:spcPts val="105"/>
              </a:spcBef>
            </a:pPr>
            <a:r>
              <a:rPr sz="1400" b="1">
                <a:solidFill>
                  <a:srgbClr val="626469"/>
                </a:solidFill>
                <a:latin typeface="Segoe UI"/>
                <a:cs typeface="Segoe UI"/>
              </a:rPr>
              <a:t>In</a:t>
            </a:r>
            <a:r>
              <a:rPr sz="1400" b="1" spc="-20">
                <a:solidFill>
                  <a:srgbClr val="626469"/>
                </a:solidFill>
                <a:latin typeface="Segoe UI"/>
                <a:cs typeface="Segoe UI"/>
              </a:rPr>
              <a:t> </a:t>
            </a:r>
            <a:r>
              <a:rPr sz="1400" b="1">
                <a:solidFill>
                  <a:srgbClr val="626469"/>
                </a:solidFill>
                <a:latin typeface="Segoe UI"/>
                <a:cs typeface="Segoe UI"/>
              </a:rPr>
              <a:t>this</a:t>
            </a:r>
            <a:r>
              <a:rPr sz="1400" b="1" spc="-30">
                <a:solidFill>
                  <a:srgbClr val="626469"/>
                </a:solidFill>
                <a:latin typeface="Segoe UI"/>
                <a:cs typeface="Segoe UI"/>
              </a:rPr>
              <a:t> </a:t>
            </a:r>
            <a:r>
              <a:rPr sz="1400" b="1">
                <a:solidFill>
                  <a:srgbClr val="626469"/>
                </a:solidFill>
                <a:latin typeface="Segoe UI"/>
                <a:cs typeface="Segoe UI"/>
              </a:rPr>
              <a:t>section,</a:t>
            </a:r>
            <a:r>
              <a:rPr sz="1400" b="1" spc="-35">
                <a:solidFill>
                  <a:srgbClr val="626469"/>
                </a:solidFill>
                <a:latin typeface="Segoe UI"/>
                <a:cs typeface="Segoe UI"/>
              </a:rPr>
              <a:t> </a:t>
            </a:r>
            <a:r>
              <a:rPr sz="1400" b="1">
                <a:solidFill>
                  <a:srgbClr val="626469"/>
                </a:solidFill>
                <a:latin typeface="Segoe UI"/>
                <a:cs typeface="Segoe UI"/>
              </a:rPr>
              <a:t>we</a:t>
            </a:r>
            <a:r>
              <a:rPr sz="1400" b="1" spc="-15">
                <a:solidFill>
                  <a:srgbClr val="626469"/>
                </a:solidFill>
                <a:latin typeface="Segoe UI"/>
                <a:cs typeface="Segoe UI"/>
              </a:rPr>
              <a:t> </a:t>
            </a:r>
            <a:r>
              <a:rPr sz="1400" b="1">
                <a:solidFill>
                  <a:srgbClr val="626469"/>
                </a:solidFill>
                <a:latin typeface="Segoe UI"/>
                <a:cs typeface="Segoe UI"/>
              </a:rPr>
              <a:t>will</a:t>
            </a:r>
            <a:r>
              <a:rPr sz="1400" b="1" spc="-15">
                <a:solidFill>
                  <a:srgbClr val="626469"/>
                </a:solidFill>
                <a:latin typeface="Segoe UI"/>
                <a:cs typeface="Segoe UI"/>
              </a:rPr>
              <a:t> </a:t>
            </a:r>
            <a:r>
              <a:rPr sz="1400" b="1">
                <a:solidFill>
                  <a:srgbClr val="626469"/>
                </a:solidFill>
                <a:latin typeface="Segoe UI"/>
                <a:cs typeface="Segoe UI"/>
              </a:rPr>
              <a:t>go</a:t>
            </a:r>
            <a:r>
              <a:rPr sz="1400" b="1" spc="-30">
                <a:solidFill>
                  <a:srgbClr val="626469"/>
                </a:solidFill>
                <a:latin typeface="Segoe UI"/>
                <a:cs typeface="Segoe UI"/>
              </a:rPr>
              <a:t> </a:t>
            </a:r>
            <a:r>
              <a:rPr sz="1400" b="1">
                <a:solidFill>
                  <a:srgbClr val="626469"/>
                </a:solidFill>
                <a:latin typeface="Segoe UI"/>
                <a:cs typeface="Segoe UI"/>
              </a:rPr>
              <a:t>over</a:t>
            </a:r>
            <a:r>
              <a:rPr sz="1400" b="1" spc="-15">
                <a:solidFill>
                  <a:srgbClr val="626469"/>
                </a:solidFill>
                <a:latin typeface="Segoe UI"/>
                <a:cs typeface="Segoe UI"/>
              </a:rPr>
              <a:t> </a:t>
            </a:r>
            <a:r>
              <a:rPr sz="1400" b="1">
                <a:solidFill>
                  <a:srgbClr val="626469"/>
                </a:solidFill>
                <a:latin typeface="Segoe UI"/>
                <a:cs typeface="Segoe UI"/>
              </a:rPr>
              <a:t>how</a:t>
            </a:r>
            <a:r>
              <a:rPr sz="1400" b="1" spc="-40">
                <a:solidFill>
                  <a:srgbClr val="626469"/>
                </a:solidFill>
                <a:latin typeface="Segoe UI"/>
                <a:cs typeface="Segoe UI"/>
              </a:rPr>
              <a:t> </a:t>
            </a:r>
            <a:r>
              <a:rPr sz="1400" b="1">
                <a:solidFill>
                  <a:srgbClr val="626469"/>
                </a:solidFill>
                <a:latin typeface="Segoe UI"/>
                <a:cs typeface="Segoe UI"/>
              </a:rPr>
              <a:t>to</a:t>
            </a:r>
            <a:r>
              <a:rPr sz="1400" b="1" spc="-45">
                <a:solidFill>
                  <a:srgbClr val="626469"/>
                </a:solidFill>
                <a:latin typeface="Segoe UI"/>
                <a:cs typeface="Segoe UI"/>
              </a:rPr>
              <a:t> </a:t>
            </a:r>
            <a:r>
              <a:rPr sz="1400" b="1">
                <a:solidFill>
                  <a:srgbClr val="626469"/>
                </a:solidFill>
                <a:latin typeface="Segoe UI"/>
                <a:cs typeface="Segoe UI"/>
              </a:rPr>
              <a:t>start</a:t>
            </a:r>
            <a:r>
              <a:rPr sz="1400" b="1" spc="-20">
                <a:solidFill>
                  <a:srgbClr val="626469"/>
                </a:solidFill>
                <a:latin typeface="Segoe UI"/>
                <a:cs typeface="Segoe UI"/>
              </a:rPr>
              <a:t> </a:t>
            </a:r>
            <a:r>
              <a:rPr sz="1400" b="1">
                <a:solidFill>
                  <a:srgbClr val="626469"/>
                </a:solidFill>
                <a:latin typeface="Segoe UI"/>
                <a:cs typeface="Segoe UI"/>
              </a:rPr>
              <a:t>an</a:t>
            </a:r>
            <a:r>
              <a:rPr sz="1400" b="1" spc="-20">
                <a:solidFill>
                  <a:srgbClr val="626469"/>
                </a:solidFill>
                <a:latin typeface="Segoe UI"/>
                <a:cs typeface="Segoe UI"/>
              </a:rPr>
              <a:t> </a:t>
            </a:r>
            <a:r>
              <a:rPr sz="1400" b="1" spc="-10">
                <a:solidFill>
                  <a:srgbClr val="626469"/>
                </a:solidFill>
                <a:latin typeface="Segoe UI"/>
                <a:cs typeface="Segoe UI"/>
              </a:rPr>
              <a:t>EVV-</a:t>
            </a:r>
            <a:r>
              <a:rPr sz="1400" b="1">
                <a:solidFill>
                  <a:srgbClr val="626469"/>
                </a:solidFill>
                <a:latin typeface="Segoe UI"/>
                <a:cs typeface="Segoe UI"/>
              </a:rPr>
              <a:t>compliant</a:t>
            </a:r>
            <a:r>
              <a:rPr sz="1400" b="1" spc="-40">
                <a:solidFill>
                  <a:srgbClr val="626469"/>
                </a:solidFill>
                <a:latin typeface="Segoe UI"/>
                <a:cs typeface="Segoe UI"/>
              </a:rPr>
              <a:t> </a:t>
            </a:r>
            <a:r>
              <a:rPr sz="1400" b="1">
                <a:solidFill>
                  <a:srgbClr val="626469"/>
                </a:solidFill>
                <a:latin typeface="Segoe UI"/>
                <a:cs typeface="Segoe UI"/>
              </a:rPr>
              <a:t>time</a:t>
            </a:r>
            <a:r>
              <a:rPr sz="1400" b="1" spc="-15">
                <a:solidFill>
                  <a:srgbClr val="626469"/>
                </a:solidFill>
                <a:latin typeface="Segoe UI"/>
                <a:cs typeface="Segoe UI"/>
              </a:rPr>
              <a:t> </a:t>
            </a:r>
            <a:r>
              <a:rPr sz="1400" b="1">
                <a:solidFill>
                  <a:srgbClr val="626469"/>
                </a:solidFill>
                <a:latin typeface="Segoe UI"/>
                <a:cs typeface="Segoe UI"/>
              </a:rPr>
              <a:t>entry.</a:t>
            </a:r>
            <a:r>
              <a:rPr sz="1400" b="1" spc="-35">
                <a:solidFill>
                  <a:srgbClr val="626469"/>
                </a:solidFill>
                <a:latin typeface="Segoe UI"/>
                <a:cs typeface="Segoe UI"/>
              </a:rPr>
              <a:t> </a:t>
            </a:r>
            <a:r>
              <a:rPr sz="1400" b="1">
                <a:solidFill>
                  <a:srgbClr val="626469"/>
                </a:solidFill>
                <a:latin typeface="Segoe UI"/>
                <a:cs typeface="Segoe UI"/>
              </a:rPr>
              <a:t>Once</a:t>
            </a:r>
            <a:r>
              <a:rPr sz="1400" b="1" spc="-30">
                <a:solidFill>
                  <a:srgbClr val="626469"/>
                </a:solidFill>
                <a:latin typeface="Segoe UI"/>
                <a:cs typeface="Segoe UI"/>
              </a:rPr>
              <a:t> </a:t>
            </a:r>
            <a:r>
              <a:rPr sz="1400" b="1">
                <a:solidFill>
                  <a:srgbClr val="626469"/>
                </a:solidFill>
                <a:latin typeface="Segoe UI"/>
                <a:cs typeface="Segoe UI"/>
              </a:rPr>
              <a:t>logged</a:t>
            </a:r>
            <a:r>
              <a:rPr sz="1400" b="1" spc="-25">
                <a:solidFill>
                  <a:srgbClr val="626469"/>
                </a:solidFill>
                <a:latin typeface="Segoe UI"/>
                <a:cs typeface="Segoe UI"/>
              </a:rPr>
              <a:t> </a:t>
            </a:r>
            <a:r>
              <a:rPr sz="1400" b="1">
                <a:solidFill>
                  <a:srgbClr val="626469"/>
                </a:solidFill>
                <a:latin typeface="Segoe UI"/>
                <a:cs typeface="Segoe UI"/>
              </a:rPr>
              <a:t>into</a:t>
            </a:r>
            <a:r>
              <a:rPr sz="1400" b="1" spc="-30">
                <a:solidFill>
                  <a:srgbClr val="626469"/>
                </a:solidFill>
                <a:latin typeface="Segoe UI"/>
                <a:cs typeface="Segoe UI"/>
              </a:rPr>
              <a:t> </a:t>
            </a:r>
            <a:r>
              <a:rPr sz="1400" b="1">
                <a:solidFill>
                  <a:srgbClr val="626469"/>
                </a:solidFill>
                <a:latin typeface="Segoe UI"/>
                <a:cs typeface="Segoe UI"/>
              </a:rPr>
              <a:t>Connect,</a:t>
            </a:r>
            <a:r>
              <a:rPr sz="1400" b="1" spc="-45">
                <a:solidFill>
                  <a:srgbClr val="626469"/>
                </a:solidFill>
                <a:latin typeface="Segoe UI"/>
                <a:cs typeface="Segoe UI"/>
              </a:rPr>
              <a:t> </a:t>
            </a:r>
            <a:r>
              <a:rPr sz="1400" b="1">
                <a:solidFill>
                  <a:srgbClr val="626469"/>
                </a:solidFill>
                <a:latin typeface="Segoe UI"/>
                <a:cs typeface="Segoe UI"/>
              </a:rPr>
              <a:t>follow</a:t>
            </a:r>
            <a:r>
              <a:rPr sz="1400" b="1" spc="-45">
                <a:solidFill>
                  <a:srgbClr val="626469"/>
                </a:solidFill>
                <a:latin typeface="Segoe UI"/>
                <a:cs typeface="Segoe UI"/>
              </a:rPr>
              <a:t> </a:t>
            </a:r>
            <a:r>
              <a:rPr sz="1400" b="1">
                <a:solidFill>
                  <a:srgbClr val="626469"/>
                </a:solidFill>
                <a:latin typeface="Segoe UI"/>
                <a:cs typeface="Segoe UI"/>
              </a:rPr>
              <a:t>these</a:t>
            </a:r>
            <a:r>
              <a:rPr sz="1400" b="1" spc="-15">
                <a:solidFill>
                  <a:srgbClr val="626469"/>
                </a:solidFill>
                <a:latin typeface="Segoe UI"/>
                <a:cs typeface="Segoe UI"/>
              </a:rPr>
              <a:t> </a:t>
            </a:r>
            <a:r>
              <a:rPr sz="1400" b="1" spc="-10">
                <a:solidFill>
                  <a:srgbClr val="626469"/>
                </a:solidFill>
                <a:latin typeface="Segoe UI"/>
                <a:cs typeface="Segoe UI"/>
              </a:rPr>
              <a:t>steps.</a:t>
            </a:r>
            <a:endParaRPr sz="1400">
              <a:latin typeface="Segoe UI"/>
              <a:cs typeface="Segoe UI"/>
            </a:endParaRPr>
          </a:p>
          <a:p>
            <a:pPr>
              <a:lnSpc>
                <a:spcPct val="100000"/>
              </a:lnSpc>
              <a:spcBef>
                <a:spcPts val="775"/>
              </a:spcBef>
            </a:pPr>
            <a:endParaRPr sz="1400">
              <a:latin typeface="Segoe UI"/>
              <a:cs typeface="Segoe UI"/>
            </a:endParaRPr>
          </a:p>
          <a:p>
            <a:pPr marL="12700">
              <a:lnSpc>
                <a:spcPct val="100000"/>
              </a:lnSpc>
              <a:tabLst>
                <a:tab pos="3869054" algn="l"/>
                <a:tab pos="7626350" algn="l"/>
              </a:tabLst>
            </a:pPr>
            <a:r>
              <a:rPr sz="1600" b="1">
                <a:solidFill>
                  <a:srgbClr val="2A9A92"/>
                </a:solidFill>
                <a:latin typeface="Segoe UI"/>
                <a:cs typeface="Segoe UI"/>
              </a:rPr>
              <a:t>Step</a:t>
            </a:r>
            <a:r>
              <a:rPr sz="1600" b="1" spc="-30">
                <a:solidFill>
                  <a:srgbClr val="2A9A92"/>
                </a:solidFill>
                <a:latin typeface="Segoe UI"/>
                <a:cs typeface="Segoe UI"/>
              </a:rPr>
              <a:t> </a:t>
            </a:r>
            <a:r>
              <a:rPr sz="1600" b="1">
                <a:solidFill>
                  <a:srgbClr val="2A9A92"/>
                </a:solidFill>
                <a:latin typeface="Segoe UI"/>
                <a:cs typeface="Segoe UI"/>
              </a:rPr>
              <a:t>1.</a:t>
            </a:r>
            <a:r>
              <a:rPr sz="1600" b="1" spc="-20">
                <a:solidFill>
                  <a:srgbClr val="2A9A92"/>
                </a:solidFill>
                <a:latin typeface="Segoe UI"/>
                <a:cs typeface="Segoe UI"/>
              </a:rPr>
              <a:t> </a:t>
            </a:r>
            <a:r>
              <a:rPr sz="1600" b="1">
                <a:solidFill>
                  <a:srgbClr val="2A9A92"/>
                </a:solidFill>
                <a:latin typeface="Segoe UI"/>
                <a:cs typeface="Segoe UI"/>
              </a:rPr>
              <a:t>Click</a:t>
            </a:r>
            <a:r>
              <a:rPr sz="1600" b="1" spc="-40">
                <a:solidFill>
                  <a:srgbClr val="2A9A92"/>
                </a:solidFill>
                <a:latin typeface="Segoe UI"/>
                <a:cs typeface="Segoe UI"/>
              </a:rPr>
              <a:t> </a:t>
            </a:r>
            <a:r>
              <a:rPr sz="1600" b="1">
                <a:solidFill>
                  <a:srgbClr val="2A9A92"/>
                </a:solidFill>
                <a:latin typeface="Segoe UI"/>
                <a:cs typeface="Segoe UI"/>
              </a:rPr>
              <a:t>on</a:t>
            </a:r>
            <a:r>
              <a:rPr sz="1600" b="1" spc="-25">
                <a:solidFill>
                  <a:srgbClr val="2A9A92"/>
                </a:solidFill>
                <a:latin typeface="Segoe UI"/>
                <a:cs typeface="Segoe UI"/>
              </a:rPr>
              <a:t> </a:t>
            </a:r>
            <a:r>
              <a:rPr sz="1600" b="1">
                <a:solidFill>
                  <a:srgbClr val="2A9A92"/>
                </a:solidFill>
                <a:latin typeface="Segoe UI"/>
                <a:cs typeface="Segoe UI"/>
              </a:rPr>
              <a:t>Go</a:t>
            </a:r>
            <a:r>
              <a:rPr sz="1600" b="1" spc="-30">
                <a:solidFill>
                  <a:srgbClr val="2A9A92"/>
                </a:solidFill>
                <a:latin typeface="Segoe UI"/>
                <a:cs typeface="Segoe UI"/>
              </a:rPr>
              <a:t> </a:t>
            </a:r>
            <a:r>
              <a:rPr sz="1600" b="1">
                <a:solidFill>
                  <a:srgbClr val="2A9A92"/>
                </a:solidFill>
                <a:latin typeface="Segoe UI"/>
                <a:cs typeface="Segoe UI"/>
              </a:rPr>
              <a:t>to</a:t>
            </a:r>
            <a:r>
              <a:rPr sz="1600" b="1" spc="-25">
                <a:solidFill>
                  <a:srgbClr val="2A9A92"/>
                </a:solidFill>
                <a:latin typeface="Segoe UI"/>
                <a:cs typeface="Segoe UI"/>
              </a:rPr>
              <a:t> </a:t>
            </a:r>
            <a:r>
              <a:rPr sz="1600" b="1">
                <a:solidFill>
                  <a:srgbClr val="2A9A92"/>
                </a:solidFill>
                <a:latin typeface="Segoe UI"/>
                <a:cs typeface="Segoe UI"/>
              </a:rPr>
              <a:t>Time</a:t>
            </a:r>
            <a:r>
              <a:rPr sz="1600" b="1" spc="-30">
                <a:solidFill>
                  <a:srgbClr val="2A9A92"/>
                </a:solidFill>
                <a:latin typeface="Segoe UI"/>
                <a:cs typeface="Segoe UI"/>
              </a:rPr>
              <a:t> </a:t>
            </a:r>
            <a:r>
              <a:rPr sz="1600" b="1" spc="-20">
                <a:solidFill>
                  <a:srgbClr val="2A9A92"/>
                </a:solidFill>
                <a:latin typeface="Segoe UI"/>
                <a:cs typeface="Segoe UI"/>
              </a:rPr>
              <a:t>Entry</a:t>
            </a:r>
            <a:r>
              <a:rPr sz="1600" b="1">
                <a:solidFill>
                  <a:srgbClr val="2A9A92"/>
                </a:solidFill>
                <a:latin typeface="Segoe UI"/>
                <a:cs typeface="Segoe UI"/>
              </a:rPr>
              <a:t>	Step</a:t>
            </a:r>
            <a:r>
              <a:rPr sz="1600" b="1" spc="-45">
                <a:solidFill>
                  <a:srgbClr val="2A9A92"/>
                </a:solidFill>
                <a:latin typeface="Segoe UI"/>
                <a:cs typeface="Segoe UI"/>
              </a:rPr>
              <a:t> </a:t>
            </a:r>
            <a:r>
              <a:rPr sz="1600" b="1">
                <a:solidFill>
                  <a:srgbClr val="2A9A92"/>
                </a:solidFill>
                <a:latin typeface="Segoe UI"/>
                <a:cs typeface="Segoe UI"/>
              </a:rPr>
              <a:t>2.</a:t>
            </a:r>
            <a:r>
              <a:rPr sz="1600" b="1" spc="-30">
                <a:solidFill>
                  <a:srgbClr val="2A9A92"/>
                </a:solidFill>
                <a:latin typeface="Segoe UI"/>
                <a:cs typeface="Segoe UI"/>
              </a:rPr>
              <a:t> </a:t>
            </a:r>
            <a:r>
              <a:rPr sz="1600" b="1">
                <a:solidFill>
                  <a:srgbClr val="2A9A92"/>
                </a:solidFill>
                <a:latin typeface="Segoe UI"/>
                <a:cs typeface="Segoe UI"/>
              </a:rPr>
              <a:t>Select</a:t>
            </a:r>
            <a:r>
              <a:rPr sz="1600" b="1" spc="-45">
                <a:solidFill>
                  <a:srgbClr val="2A9A92"/>
                </a:solidFill>
                <a:latin typeface="Segoe UI"/>
                <a:cs typeface="Segoe UI"/>
              </a:rPr>
              <a:t> </a:t>
            </a:r>
            <a:r>
              <a:rPr sz="1600" b="1">
                <a:solidFill>
                  <a:srgbClr val="2A9A92"/>
                </a:solidFill>
                <a:latin typeface="Segoe UI"/>
                <a:cs typeface="Segoe UI"/>
              </a:rPr>
              <a:t>a</a:t>
            </a:r>
            <a:r>
              <a:rPr sz="1600" b="1" spc="-20">
                <a:solidFill>
                  <a:srgbClr val="2A9A92"/>
                </a:solidFill>
                <a:latin typeface="Segoe UI"/>
                <a:cs typeface="Segoe UI"/>
              </a:rPr>
              <a:t> </a:t>
            </a:r>
            <a:r>
              <a:rPr sz="1600" b="1" spc="-10">
                <a:solidFill>
                  <a:srgbClr val="2A9A92"/>
                </a:solidFill>
                <a:latin typeface="Segoe UI"/>
                <a:cs typeface="Segoe UI"/>
              </a:rPr>
              <a:t>Participant</a:t>
            </a:r>
            <a:r>
              <a:rPr sz="1600" b="1">
                <a:solidFill>
                  <a:srgbClr val="2A9A92"/>
                </a:solidFill>
                <a:latin typeface="Segoe UI"/>
                <a:cs typeface="Segoe UI"/>
              </a:rPr>
              <a:t>	Step</a:t>
            </a:r>
            <a:r>
              <a:rPr sz="1600" b="1" spc="-45">
                <a:solidFill>
                  <a:srgbClr val="2A9A92"/>
                </a:solidFill>
                <a:latin typeface="Segoe UI"/>
                <a:cs typeface="Segoe UI"/>
              </a:rPr>
              <a:t> </a:t>
            </a:r>
            <a:r>
              <a:rPr sz="1600" b="1">
                <a:solidFill>
                  <a:srgbClr val="2A9A92"/>
                </a:solidFill>
                <a:latin typeface="Segoe UI"/>
                <a:cs typeface="Segoe UI"/>
              </a:rPr>
              <a:t>3.</a:t>
            </a:r>
            <a:r>
              <a:rPr sz="1600" b="1" spc="-30">
                <a:solidFill>
                  <a:srgbClr val="2A9A92"/>
                </a:solidFill>
                <a:latin typeface="Segoe UI"/>
                <a:cs typeface="Segoe UI"/>
              </a:rPr>
              <a:t> </a:t>
            </a:r>
            <a:r>
              <a:rPr sz="1600" b="1">
                <a:solidFill>
                  <a:srgbClr val="2A9A92"/>
                </a:solidFill>
                <a:latin typeface="Segoe UI"/>
                <a:cs typeface="Segoe UI"/>
              </a:rPr>
              <a:t>Choose</a:t>
            </a:r>
            <a:r>
              <a:rPr sz="1600" b="1" spc="-30">
                <a:solidFill>
                  <a:srgbClr val="2A9A92"/>
                </a:solidFill>
                <a:latin typeface="Segoe UI"/>
                <a:cs typeface="Segoe UI"/>
              </a:rPr>
              <a:t> </a:t>
            </a:r>
            <a:r>
              <a:rPr sz="1600" b="1">
                <a:solidFill>
                  <a:srgbClr val="2A9A92"/>
                </a:solidFill>
                <a:latin typeface="Segoe UI"/>
                <a:cs typeface="Segoe UI"/>
              </a:rPr>
              <a:t>EVV</a:t>
            </a:r>
            <a:r>
              <a:rPr sz="1600" b="1" spc="-50">
                <a:solidFill>
                  <a:srgbClr val="2A9A92"/>
                </a:solidFill>
                <a:latin typeface="Segoe UI"/>
                <a:cs typeface="Segoe UI"/>
              </a:rPr>
              <a:t> </a:t>
            </a:r>
            <a:r>
              <a:rPr sz="1600" b="1">
                <a:solidFill>
                  <a:srgbClr val="2A9A92"/>
                </a:solidFill>
                <a:latin typeface="Segoe UI"/>
                <a:cs typeface="Segoe UI"/>
              </a:rPr>
              <a:t>Clock</a:t>
            </a:r>
            <a:r>
              <a:rPr sz="1600" b="1" spc="-30">
                <a:solidFill>
                  <a:srgbClr val="2A9A92"/>
                </a:solidFill>
                <a:latin typeface="Segoe UI"/>
                <a:cs typeface="Segoe UI"/>
              </a:rPr>
              <a:t> </a:t>
            </a:r>
            <a:r>
              <a:rPr sz="1600" b="1" spc="-25">
                <a:solidFill>
                  <a:srgbClr val="2A9A92"/>
                </a:solidFill>
                <a:latin typeface="Segoe UI"/>
                <a:cs typeface="Segoe UI"/>
              </a:rPr>
              <a:t>In</a:t>
            </a:r>
            <a:endParaRPr sz="1600">
              <a:latin typeface="Segoe UI"/>
              <a:cs typeface="Segoe UI"/>
            </a:endParaRPr>
          </a:p>
        </p:txBody>
      </p:sp>
      <p:sp>
        <p:nvSpPr>
          <p:cNvPr id="7" name="object 7"/>
          <p:cNvSpPr txBox="1"/>
          <p:nvPr/>
        </p:nvSpPr>
        <p:spPr>
          <a:xfrm>
            <a:off x="4492287" y="5766122"/>
            <a:ext cx="3209290" cy="848360"/>
          </a:xfrm>
          <a:prstGeom prst="rect">
            <a:avLst/>
          </a:prstGeom>
        </p:spPr>
        <p:txBody>
          <a:bodyPr vert="horz" wrap="square" lIns="0" tIns="12700" rIns="0" bIns="0" rtlCol="0">
            <a:spAutoFit/>
          </a:bodyPr>
          <a:lstStyle/>
          <a:p>
            <a:pPr marL="12700" marR="5080" indent="-1270" algn="ctr">
              <a:lnSpc>
                <a:spcPct val="100000"/>
              </a:lnSpc>
              <a:spcBef>
                <a:spcPts val="100"/>
              </a:spcBef>
            </a:pPr>
            <a:r>
              <a:rPr sz="1800" spc="-35">
                <a:solidFill>
                  <a:srgbClr val="626469"/>
                </a:solidFill>
                <a:latin typeface="Segoe UI"/>
                <a:cs typeface="Segoe UI"/>
              </a:rPr>
              <a:t>You</a:t>
            </a:r>
            <a:r>
              <a:rPr sz="1800" spc="-50">
                <a:solidFill>
                  <a:srgbClr val="626469"/>
                </a:solidFill>
                <a:latin typeface="Segoe UI"/>
                <a:cs typeface="Segoe UI"/>
              </a:rPr>
              <a:t> </a:t>
            </a:r>
            <a:r>
              <a:rPr sz="1800">
                <a:solidFill>
                  <a:srgbClr val="626469"/>
                </a:solidFill>
                <a:latin typeface="Segoe UI"/>
                <a:cs typeface="Segoe UI"/>
              </a:rPr>
              <a:t>will</a:t>
            </a:r>
            <a:r>
              <a:rPr sz="1800" spc="-30">
                <a:solidFill>
                  <a:srgbClr val="626469"/>
                </a:solidFill>
                <a:latin typeface="Segoe UI"/>
                <a:cs typeface="Segoe UI"/>
              </a:rPr>
              <a:t> </a:t>
            </a:r>
            <a:r>
              <a:rPr sz="1800">
                <a:solidFill>
                  <a:srgbClr val="626469"/>
                </a:solidFill>
                <a:latin typeface="Segoe UI"/>
                <a:cs typeface="Segoe UI"/>
              </a:rPr>
              <a:t>only</a:t>
            </a:r>
            <a:r>
              <a:rPr sz="1800" spc="-40">
                <a:solidFill>
                  <a:srgbClr val="626469"/>
                </a:solidFill>
                <a:latin typeface="Segoe UI"/>
                <a:cs typeface="Segoe UI"/>
              </a:rPr>
              <a:t> </a:t>
            </a:r>
            <a:r>
              <a:rPr sz="1800">
                <a:solidFill>
                  <a:srgbClr val="626469"/>
                </a:solidFill>
                <a:latin typeface="Segoe UI"/>
                <a:cs typeface="Segoe UI"/>
              </a:rPr>
              <a:t>need</a:t>
            </a:r>
            <a:r>
              <a:rPr sz="1800" spc="-40">
                <a:solidFill>
                  <a:srgbClr val="626469"/>
                </a:solidFill>
                <a:latin typeface="Segoe UI"/>
                <a:cs typeface="Segoe UI"/>
              </a:rPr>
              <a:t> </a:t>
            </a:r>
            <a:r>
              <a:rPr sz="1800">
                <a:solidFill>
                  <a:srgbClr val="626469"/>
                </a:solidFill>
                <a:latin typeface="Segoe UI"/>
                <a:cs typeface="Segoe UI"/>
              </a:rPr>
              <a:t>to</a:t>
            </a:r>
            <a:r>
              <a:rPr sz="1800" spc="-45">
                <a:solidFill>
                  <a:srgbClr val="626469"/>
                </a:solidFill>
                <a:latin typeface="Segoe UI"/>
                <a:cs typeface="Segoe UI"/>
              </a:rPr>
              <a:t> </a:t>
            </a:r>
            <a:r>
              <a:rPr sz="1800">
                <a:solidFill>
                  <a:srgbClr val="626469"/>
                </a:solidFill>
                <a:latin typeface="Segoe UI"/>
                <a:cs typeface="Segoe UI"/>
              </a:rPr>
              <a:t>select</a:t>
            </a:r>
            <a:r>
              <a:rPr sz="1800" spc="-35">
                <a:solidFill>
                  <a:srgbClr val="626469"/>
                </a:solidFill>
                <a:latin typeface="Segoe UI"/>
                <a:cs typeface="Segoe UI"/>
              </a:rPr>
              <a:t> </a:t>
            </a:r>
            <a:r>
              <a:rPr sz="1800" spc="-50">
                <a:solidFill>
                  <a:srgbClr val="626469"/>
                </a:solidFill>
                <a:latin typeface="Segoe UI"/>
                <a:cs typeface="Segoe UI"/>
              </a:rPr>
              <a:t>a </a:t>
            </a:r>
            <a:r>
              <a:rPr sz="1800">
                <a:solidFill>
                  <a:srgbClr val="626469"/>
                </a:solidFill>
                <a:latin typeface="Segoe UI"/>
                <a:cs typeface="Segoe UI"/>
              </a:rPr>
              <a:t>Participant</a:t>
            </a:r>
            <a:r>
              <a:rPr sz="1800" spc="-15">
                <a:solidFill>
                  <a:srgbClr val="626469"/>
                </a:solidFill>
                <a:latin typeface="Segoe UI"/>
                <a:cs typeface="Segoe UI"/>
              </a:rPr>
              <a:t> </a:t>
            </a:r>
            <a:r>
              <a:rPr sz="1800">
                <a:solidFill>
                  <a:srgbClr val="626469"/>
                </a:solidFill>
                <a:latin typeface="Segoe UI"/>
                <a:cs typeface="Segoe UI"/>
              </a:rPr>
              <a:t>if</a:t>
            </a:r>
            <a:r>
              <a:rPr sz="1800" spc="-40">
                <a:solidFill>
                  <a:srgbClr val="626469"/>
                </a:solidFill>
                <a:latin typeface="Segoe UI"/>
                <a:cs typeface="Segoe UI"/>
              </a:rPr>
              <a:t> </a:t>
            </a:r>
            <a:r>
              <a:rPr sz="1800">
                <a:solidFill>
                  <a:srgbClr val="626469"/>
                </a:solidFill>
                <a:latin typeface="Segoe UI"/>
                <a:cs typeface="Segoe UI"/>
              </a:rPr>
              <a:t>you</a:t>
            </a:r>
            <a:r>
              <a:rPr sz="1800" spc="-45">
                <a:solidFill>
                  <a:srgbClr val="626469"/>
                </a:solidFill>
                <a:latin typeface="Segoe UI"/>
                <a:cs typeface="Segoe UI"/>
              </a:rPr>
              <a:t> </a:t>
            </a:r>
            <a:r>
              <a:rPr sz="1800">
                <a:solidFill>
                  <a:srgbClr val="626469"/>
                </a:solidFill>
                <a:latin typeface="Segoe UI"/>
                <a:cs typeface="Segoe UI"/>
              </a:rPr>
              <a:t>work</a:t>
            </a:r>
            <a:r>
              <a:rPr sz="1800" spc="-40">
                <a:solidFill>
                  <a:srgbClr val="626469"/>
                </a:solidFill>
                <a:latin typeface="Segoe UI"/>
                <a:cs typeface="Segoe UI"/>
              </a:rPr>
              <a:t> </a:t>
            </a:r>
            <a:r>
              <a:rPr sz="1800">
                <a:solidFill>
                  <a:srgbClr val="626469"/>
                </a:solidFill>
                <a:latin typeface="Segoe UI"/>
                <a:cs typeface="Segoe UI"/>
              </a:rPr>
              <a:t>for</a:t>
            </a:r>
            <a:r>
              <a:rPr sz="1800" spc="-50">
                <a:solidFill>
                  <a:srgbClr val="626469"/>
                </a:solidFill>
                <a:latin typeface="Segoe UI"/>
                <a:cs typeface="Segoe UI"/>
              </a:rPr>
              <a:t> </a:t>
            </a:r>
            <a:r>
              <a:rPr sz="1800" spc="-20">
                <a:solidFill>
                  <a:srgbClr val="626469"/>
                </a:solidFill>
                <a:latin typeface="Segoe UI"/>
                <a:cs typeface="Segoe UI"/>
              </a:rPr>
              <a:t>more </a:t>
            </a:r>
            <a:r>
              <a:rPr sz="1800">
                <a:solidFill>
                  <a:srgbClr val="626469"/>
                </a:solidFill>
                <a:latin typeface="Segoe UI"/>
                <a:cs typeface="Segoe UI"/>
              </a:rPr>
              <a:t>than</a:t>
            </a:r>
            <a:r>
              <a:rPr sz="1800" spc="-30">
                <a:solidFill>
                  <a:srgbClr val="626469"/>
                </a:solidFill>
                <a:latin typeface="Segoe UI"/>
                <a:cs typeface="Segoe UI"/>
              </a:rPr>
              <a:t> </a:t>
            </a:r>
            <a:r>
              <a:rPr sz="1800" spc="-20">
                <a:solidFill>
                  <a:srgbClr val="626469"/>
                </a:solidFill>
                <a:latin typeface="Segoe UI"/>
                <a:cs typeface="Segoe UI"/>
              </a:rPr>
              <a:t>one.</a:t>
            </a:r>
            <a:endParaRPr sz="1800">
              <a:latin typeface="Segoe UI"/>
              <a:cs typeface="Segoe UI"/>
            </a:endParaRPr>
          </a:p>
        </p:txBody>
      </p:sp>
      <p:pic>
        <p:nvPicPr>
          <p:cNvPr id="8" name="object 8"/>
          <p:cNvPicPr/>
          <p:nvPr/>
        </p:nvPicPr>
        <p:blipFill>
          <a:blip r:embed="rId4" cstate="print"/>
          <a:stretch>
            <a:fillRect/>
          </a:stretch>
        </p:blipFill>
        <p:spPr>
          <a:xfrm>
            <a:off x="1257490" y="2022809"/>
            <a:ext cx="1736439" cy="3499185"/>
          </a:xfrm>
          <a:prstGeom prst="rect">
            <a:avLst/>
          </a:prstGeom>
        </p:spPr>
      </p:pic>
      <p:pic>
        <p:nvPicPr>
          <p:cNvPr id="9" name="object 9"/>
          <p:cNvPicPr/>
          <p:nvPr/>
        </p:nvPicPr>
        <p:blipFill>
          <a:blip r:embed="rId5" cstate="print"/>
          <a:stretch>
            <a:fillRect/>
          </a:stretch>
        </p:blipFill>
        <p:spPr>
          <a:xfrm>
            <a:off x="5121650" y="2010969"/>
            <a:ext cx="1742223" cy="3510849"/>
          </a:xfrm>
          <a:prstGeom prst="rect">
            <a:avLst/>
          </a:prstGeom>
        </p:spPr>
      </p:pic>
      <p:pic>
        <p:nvPicPr>
          <p:cNvPr id="10" name="object 10"/>
          <p:cNvPicPr/>
          <p:nvPr/>
        </p:nvPicPr>
        <p:blipFill>
          <a:blip r:embed="rId6" cstate="print"/>
          <a:stretch>
            <a:fillRect/>
          </a:stretch>
        </p:blipFill>
        <p:spPr>
          <a:xfrm>
            <a:off x="8929729" y="2010969"/>
            <a:ext cx="1742227" cy="351084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8" cy="6858000"/>
            </a:xfrm>
            <a:prstGeom prst="rect">
              <a:avLst/>
            </a:prstGeom>
          </p:spPr>
        </p:pic>
        <p:sp>
          <p:nvSpPr>
            <p:cNvPr id="4" name="object 4"/>
            <p:cNvSpPr/>
            <p:nvPr/>
          </p:nvSpPr>
          <p:spPr>
            <a:xfrm>
              <a:off x="0" y="2375852"/>
              <a:ext cx="12192000" cy="4482465"/>
            </a:xfrm>
            <a:custGeom>
              <a:avLst/>
              <a:gdLst/>
              <a:ahLst/>
              <a:cxnLst/>
              <a:rect l="l" t="t" r="r" b="b"/>
              <a:pathLst>
                <a:path w="12192000" h="4482465">
                  <a:moveTo>
                    <a:pt x="12192000" y="0"/>
                  </a:moveTo>
                  <a:lnTo>
                    <a:pt x="0" y="0"/>
                  </a:lnTo>
                  <a:lnTo>
                    <a:pt x="0" y="4482147"/>
                  </a:lnTo>
                  <a:lnTo>
                    <a:pt x="12192000" y="4482147"/>
                  </a:lnTo>
                  <a:lnTo>
                    <a:pt x="12192000" y="0"/>
                  </a:lnTo>
                  <a:close/>
                </a:path>
              </a:pathLst>
            </a:custGeom>
            <a:solidFill>
              <a:srgbClr val="626469">
                <a:alpha val="54901"/>
              </a:srgbClr>
            </a:solidFill>
          </p:spPr>
          <p:txBody>
            <a:bodyPr wrap="square" lIns="0" tIns="0" rIns="0" bIns="0" rtlCol="0"/>
            <a:lstStyle/>
            <a:p>
              <a:endParaRPr/>
            </a:p>
          </p:txBody>
        </p:sp>
      </p:grpSp>
      <p:sp>
        <p:nvSpPr>
          <p:cNvPr id="5" name="object 5"/>
          <p:cNvSpPr txBox="1">
            <a:spLocks noGrp="1"/>
          </p:cNvSpPr>
          <p:nvPr>
            <p:ph type="title"/>
          </p:nvPr>
        </p:nvSpPr>
        <p:spPr>
          <a:xfrm>
            <a:off x="4196619" y="2434775"/>
            <a:ext cx="3785235" cy="1762760"/>
          </a:xfrm>
          <a:prstGeom prst="rect">
            <a:avLst/>
          </a:prstGeom>
        </p:spPr>
        <p:txBody>
          <a:bodyPr vert="horz" wrap="square" lIns="0" tIns="116205" rIns="0" bIns="0" rtlCol="0">
            <a:spAutoFit/>
          </a:bodyPr>
          <a:lstStyle/>
          <a:p>
            <a:pPr marL="12700" marR="5080" indent="57785">
              <a:lnSpc>
                <a:spcPts val="6480"/>
              </a:lnSpc>
              <a:spcBef>
                <a:spcPts val="915"/>
              </a:spcBef>
            </a:pPr>
            <a:r>
              <a:rPr sz="6000" b="0" spc="-10">
                <a:latin typeface="Segoe UI"/>
                <a:cs typeface="Segoe UI"/>
              </a:rPr>
              <a:t>COMPANY </a:t>
            </a:r>
            <a:r>
              <a:rPr sz="6000" b="0" spc="75">
                <a:latin typeface="Segoe UI"/>
                <a:cs typeface="Segoe UI"/>
              </a:rPr>
              <a:t>OVERVIEW</a:t>
            </a:r>
            <a:endParaRPr sz="6000">
              <a:latin typeface="Segoe UI"/>
              <a:cs typeface="Segoe UI"/>
            </a:endParaRPr>
          </a:p>
        </p:txBody>
      </p:sp>
      <p:grpSp>
        <p:nvGrpSpPr>
          <p:cNvPr id="6" name="object 6"/>
          <p:cNvGrpSpPr/>
          <p:nvPr/>
        </p:nvGrpSpPr>
        <p:grpSpPr>
          <a:xfrm>
            <a:off x="0" y="0"/>
            <a:ext cx="12192000" cy="4656455"/>
            <a:chOff x="0" y="0"/>
            <a:chExt cx="12192000" cy="4656455"/>
          </a:xfrm>
        </p:grpSpPr>
        <p:sp>
          <p:nvSpPr>
            <p:cNvPr id="7" name="object 7"/>
            <p:cNvSpPr/>
            <p:nvPr/>
          </p:nvSpPr>
          <p:spPr>
            <a:xfrm>
              <a:off x="0" y="0"/>
              <a:ext cx="12192000" cy="2376170"/>
            </a:xfrm>
            <a:custGeom>
              <a:avLst/>
              <a:gdLst/>
              <a:ahLst/>
              <a:cxnLst/>
              <a:rect l="l" t="t" r="r" b="b"/>
              <a:pathLst>
                <a:path w="12192000" h="2376170">
                  <a:moveTo>
                    <a:pt x="12192000" y="0"/>
                  </a:moveTo>
                  <a:lnTo>
                    <a:pt x="0" y="0"/>
                  </a:lnTo>
                  <a:lnTo>
                    <a:pt x="0" y="2375852"/>
                  </a:lnTo>
                  <a:lnTo>
                    <a:pt x="12192000" y="2375852"/>
                  </a:lnTo>
                  <a:lnTo>
                    <a:pt x="12192000" y="0"/>
                  </a:lnTo>
                  <a:close/>
                </a:path>
              </a:pathLst>
            </a:custGeom>
            <a:solidFill>
              <a:srgbClr val="626469">
                <a:alpha val="54901"/>
              </a:srgbClr>
            </a:solidFill>
          </p:spPr>
          <p:txBody>
            <a:bodyPr wrap="square" lIns="0" tIns="0" rIns="0" bIns="0" rtlCol="0"/>
            <a:lstStyle/>
            <a:p>
              <a:endParaRPr/>
            </a:p>
          </p:txBody>
        </p:sp>
        <p:sp>
          <p:nvSpPr>
            <p:cNvPr id="8" name="object 8"/>
            <p:cNvSpPr/>
            <p:nvPr/>
          </p:nvSpPr>
          <p:spPr>
            <a:xfrm>
              <a:off x="3258616" y="2199639"/>
              <a:ext cx="5674995" cy="2437765"/>
            </a:xfrm>
            <a:custGeom>
              <a:avLst/>
              <a:gdLst/>
              <a:ahLst/>
              <a:cxnLst/>
              <a:rect l="l" t="t" r="r" b="b"/>
              <a:pathLst>
                <a:path w="5674995" h="2437765">
                  <a:moveTo>
                    <a:pt x="0" y="0"/>
                  </a:moveTo>
                  <a:lnTo>
                    <a:pt x="5674779" y="0"/>
                  </a:lnTo>
                  <a:lnTo>
                    <a:pt x="5674779" y="2437460"/>
                  </a:lnTo>
                  <a:lnTo>
                    <a:pt x="0" y="2437460"/>
                  </a:lnTo>
                  <a:lnTo>
                    <a:pt x="0" y="0"/>
                  </a:lnTo>
                  <a:close/>
                </a:path>
              </a:pathLst>
            </a:custGeom>
            <a:ln w="38100">
              <a:solidFill>
                <a:srgbClr val="FFFFFF"/>
              </a:solidFill>
            </a:ln>
          </p:spPr>
          <p:txBody>
            <a:bodyPr wrap="square" lIns="0" tIns="0" rIns="0" bIns="0" rtlCol="0"/>
            <a:lstStyle/>
            <a:p>
              <a:endParaRPr/>
            </a:p>
          </p:txBody>
        </p:sp>
        <p:pic>
          <p:nvPicPr>
            <p:cNvPr id="9" name="object 9"/>
            <p:cNvPicPr/>
            <p:nvPr/>
          </p:nvPicPr>
          <p:blipFill>
            <a:blip r:embed="rId3" cstate="print"/>
            <a:stretch>
              <a:fillRect/>
            </a:stretch>
          </p:blipFill>
          <p:spPr>
            <a:xfrm>
              <a:off x="222278" y="374343"/>
              <a:ext cx="2227007" cy="529068"/>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508625" y="371309"/>
            <a:ext cx="438162" cy="529065"/>
          </a:xfrm>
          <a:prstGeom prst="rect">
            <a:avLst/>
          </a:prstGeom>
        </p:spPr>
      </p:pic>
      <p:sp>
        <p:nvSpPr>
          <p:cNvPr id="3" name="object 3"/>
          <p:cNvSpPr txBox="1"/>
          <p:nvPr/>
        </p:nvSpPr>
        <p:spPr>
          <a:xfrm>
            <a:off x="554382" y="5789783"/>
            <a:ext cx="3079115" cy="574040"/>
          </a:xfrm>
          <a:prstGeom prst="rect">
            <a:avLst/>
          </a:prstGeom>
        </p:spPr>
        <p:txBody>
          <a:bodyPr vert="horz" wrap="square" lIns="0" tIns="12700" rIns="0" bIns="0" rtlCol="0">
            <a:spAutoFit/>
          </a:bodyPr>
          <a:lstStyle/>
          <a:p>
            <a:pPr marL="439420" marR="5080" indent="-427355">
              <a:lnSpc>
                <a:spcPct val="100000"/>
              </a:lnSpc>
              <a:spcBef>
                <a:spcPts val="100"/>
              </a:spcBef>
            </a:pPr>
            <a:r>
              <a:rPr sz="1800">
                <a:solidFill>
                  <a:srgbClr val="626469"/>
                </a:solidFill>
                <a:latin typeface="Segoe UI"/>
                <a:cs typeface="Segoe UI"/>
              </a:rPr>
              <a:t>Service</a:t>
            </a:r>
            <a:r>
              <a:rPr sz="1800" spc="-15">
                <a:solidFill>
                  <a:srgbClr val="626469"/>
                </a:solidFill>
                <a:latin typeface="Segoe UI"/>
                <a:cs typeface="Segoe UI"/>
              </a:rPr>
              <a:t> </a:t>
            </a:r>
            <a:r>
              <a:rPr sz="1800">
                <a:solidFill>
                  <a:srgbClr val="626469"/>
                </a:solidFill>
                <a:latin typeface="Segoe UI"/>
                <a:cs typeface="Segoe UI"/>
              </a:rPr>
              <a:t>code</a:t>
            </a:r>
            <a:r>
              <a:rPr sz="1800" spc="-15">
                <a:solidFill>
                  <a:srgbClr val="626469"/>
                </a:solidFill>
                <a:latin typeface="Segoe UI"/>
                <a:cs typeface="Segoe UI"/>
              </a:rPr>
              <a:t> </a:t>
            </a:r>
            <a:r>
              <a:rPr sz="1800">
                <a:solidFill>
                  <a:srgbClr val="626469"/>
                </a:solidFill>
                <a:latin typeface="Segoe UI"/>
                <a:cs typeface="Segoe UI"/>
              </a:rPr>
              <a:t>options</a:t>
            </a:r>
            <a:r>
              <a:rPr sz="1800" spc="-40">
                <a:solidFill>
                  <a:srgbClr val="626469"/>
                </a:solidFill>
                <a:latin typeface="Segoe UI"/>
                <a:cs typeface="Segoe UI"/>
              </a:rPr>
              <a:t> </a:t>
            </a:r>
            <a:r>
              <a:rPr sz="1800">
                <a:solidFill>
                  <a:srgbClr val="626469"/>
                </a:solidFill>
                <a:latin typeface="Segoe UI"/>
                <a:cs typeface="Segoe UI"/>
              </a:rPr>
              <a:t>will</a:t>
            </a:r>
            <a:r>
              <a:rPr sz="1800" spc="-5">
                <a:solidFill>
                  <a:srgbClr val="626469"/>
                </a:solidFill>
                <a:latin typeface="Segoe UI"/>
                <a:cs typeface="Segoe UI"/>
              </a:rPr>
              <a:t> </a:t>
            </a:r>
            <a:r>
              <a:rPr sz="1800">
                <a:solidFill>
                  <a:srgbClr val="626469"/>
                </a:solidFill>
                <a:latin typeface="Segoe UI"/>
                <a:cs typeface="Segoe UI"/>
              </a:rPr>
              <a:t>be</a:t>
            </a:r>
            <a:r>
              <a:rPr sz="1800" spc="-25">
                <a:solidFill>
                  <a:srgbClr val="626469"/>
                </a:solidFill>
                <a:latin typeface="Segoe UI"/>
                <a:cs typeface="Segoe UI"/>
              </a:rPr>
              <a:t> in </a:t>
            </a:r>
            <a:r>
              <a:rPr sz="1800">
                <a:solidFill>
                  <a:srgbClr val="626469"/>
                </a:solidFill>
                <a:latin typeface="Segoe UI"/>
                <a:cs typeface="Segoe UI"/>
              </a:rPr>
              <a:t>the</a:t>
            </a:r>
            <a:r>
              <a:rPr sz="1800" spc="-10">
                <a:solidFill>
                  <a:srgbClr val="626469"/>
                </a:solidFill>
                <a:latin typeface="Segoe UI"/>
                <a:cs typeface="Segoe UI"/>
              </a:rPr>
              <a:t> </a:t>
            </a:r>
            <a:r>
              <a:rPr sz="1800" spc="-20">
                <a:solidFill>
                  <a:srgbClr val="626469"/>
                </a:solidFill>
                <a:latin typeface="Segoe UI"/>
                <a:cs typeface="Segoe UI"/>
              </a:rPr>
              <a:t>drop-</a:t>
            </a:r>
            <a:r>
              <a:rPr sz="1800">
                <a:solidFill>
                  <a:srgbClr val="626469"/>
                </a:solidFill>
                <a:latin typeface="Segoe UI"/>
                <a:cs typeface="Segoe UI"/>
              </a:rPr>
              <a:t>down</a:t>
            </a:r>
            <a:r>
              <a:rPr sz="1800" spc="20">
                <a:solidFill>
                  <a:srgbClr val="626469"/>
                </a:solidFill>
                <a:latin typeface="Segoe UI"/>
                <a:cs typeface="Segoe UI"/>
              </a:rPr>
              <a:t> </a:t>
            </a:r>
            <a:r>
              <a:rPr sz="1800" spc="-20">
                <a:solidFill>
                  <a:srgbClr val="626469"/>
                </a:solidFill>
                <a:latin typeface="Segoe UI"/>
                <a:cs typeface="Segoe UI"/>
              </a:rPr>
              <a:t>menu</a:t>
            </a:r>
            <a:r>
              <a:rPr sz="1600" spc="-20">
                <a:solidFill>
                  <a:srgbClr val="626469"/>
                </a:solidFill>
                <a:latin typeface="Segoe UI"/>
                <a:cs typeface="Segoe UI"/>
              </a:rPr>
              <a:t>.</a:t>
            </a:r>
            <a:endParaRPr sz="1600">
              <a:latin typeface="Segoe UI"/>
              <a:cs typeface="Segoe UI"/>
            </a:endParaRPr>
          </a:p>
        </p:txBody>
      </p:sp>
      <p:sp>
        <p:nvSpPr>
          <p:cNvPr id="4" name="object 4"/>
          <p:cNvSpPr txBox="1">
            <a:spLocks noGrp="1"/>
          </p:cNvSpPr>
          <p:nvPr>
            <p:ph type="title"/>
          </p:nvPr>
        </p:nvSpPr>
        <p:spPr>
          <a:xfrm>
            <a:off x="600760" y="180035"/>
            <a:ext cx="10621010" cy="648335"/>
          </a:xfrm>
          <a:prstGeom prst="rect">
            <a:avLst/>
          </a:prstGeom>
          <a:ln w="28575">
            <a:solidFill>
              <a:srgbClr val="626469"/>
            </a:solidFill>
          </a:ln>
        </p:spPr>
        <p:txBody>
          <a:bodyPr vert="horz" wrap="square" lIns="0" tIns="114935" rIns="0" bIns="0" rtlCol="0">
            <a:spAutoFit/>
          </a:bodyPr>
          <a:lstStyle/>
          <a:p>
            <a:pPr marR="4445" algn="ctr">
              <a:lnSpc>
                <a:spcPct val="100000"/>
              </a:lnSpc>
              <a:spcBef>
                <a:spcPts val="905"/>
              </a:spcBef>
            </a:pPr>
            <a:r>
              <a:rPr spc="65">
                <a:solidFill>
                  <a:srgbClr val="626469"/>
                </a:solidFill>
              </a:rPr>
              <a:t>WORKER</a:t>
            </a:r>
            <a:r>
              <a:rPr spc="345">
                <a:solidFill>
                  <a:srgbClr val="626469"/>
                </a:solidFill>
              </a:rPr>
              <a:t> </a:t>
            </a:r>
            <a:r>
              <a:rPr>
                <a:solidFill>
                  <a:srgbClr val="626469"/>
                </a:solidFill>
              </a:rPr>
              <a:t>CLOCK</a:t>
            </a:r>
            <a:r>
              <a:rPr spc="345">
                <a:solidFill>
                  <a:srgbClr val="626469"/>
                </a:solidFill>
              </a:rPr>
              <a:t> </a:t>
            </a:r>
            <a:r>
              <a:rPr spc="-25">
                <a:solidFill>
                  <a:srgbClr val="626469"/>
                </a:solidFill>
              </a:rPr>
              <a:t>IN</a:t>
            </a:r>
          </a:p>
        </p:txBody>
      </p:sp>
      <p:sp>
        <p:nvSpPr>
          <p:cNvPr id="5" name="object 5"/>
          <p:cNvSpPr txBox="1"/>
          <p:nvPr/>
        </p:nvSpPr>
        <p:spPr>
          <a:xfrm>
            <a:off x="806446" y="1657921"/>
            <a:ext cx="3248660" cy="269240"/>
          </a:xfrm>
          <a:prstGeom prst="rect">
            <a:avLst/>
          </a:prstGeom>
        </p:spPr>
        <p:txBody>
          <a:bodyPr vert="horz" wrap="square" lIns="0" tIns="12065" rIns="0" bIns="0" rtlCol="0">
            <a:spAutoFit/>
          </a:bodyPr>
          <a:lstStyle/>
          <a:p>
            <a:pPr marL="12700">
              <a:lnSpc>
                <a:spcPct val="100000"/>
              </a:lnSpc>
              <a:spcBef>
                <a:spcPts val="95"/>
              </a:spcBef>
            </a:pPr>
            <a:r>
              <a:rPr sz="1600" b="1">
                <a:solidFill>
                  <a:srgbClr val="2A9A92"/>
                </a:solidFill>
                <a:latin typeface="Segoe UI"/>
                <a:cs typeface="Segoe UI"/>
              </a:rPr>
              <a:t>Step</a:t>
            </a:r>
            <a:r>
              <a:rPr sz="1600" b="1" spc="-20">
                <a:solidFill>
                  <a:srgbClr val="2A9A92"/>
                </a:solidFill>
                <a:latin typeface="Segoe UI"/>
                <a:cs typeface="Segoe UI"/>
              </a:rPr>
              <a:t> </a:t>
            </a:r>
            <a:r>
              <a:rPr sz="1600" b="1">
                <a:solidFill>
                  <a:srgbClr val="2A9A92"/>
                </a:solidFill>
                <a:latin typeface="Segoe UI"/>
                <a:cs typeface="Segoe UI"/>
              </a:rPr>
              <a:t>4.</a:t>
            </a:r>
            <a:r>
              <a:rPr sz="1600" b="1" spc="-15">
                <a:solidFill>
                  <a:srgbClr val="2A9A92"/>
                </a:solidFill>
                <a:latin typeface="Segoe UI"/>
                <a:cs typeface="Segoe UI"/>
              </a:rPr>
              <a:t> </a:t>
            </a:r>
            <a:r>
              <a:rPr sz="1600" b="1">
                <a:solidFill>
                  <a:srgbClr val="2A9A92"/>
                </a:solidFill>
                <a:latin typeface="Segoe UI"/>
                <a:cs typeface="Segoe UI"/>
              </a:rPr>
              <a:t>Select</a:t>
            </a:r>
            <a:r>
              <a:rPr sz="1600" b="1" spc="-35">
                <a:solidFill>
                  <a:srgbClr val="2A9A92"/>
                </a:solidFill>
                <a:latin typeface="Segoe UI"/>
                <a:cs typeface="Segoe UI"/>
              </a:rPr>
              <a:t> </a:t>
            </a:r>
            <a:r>
              <a:rPr sz="1600" b="1">
                <a:solidFill>
                  <a:srgbClr val="2A9A92"/>
                </a:solidFill>
                <a:latin typeface="Segoe UI"/>
                <a:cs typeface="Segoe UI"/>
              </a:rPr>
              <a:t>a</a:t>
            </a:r>
            <a:r>
              <a:rPr sz="1600" b="1" spc="-15">
                <a:solidFill>
                  <a:srgbClr val="2A9A92"/>
                </a:solidFill>
                <a:latin typeface="Segoe UI"/>
                <a:cs typeface="Segoe UI"/>
              </a:rPr>
              <a:t> </a:t>
            </a:r>
            <a:r>
              <a:rPr sz="1600" b="1">
                <a:solidFill>
                  <a:srgbClr val="2A9A92"/>
                </a:solidFill>
                <a:latin typeface="Segoe UI"/>
                <a:cs typeface="Segoe UI"/>
              </a:rPr>
              <a:t>Service</a:t>
            </a:r>
            <a:r>
              <a:rPr sz="1600" b="1" spc="-25">
                <a:solidFill>
                  <a:srgbClr val="2A9A92"/>
                </a:solidFill>
                <a:latin typeface="Segoe UI"/>
                <a:cs typeface="Segoe UI"/>
              </a:rPr>
              <a:t> </a:t>
            </a:r>
            <a:r>
              <a:rPr sz="1600" b="1">
                <a:solidFill>
                  <a:srgbClr val="2A9A92"/>
                </a:solidFill>
                <a:latin typeface="Segoe UI"/>
                <a:cs typeface="Segoe UI"/>
              </a:rPr>
              <a:t>to</a:t>
            </a:r>
            <a:r>
              <a:rPr sz="1600" b="1" spc="-20">
                <a:solidFill>
                  <a:srgbClr val="2A9A92"/>
                </a:solidFill>
                <a:latin typeface="Segoe UI"/>
                <a:cs typeface="Segoe UI"/>
              </a:rPr>
              <a:t> </a:t>
            </a:r>
            <a:r>
              <a:rPr sz="1600" b="1" spc="-10">
                <a:solidFill>
                  <a:srgbClr val="2A9A92"/>
                </a:solidFill>
                <a:latin typeface="Segoe UI"/>
                <a:cs typeface="Segoe UI"/>
              </a:rPr>
              <a:t>Provide</a:t>
            </a:r>
            <a:endParaRPr sz="1600">
              <a:latin typeface="Segoe UI"/>
              <a:cs typeface="Segoe UI"/>
            </a:endParaRPr>
          </a:p>
        </p:txBody>
      </p:sp>
      <p:sp>
        <p:nvSpPr>
          <p:cNvPr id="6" name="object 6"/>
          <p:cNvSpPr txBox="1"/>
          <p:nvPr/>
        </p:nvSpPr>
        <p:spPr>
          <a:xfrm>
            <a:off x="4809113" y="1657921"/>
            <a:ext cx="2626360" cy="269240"/>
          </a:xfrm>
          <a:prstGeom prst="rect">
            <a:avLst/>
          </a:prstGeom>
        </p:spPr>
        <p:txBody>
          <a:bodyPr vert="horz" wrap="square" lIns="0" tIns="12065" rIns="0" bIns="0" rtlCol="0">
            <a:spAutoFit/>
          </a:bodyPr>
          <a:lstStyle/>
          <a:p>
            <a:pPr marL="12700">
              <a:lnSpc>
                <a:spcPct val="100000"/>
              </a:lnSpc>
              <a:spcBef>
                <a:spcPts val="95"/>
              </a:spcBef>
            </a:pPr>
            <a:r>
              <a:rPr sz="1600" b="1">
                <a:solidFill>
                  <a:srgbClr val="2A9A92"/>
                </a:solidFill>
                <a:latin typeface="Segoe UI"/>
                <a:cs typeface="Segoe UI"/>
              </a:rPr>
              <a:t>Step</a:t>
            </a:r>
            <a:r>
              <a:rPr sz="1600" b="1" spc="-60">
                <a:solidFill>
                  <a:srgbClr val="2A9A92"/>
                </a:solidFill>
                <a:latin typeface="Segoe UI"/>
                <a:cs typeface="Segoe UI"/>
              </a:rPr>
              <a:t> </a:t>
            </a:r>
            <a:r>
              <a:rPr sz="1600" b="1">
                <a:solidFill>
                  <a:srgbClr val="2A9A92"/>
                </a:solidFill>
                <a:latin typeface="Segoe UI"/>
                <a:cs typeface="Segoe UI"/>
              </a:rPr>
              <a:t>5.</a:t>
            </a:r>
            <a:r>
              <a:rPr sz="1600" b="1" spc="-40">
                <a:solidFill>
                  <a:srgbClr val="2A9A92"/>
                </a:solidFill>
                <a:latin typeface="Segoe UI"/>
                <a:cs typeface="Segoe UI"/>
              </a:rPr>
              <a:t> </a:t>
            </a:r>
            <a:r>
              <a:rPr sz="1600" b="1">
                <a:solidFill>
                  <a:srgbClr val="2A9A92"/>
                </a:solidFill>
                <a:latin typeface="Segoe UI"/>
                <a:cs typeface="Segoe UI"/>
              </a:rPr>
              <a:t>Review</a:t>
            </a:r>
            <a:r>
              <a:rPr sz="1600" b="1" spc="-45">
                <a:solidFill>
                  <a:srgbClr val="2A9A92"/>
                </a:solidFill>
                <a:latin typeface="Segoe UI"/>
                <a:cs typeface="Segoe UI"/>
              </a:rPr>
              <a:t> </a:t>
            </a:r>
            <a:r>
              <a:rPr sz="1600" b="1">
                <a:solidFill>
                  <a:srgbClr val="2A9A92"/>
                </a:solidFill>
                <a:latin typeface="Segoe UI"/>
                <a:cs typeface="Segoe UI"/>
              </a:rPr>
              <a:t>Shift</a:t>
            </a:r>
            <a:r>
              <a:rPr sz="1600" b="1" spc="-50">
                <a:solidFill>
                  <a:srgbClr val="2A9A92"/>
                </a:solidFill>
                <a:latin typeface="Segoe UI"/>
                <a:cs typeface="Segoe UI"/>
              </a:rPr>
              <a:t> </a:t>
            </a:r>
            <a:r>
              <a:rPr sz="1600" b="1" spc="-10">
                <a:solidFill>
                  <a:srgbClr val="2A9A92"/>
                </a:solidFill>
                <a:latin typeface="Segoe UI"/>
                <a:cs typeface="Segoe UI"/>
              </a:rPr>
              <a:t>Details</a:t>
            </a:r>
            <a:endParaRPr sz="1600">
              <a:latin typeface="Segoe UI"/>
              <a:cs typeface="Segoe UI"/>
            </a:endParaRPr>
          </a:p>
        </p:txBody>
      </p:sp>
      <p:sp>
        <p:nvSpPr>
          <p:cNvPr id="7" name="object 7"/>
          <p:cNvSpPr txBox="1"/>
          <p:nvPr/>
        </p:nvSpPr>
        <p:spPr>
          <a:xfrm>
            <a:off x="8351759" y="1657921"/>
            <a:ext cx="2710180" cy="269240"/>
          </a:xfrm>
          <a:prstGeom prst="rect">
            <a:avLst/>
          </a:prstGeom>
        </p:spPr>
        <p:txBody>
          <a:bodyPr vert="horz" wrap="square" lIns="0" tIns="12065" rIns="0" bIns="0" rtlCol="0">
            <a:spAutoFit/>
          </a:bodyPr>
          <a:lstStyle/>
          <a:p>
            <a:pPr marL="12700">
              <a:lnSpc>
                <a:spcPct val="100000"/>
              </a:lnSpc>
              <a:spcBef>
                <a:spcPts val="95"/>
              </a:spcBef>
            </a:pPr>
            <a:r>
              <a:rPr sz="1600" b="1">
                <a:solidFill>
                  <a:srgbClr val="2A9A92"/>
                </a:solidFill>
                <a:latin typeface="Segoe UI"/>
                <a:cs typeface="Segoe UI"/>
              </a:rPr>
              <a:t>Step</a:t>
            </a:r>
            <a:r>
              <a:rPr sz="1600" b="1" spc="-35">
                <a:solidFill>
                  <a:srgbClr val="2A9A92"/>
                </a:solidFill>
                <a:latin typeface="Segoe UI"/>
                <a:cs typeface="Segoe UI"/>
              </a:rPr>
              <a:t> </a:t>
            </a:r>
            <a:r>
              <a:rPr sz="1600" b="1">
                <a:solidFill>
                  <a:srgbClr val="2A9A92"/>
                </a:solidFill>
                <a:latin typeface="Segoe UI"/>
                <a:cs typeface="Segoe UI"/>
              </a:rPr>
              <a:t>6.</a:t>
            </a:r>
            <a:r>
              <a:rPr sz="1600" b="1" spc="-25">
                <a:solidFill>
                  <a:srgbClr val="2A9A92"/>
                </a:solidFill>
                <a:latin typeface="Segoe UI"/>
                <a:cs typeface="Segoe UI"/>
              </a:rPr>
              <a:t> </a:t>
            </a:r>
            <a:r>
              <a:rPr sz="1600" b="1">
                <a:solidFill>
                  <a:srgbClr val="2A9A92"/>
                </a:solidFill>
                <a:latin typeface="Segoe UI"/>
                <a:cs typeface="Segoe UI"/>
              </a:rPr>
              <a:t>Clock</a:t>
            </a:r>
            <a:r>
              <a:rPr sz="1600" b="1" spc="-35">
                <a:solidFill>
                  <a:srgbClr val="2A9A92"/>
                </a:solidFill>
                <a:latin typeface="Segoe UI"/>
                <a:cs typeface="Segoe UI"/>
              </a:rPr>
              <a:t> </a:t>
            </a:r>
            <a:r>
              <a:rPr sz="1600" b="1">
                <a:solidFill>
                  <a:srgbClr val="2A9A92"/>
                </a:solidFill>
                <a:latin typeface="Segoe UI"/>
                <a:cs typeface="Segoe UI"/>
              </a:rPr>
              <a:t>In</a:t>
            </a:r>
            <a:r>
              <a:rPr sz="1600" b="1" spc="-30">
                <a:solidFill>
                  <a:srgbClr val="2A9A92"/>
                </a:solidFill>
                <a:latin typeface="Segoe UI"/>
                <a:cs typeface="Segoe UI"/>
              </a:rPr>
              <a:t> </a:t>
            </a:r>
            <a:r>
              <a:rPr sz="1600" b="1">
                <a:solidFill>
                  <a:srgbClr val="2A9A92"/>
                </a:solidFill>
                <a:latin typeface="Segoe UI"/>
                <a:cs typeface="Segoe UI"/>
              </a:rPr>
              <a:t>for</a:t>
            </a:r>
            <a:r>
              <a:rPr sz="1600" b="1" spc="-30">
                <a:solidFill>
                  <a:srgbClr val="2A9A92"/>
                </a:solidFill>
                <a:latin typeface="Segoe UI"/>
                <a:cs typeface="Segoe UI"/>
              </a:rPr>
              <a:t> </a:t>
            </a:r>
            <a:r>
              <a:rPr sz="1600" b="1">
                <a:solidFill>
                  <a:srgbClr val="2A9A92"/>
                </a:solidFill>
                <a:latin typeface="Segoe UI"/>
                <a:cs typeface="Segoe UI"/>
              </a:rPr>
              <a:t>the</a:t>
            </a:r>
            <a:r>
              <a:rPr sz="1600" b="1" spc="-25">
                <a:solidFill>
                  <a:srgbClr val="2A9A92"/>
                </a:solidFill>
                <a:latin typeface="Segoe UI"/>
                <a:cs typeface="Segoe UI"/>
              </a:rPr>
              <a:t> </a:t>
            </a:r>
            <a:r>
              <a:rPr sz="1600" b="1" spc="-20">
                <a:solidFill>
                  <a:srgbClr val="2A9A92"/>
                </a:solidFill>
                <a:latin typeface="Segoe UI"/>
                <a:cs typeface="Segoe UI"/>
              </a:rPr>
              <a:t>Shift</a:t>
            </a:r>
            <a:endParaRPr sz="1600">
              <a:latin typeface="Segoe UI"/>
              <a:cs typeface="Segoe UI"/>
            </a:endParaRPr>
          </a:p>
        </p:txBody>
      </p:sp>
      <p:sp>
        <p:nvSpPr>
          <p:cNvPr id="8" name="object 8"/>
          <p:cNvSpPr txBox="1"/>
          <p:nvPr/>
        </p:nvSpPr>
        <p:spPr>
          <a:xfrm>
            <a:off x="4733032" y="5859411"/>
            <a:ext cx="3020060" cy="574040"/>
          </a:xfrm>
          <a:prstGeom prst="rect">
            <a:avLst/>
          </a:prstGeom>
        </p:spPr>
        <p:txBody>
          <a:bodyPr vert="horz" wrap="square" lIns="0" tIns="12700" rIns="0" bIns="0" rtlCol="0">
            <a:spAutoFit/>
          </a:bodyPr>
          <a:lstStyle/>
          <a:p>
            <a:pPr marL="205740" marR="5080" indent="-193675">
              <a:lnSpc>
                <a:spcPct val="100000"/>
              </a:lnSpc>
              <a:spcBef>
                <a:spcPts val="100"/>
              </a:spcBef>
            </a:pPr>
            <a:r>
              <a:rPr sz="1800" spc="-10">
                <a:solidFill>
                  <a:srgbClr val="626469"/>
                </a:solidFill>
                <a:latin typeface="Segoe UI"/>
                <a:cs typeface="Segoe UI"/>
              </a:rPr>
              <a:t>Double-</a:t>
            </a:r>
            <a:r>
              <a:rPr sz="1800">
                <a:solidFill>
                  <a:srgbClr val="626469"/>
                </a:solidFill>
                <a:latin typeface="Segoe UI"/>
                <a:cs typeface="Segoe UI"/>
              </a:rPr>
              <a:t>check</a:t>
            </a:r>
            <a:r>
              <a:rPr sz="1800" spc="-5">
                <a:solidFill>
                  <a:srgbClr val="626469"/>
                </a:solidFill>
                <a:latin typeface="Segoe UI"/>
                <a:cs typeface="Segoe UI"/>
              </a:rPr>
              <a:t> </a:t>
            </a:r>
            <a:r>
              <a:rPr sz="1800">
                <a:solidFill>
                  <a:srgbClr val="626469"/>
                </a:solidFill>
                <a:latin typeface="Segoe UI"/>
                <a:cs typeface="Segoe UI"/>
              </a:rPr>
              <a:t>that</a:t>
            </a:r>
            <a:r>
              <a:rPr sz="1800" spc="-30">
                <a:solidFill>
                  <a:srgbClr val="626469"/>
                </a:solidFill>
                <a:latin typeface="Segoe UI"/>
                <a:cs typeface="Segoe UI"/>
              </a:rPr>
              <a:t> </a:t>
            </a:r>
            <a:r>
              <a:rPr sz="1800" spc="-10">
                <a:solidFill>
                  <a:srgbClr val="626469"/>
                </a:solidFill>
                <a:latin typeface="Segoe UI"/>
                <a:cs typeface="Segoe UI"/>
              </a:rPr>
              <a:t>everything </a:t>
            </a:r>
            <a:r>
              <a:rPr sz="1800">
                <a:solidFill>
                  <a:srgbClr val="626469"/>
                </a:solidFill>
                <a:latin typeface="Segoe UI"/>
                <a:cs typeface="Segoe UI"/>
              </a:rPr>
              <a:t>is</a:t>
            </a:r>
            <a:r>
              <a:rPr sz="1800" spc="-35">
                <a:solidFill>
                  <a:srgbClr val="626469"/>
                </a:solidFill>
                <a:latin typeface="Segoe UI"/>
                <a:cs typeface="Segoe UI"/>
              </a:rPr>
              <a:t> </a:t>
            </a:r>
            <a:r>
              <a:rPr sz="1800">
                <a:solidFill>
                  <a:srgbClr val="626469"/>
                </a:solidFill>
                <a:latin typeface="Segoe UI"/>
                <a:cs typeface="Segoe UI"/>
              </a:rPr>
              <a:t>right</a:t>
            </a:r>
            <a:r>
              <a:rPr sz="1800" spc="-30">
                <a:solidFill>
                  <a:srgbClr val="626469"/>
                </a:solidFill>
                <a:latin typeface="Segoe UI"/>
                <a:cs typeface="Segoe UI"/>
              </a:rPr>
              <a:t> </a:t>
            </a:r>
            <a:r>
              <a:rPr sz="1800">
                <a:solidFill>
                  <a:srgbClr val="626469"/>
                </a:solidFill>
                <a:latin typeface="Segoe UI"/>
                <a:cs typeface="Segoe UI"/>
              </a:rPr>
              <a:t>before</a:t>
            </a:r>
            <a:r>
              <a:rPr sz="1800" spc="-40">
                <a:solidFill>
                  <a:srgbClr val="626469"/>
                </a:solidFill>
                <a:latin typeface="Segoe UI"/>
                <a:cs typeface="Segoe UI"/>
              </a:rPr>
              <a:t> </a:t>
            </a:r>
            <a:r>
              <a:rPr sz="1800" spc="-10">
                <a:solidFill>
                  <a:srgbClr val="626469"/>
                </a:solidFill>
                <a:latin typeface="Segoe UI"/>
                <a:cs typeface="Segoe UI"/>
              </a:rPr>
              <a:t>submitting.</a:t>
            </a:r>
            <a:endParaRPr sz="1800">
              <a:latin typeface="Segoe UI"/>
              <a:cs typeface="Segoe UI"/>
            </a:endParaRPr>
          </a:p>
        </p:txBody>
      </p:sp>
      <p:sp>
        <p:nvSpPr>
          <p:cNvPr id="9" name="object 9"/>
          <p:cNvSpPr txBox="1"/>
          <p:nvPr/>
        </p:nvSpPr>
        <p:spPr>
          <a:xfrm>
            <a:off x="9222736" y="5777572"/>
            <a:ext cx="1970405" cy="574040"/>
          </a:xfrm>
          <a:prstGeom prst="rect">
            <a:avLst/>
          </a:prstGeom>
        </p:spPr>
        <p:txBody>
          <a:bodyPr vert="horz" wrap="square" lIns="0" tIns="12700" rIns="0" bIns="0" rtlCol="0">
            <a:spAutoFit/>
          </a:bodyPr>
          <a:lstStyle/>
          <a:p>
            <a:pPr marL="68580" marR="5080" indent="-56515">
              <a:lnSpc>
                <a:spcPct val="100000"/>
              </a:lnSpc>
              <a:spcBef>
                <a:spcPts val="100"/>
              </a:spcBef>
            </a:pPr>
            <a:r>
              <a:rPr sz="1800" spc="-35">
                <a:solidFill>
                  <a:srgbClr val="626469"/>
                </a:solidFill>
                <a:latin typeface="Segoe UI"/>
                <a:cs typeface="Segoe UI"/>
              </a:rPr>
              <a:t>You</a:t>
            </a:r>
            <a:r>
              <a:rPr sz="1800" spc="-50">
                <a:solidFill>
                  <a:srgbClr val="626469"/>
                </a:solidFill>
                <a:latin typeface="Segoe UI"/>
                <a:cs typeface="Segoe UI"/>
              </a:rPr>
              <a:t> </a:t>
            </a:r>
            <a:r>
              <a:rPr sz="1800">
                <a:solidFill>
                  <a:srgbClr val="626469"/>
                </a:solidFill>
                <a:latin typeface="Segoe UI"/>
                <a:cs typeface="Segoe UI"/>
              </a:rPr>
              <a:t>are</a:t>
            </a:r>
            <a:r>
              <a:rPr sz="1800" spc="-35">
                <a:solidFill>
                  <a:srgbClr val="626469"/>
                </a:solidFill>
                <a:latin typeface="Segoe UI"/>
                <a:cs typeface="Segoe UI"/>
              </a:rPr>
              <a:t> </a:t>
            </a:r>
            <a:r>
              <a:rPr sz="1800">
                <a:solidFill>
                  <a:srgbClr val="626469"/>
                </a:solidFill>
                <a:latin typeface="Segoe UI"/>
                <a:cs typeface="Segoe UI"/>
              </a:rPr>
              <a:t>now</a:t>
            </a:r>
            <a:r>
              <a:rPr sz="1800" spc="-55">
                <a:solidFill>
                  <a:srgbClr val="626469"/>
                </a:solidFill>
                <a:latin typeface="Segoe UI"/>
                <a:cs typeface="Segoe UI"/>
              </a:rPr>
              <a:t> </a:t>
            </a:r>
            <a:r>
              <a:rPr sz="1800">
                <a:solidFill>
                  <a:srgbClr val="626469"/>
                </a:solidFill>
                <a:latin typeface="Segoe UI"/>
                <a:cs typeface="Segoe UI"/>
              </a:rPr>
              <a:t>on</a:t>
            </a:r>
            <a:r>
              <a:rPr sz="1800" spc="-35">
                <a:solidFill>
                  <a:srgbClr val="626469"/>
                </a:solidFill>
                <a:latin typeface="Segoe UI"/>
                <a:cs typeface="Segoe UI"/>
              </a:rPr>
              <a:t> </a:t>
            </a:r>
            <a:r>
              <a:rPr sz="1800" spc="-25">
                <a:solidFill>
                  <a:srgbClr val="626469"/>
                </a:solidFill>
                <a:latin typeface="Segoe UI"/>
                <a:cs typeface="Segoe UI"/>
              </a:rPr>
              <a:t>the </a:t>
            </a:r>
            <a:r>
              <a:rPr sz="1800">
                <a:solidFill>
                  <a:srgbClr val="626469"/>
                </a:solidFill>
                <a:latin typeface="Segoe UI"/>
                <a:cs typeface="Segoe UI"/>
              </a:rPr>
              <a:t>clock</a:t>
            </a:r>
            <a:r>
              <a:rPr sz="1800" spc="-10">
                <a:solidFill>
                  <a:srgbClr val="626469"/>
                </a:solidFill>
                <a:latin typeface="Segoe UI"/>
                <a:cs typeface="Segoe UI"/>
              </a:rPr>
              <a:t> </a:t>
            </a:r>
            <a:r>
              <a:rPr sz="1800">
                <a:solidFill>
                  <a:srgbClr val="626469"/>
                </a:solidFill>
                <a:latin typeface="Segoe UI"/>
                <a:cs typeface="Segoe UI"/>
              </a:rPr>
              <a:t>for</a:t>
            </a:r>
            <a:r>
              <a:rPr sz="1800" spc="-35">
                <a:solidFill>
                  <a:srgbClr val="626469"/>
                </a:solidFill>
                <a:latin typeface="Segoe UI"/>
                <a:cs typeface="Segoe UI"/>
              </a:rPr>
              <a:t> </a:t>
            </a:r>
            <a:r>
              <a:rPr sz="1800">
                <a:solidFill>
                  <a:srgbClr val="626469"/>
                </a:solidFill>
                <a:latin typeface="Segoe UI"/>
                <a:cs typeface="Segoe UI"/>
              </a:rPr>
              <a:t>this</a:t>
            </a:r>
            <a:r>
              <a:rPr sz="1800" spc="-30">
                <a:solidFill>
                  <a:srgbClr val="626469"/>
                </a:solidFill>
                <a:latin typeface="Segoe UI"/>
                <a:cs typeface="Segoe UI"/>
              </a:rPr>
              <a:t> </a:t>
            </a:r>
            <a:r>
              <a:rPr sz="1800" spc="-10">
                <a:solidFill>
                  <a:srgbClr val="626469"/>
                </a:solidFill>
                <a:latin typeface="Segoe UI"/>
                <a:cs typeface="Segoe UI"/>
              </a:rPr>
              <a:t>shift.</a:t>
            </a:r>
            <a:endParaRPr sz="1800">
              <a:latin typeface="Segoe UI"/>
              <a:cs typeface="Segoe UI"/>
            </a:endParaRPr>
          </a:p>
        </p:txBody>
      </p:sp>
      <p:pic>
        <p:nvPicPr>
          <p:cNvPr id="10" name="object 10"/>
          <p:cNvPicPr/>
          <p:nvPr/>
        </p:nvPicPr>
        <p:blipFill>
          <a:blip r:embed="rId3" cstate="print"/>
          <a:stretch>
            <a:fillRect/>
          </a:stretch>
        </p:blipFill>
        <p:spPr>
          <a:xfrm>
            <a:off x="8904535" y="1955711"/>
            <a:ext cx="1987898" cy="3835803"/>
          </a:xfrm>
          <a:prstGeom prst="rect">
            <a:avLst/>
          </a:prstGeom>
        </p:spPr>
      </p:pic>
      <p:grpSp>
        <p:nvGrpSpPr>
          <p:cNvPr id="11" name="object 11"/>
          <p:cNvGrpSpPr/>
          <p:nvPr/>
        </p:nvGrpSpPr>
        <p:grpSpPr>
          <a:xfrm>
            <a:off x="5149312" y="1983125"/>
            <a:ext cx="1844675" cy="3728720"/>
            <a:chOff x="5149312" y="1983125"/>
            <a:chExt cx="1844675" cy="3728720"/>
          </a:xfrm>
        </p:grpSpPr>
        <p:pic>
          <p:nvPicPr>
            <p:cNvPr id="12" name="object 12"/>
            <p:cNvPicPr/>
            <p:nvPr/>
          </p:nvPicPr>
          <p:blipFill>
            <a:blip r:embed="rId4" cstate="print"/>
            <a:stretch>
              <a:fillRect/>
            </a:stretch>
          </p:blipFill>
          <p:spPr>
            <a:xfrm>
              <a:off x="5149312" y="1983125"/>
              <a:ext cx="1844511" cy="3728344"/>
            </a:xfrm>
            <a:prstGeom prst="rect">
              <a:avLst/>
            </a:prstGeom>
          </p:spPr>
        </p:pic>
        <p:pic>
          <p:nvPicPr>
            <p:cNvPr id="13" name="object 13"/>
            <p:cNvPicPr/>
            <p:nvPr/>
          </p:nvPicPr>
          <p:blipFill>
            <a:blip r:embed="rId5" cstate="print"/>
            <a:stretch>
              <a:fillRect/>
            </a:stretch>
          </p:blipFill>
          <p:spPr>
            <a:xfrm>
              <a:off x="5254231" y="2430030"/>
              <a:ext cx="1619323" cy="2316645"/>
            </a:xfrm>
            <a:prstGeom prst="rect">
              <a:avLst/>
            </a:prstGeom>
          </p:spPr>
        </p:pic>
        <p:pic>
          <p:nvPicPr>
            <p:cNvPr id="14" name="object 14"/>
            <p:cNvPicPr/>
            <p:nvPr/>
          </p:nvPicPr>
          <p:blipFill>
            <a:blip r:embed="rId6" cstate="print"/>
            <a:stretch>
              <a:fillRect/>
            </a:stretch>
          </p:blipFill>
          <p:spPr>
            <a:xfrm>
              <a:off x="5149596" y="5081016"/>
              <a:ext cx="1780031" cy="597407"/>
            </a:xfrm>
            <a:prstGeom prst="rect">
              <a:avLst/>
            </a:prstGeom>
          </p:spPr>
        </p:pic>
      </p:grpSp>
      <p:grpSp>
        <p:nvGrpSpPr>
          <p:cNvPr id="15" name="object 15"/>
          <p:cNvGrpSpPr/>
          <p:nvPr/>
        </p:nvGrpSpPr>
        <p:grpSpPr>
          <a:xfrm>
            <a:off x="1109600" y="1968030"/>
            <a:ext cx="1984375" cy="3840479"/>
            <a:chOff x="1109600" y="1968030"/>
            <a:chExt cx="1984375" cy="3840479"/>
          </a:xfrm>
        </p:grpSpPr>
        <p:pic>
          <p:nvPicPr>
            <p:cNvPr id="16" name="object 16"/>
            <p:cNvPicPr/>
            <p:nvPr/>
          </p:nvPicPr>
          <p:blipFill>
            <a:blip r:embed="rId7" cstate="print"/>
            <a:stretch>
              <a:fillRect/>
            </a:stretch>
          </p:blipFill>
          <p:spPr>
            <a:xfrm>
              <a:off x="1109600" y="1968030"/>
              <a:ext cx="1984246" cy="3840478"/>
            </a:xfrm>
            <a:prstGeom prst="rect">
              <a:avLst/>
            </a:prstGeom>
          </p:spPr>
        </p:pic>
        <p:pic>
          <p:nvPicPr>
            <p:cNvPr id="17" name="object 17"/>
            <p:cNvPicPr/>
            <p:nvPr/>
          </p:nvPicPr>
          <p:blipFill>
            <a:blip r:embed="rId8" cstate="print"/>
            <a:stretch>
              <a:fillRect/>
            </a:stretch>
          </p:blipFill>
          <p:spPr>
            <a:xfrm>
              <a:off x="1271003" y="4966995"/>
              <a:ext cx="1668995" cy="650925"/>
            </a:xfrm>
            <a:prstGeom prst="rect">
              <a:avLst/>
            </a:prstGeom>
          </p:spPr>
        </p:pic>
        <p:pic>
          <p:nvPicPr>
            <p:cNvPr id="18" name="object 18"/>
            <p:cNvPicPr/>
            <p:nvPr/>
          </p:nvPicPr>
          <p:blipFill>
            <a:blip r:embed="rId9" cstate="print"/>
            <a:stretch>
              <a:fillRect/>
            </a:stretch>
          </p:blipFill>
          <p:spPr>
            <a:xfrm>
              <a:off x="1271003" y="2467698"/>
              <a:ext cx="1676552" cy="2580373"/>
            </a:xfrm>
            <a:prstGeom prst="rect">
              <a:avLst/>
            </a:prstGeom>
          </p:spPr>
        </p:pic>
      </p:grpSp>
      <p:sp>
        <p:nvSpPr>
          <p:cNvPr id="19" name="object 19"/>
          <p:cNvSpPr txBox="1">
            <a:spLocks noGrp="1"/>
          </p:cNvSpPr>
          <p:nvPr>
            <p:ph type="sldNum" sz="quarter" idx="7"/>
          </p:nvPr>
        </p:nvSpPr>
        <p:spPr>
          <a:prstGeom prst="rect">
            <a:avLst/>
          </a:prstGeom>
        </p:spPr>
        <p:txBody>
          <a:bodyPr vert="horz" wrap="square" lIns="0" tIns="106038" rIns="0" bIns="0" rtlCol="0">
            <a:spAutoFit/>
          </a:bodyPr>
          <a:lstStyle/>
          <a:p>
            <a:pPr marL="38100">
              <a:lnSpc>
                <a:spcPct val="100000"/>
              </a:lnSpc>
              <a:spcBef>
                <a:spcPts val="195"/>
              </a:spcBef>
            </a:pPr>
            <a:fld id="{81D60167-4931-47E6-BA6A-407CBD079E47}" type="slidenum">
              <a:rPr spc="-25" dirty="0">
                <a:solidFill>
                  <a:srgbClr val="626469"/>
                </a:solidFill>
              </a:rPr>
              <a:t>30</a:t>
            </a:fld>
            <a:endParaRPr spc="-25">
              <a:solidFill>
                <a:srgbClr val="626469"/>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508625" y="371309"/>
            <a:ext cx="438162" cy="529065"/>
          </a:xfrm>
          <a:prstGeom prst="rect">
            <a:avLst/>
          </a:prstGeom>
        </p:spPr>
      </p:pic>
      <p:sp>
        <p:nvSpPr>
          <p:cNvPr id="3" name="object 3"/>
          <p:cNvSpPr txBox="1"/>
          <p:nvPr/>
        </p:nvSpPr>
        <p:spPr>
          <a:xfrm>
            <a:off x="945191" y="5757251"/>
            <a:ext cx="2595245" cy="574040"/>
          </a:xfrm>
          <a:prstGeom prst="rect">
            <a:avLst/>
          </a:prstGeom>
        </p:spPr>
        <p:txBody>
          <a:bodyPr vert="horz" wrap="square" lIns="0" tIns="12700" rIns="0" bIns="0" rtlCol="0">
            <a:spAutoFit/>
          </a:bodyPr>
          <a:lstStyle/>
          <a:p>
            <a:pPr marL="628015" marR="5080" indent="-615950">
              <a:lnSpc>
                <a:spcPct val="100000"/>
              </a:lnSpc>
              <a:spcBef>
                <a:spcPts val="100"/>
              </a:spcBef>
            </a:pPr>
            <a:r>
              <a:rPr sz="1800">
                <a:solidFill>
                  <a:srgbClr val="626469"/>
                </a:solidFill>
                <a:latin typeface="Segoe UI"/>
                <a:cs typeface="Segoe UI"/>
              </a:rPr>
              <a:t>This</a:t>
            </a:r>
            <a:r>
              <a:rPr sz="1800" spc="-40">
                <a:solidFill>
                  <a:srgbClr val="626469"/>
                </a:solidFill>
                <a:latin typeface="Segoe UI"/>
                <a:cs typeface="Segoe UI"/>
              </a:rPr>
              <a:t> </a:t>
            </a:r>
            <a:r>
              <a:rPr sz="1800">
                <a:solidFill>
                  <a:srgbClr val="626469"/>
                </a:solidFill>
                <a:latin typeface="Segoe UI"/>
                <a:cs typeface="Segoe UI"/>
              </a:rPr>
              <a:t>blue</a:t>
            </a:r>
            <a:r>
              <a:rPr sz="1800" spc="-20">
                <a:solidFill>
                  <a:srgbClr val="626469"/>
                </a:solidFill>
                <a:latin typeface="Segoe UI"/>
                <a:cs typeface="Segoe UI"/>
              </a:rPr>
              <a:t> </a:t>
            </a:r>
            <a:r>
              <a:rPr sz="1800">
                <a:solidFill>
                  <a:srgbClr val="626469"/>
                </a:solidFill>
                <a:latin typeface="Segoe UI"/>
                <a:cs typeface="Segoe UI"/>
              </a:rPr>
              <a:t>button</a:t>
            </a:r>
            <a:r>
              <a:rPr sz="1800" spc="-30">
                <a:solidFill>
                  <a:srgbClr val="626469"/>
                </a:solidFill>
                <a:latin typeface="Segoe UI"/>
                <a:cs typeface="Segoe UI"/>
              </a:rPr>
              <a:t> </a:t>
            </a:r>
            <a:r>
              <a:rPr sz="1800">
                <a:solidFill>
                  <a:srgbClr val="626469"/>
                </a:solidFill>
                <a:latin typeface="Segoe UI"/>
                <a:cs typeface="Segoe UI"/>
              </a:rPr>
              <a:t>is</a:t>
            </a:r>
            <a:r>
              <a:rPr sz="1800" spc="-20">
                <a:solidFill>
                  <a:srgbClr val="626469"/>
                </a:solidFill>
                <a:latin typeface="Segoe UI"/>
                <a:cs typeface="Segoe UI"/>
              </a:rPr>
              <a:t> </a:t>
            </a:r>
            <a:r>
              <a:rPr sz="1800">
                <a:solidFill>
                  <a:srgbClr val="626469"/>
                </a:solidFill>
                <a:latin typeface="Segoe UI"/>
                <a:cs typeface="Segoe UI"/>
              </a:rPr>
              <a:t>on</a:t>
            </a:r>
            <a:r>
              <a:rPr sz="1800" spc="-25">
                <a:solidFill>
                  <a:srgbClr val="626469"/>
                </a:solidFill>
                <a:latin typeface="Segoe UI"/>
                <a:cs typeface="Segoe UI"/>
              </a:rPr>
              <a:t> the </a:t>
            </a:r>
            <a:r>
              <a:rPr sz="1800">
                <a:solidFill>
                  <a:srgbClr val="626469"/>
                </a:solidFill>
                <a:latin typeface="Segoe UI"/>
                <a:cs typeface="Segoe UI"/>
              </a:rPr>
              <a:t>home</a:t>
            </a:r>
            <a:r>
              <a:rPr sz="1800" spc="-25">
                <a:solidFill>
                  <a:srgbClr val="626469"/>
                </a:solidFill>
                <a:latin typeface="Segoe UI"/>
                <a:cs typeface="Segoe UI"/>
              </a:rPr>
              <a:t> </a:t>
            </a:r>
            <a:r>
              <a:rPr sz="1800" spc="-10">
                <a:solidFill>
                  <a:srgbClr val="626469"/>
                </a:solidFill>
                <a:latin typeface="Segoe UI"/>
                <a:cs typeface="Segoe UI"/>
              </a:rPr>
              <a:t>screen.</a:t>
            </a:r>
            <a:endParaRPr sz="1800">
              <a:latin typeface="Segoe UI"/>
              <a:cs typeface="Segoe UI"/>
            </a:endParaRPr>
          </a:p>
        </p:txBody>
      </p:sp>
      <p:sp>
        <p:nvSpPr>
          <p:cNvPr id="4" name="object 4"/>
          <p:cNvSpPr txBox="1">
            <a:spLocks noGrp="1"/>
          </p:cNvSpPr>
          <p:nvPr>
            <p:ph type="title"/>
          </p:nvPr>
        </p:nvSpPr>
        <p:spPr>
          <a:xfrm>
            <a:off x="600760" y="180035"/>
            <a:ext cx="10621010" cy="648335"/>
          </a:xfrm>
          <a:prstGeom prst="rect">
            <a:avLst/>
          </a:prstGeom>
          <a:ln w="28575">
            <a:solidFill>
              <a:srgbClr val="626469"/>
            </a:solidFill>
          </a:ln>
        </p:spPr>
        <p:txBody>
          <a:bodyPr vert="horz" wrap="square" lIns="0" tIns="114935" rIns="0" bIns="0" rtlCol="0">
            <a:spAutoFit/>
          </a:bodyPr>
          <a:lstStyle/>
          <a:p>
            <a:pPr algn="ctr">
              <a:lnSpc>
                <a:spcPct val="100000"/>
              </a:lnSpc>
              <a:spcBef>
                <a:spcPts val="905"/>
              </a:spcBef>
            </a:pPr>
            <a:r>
              <a:rPr spc="65">
                <a:solidFill>
                  <a:srgbClr val="626469"/>
                </a:solidFill>
              </a:rPr>
              <a:t>WORKER</a:t>
            </a:r>
            <a:r>
              <a:rPr spc="225">
                <a:solidFill>
                  <a:srgbClr val="626469"/>
                </a:solidFill>
              </a:rPr>
              <a:t> </a:t>
            </a:r>
            <a:r>
              <a:rPr spc="50">
                <a:solidFill>
                  <a:srgbClr val="626469"/>
                </a:solidFill>
              </a:rPr>
              <a:t>CLOCK</a:t>
            </a:r>
            <a:r>
              <a:rPr spc="225">
                <a:solidFill>
                  <a:srgbClr val="626469"/>
                </a:solidFill>
              </a:rPr>
              <a:t> </a:t>
            </a:r>
            <a:r>
              <a:rPr spc="55">
                <a:solidFill>
                  <a:srgbClr val="626469"/>
                </a:solidFill>
              </a:rPr>
              <a:t>OUT</a:t>
            </a:r>
          </a:p>
        </p:txBody>
      </p:sp>
      <p:sp>
        <p:nvSpPr>
          <p:cNvPr id="5" name="object 5"/>
          <p:cNvSpPr txBox="1"/>
          <p:nvPr/>
        </p:nvSpPr>
        <p:spPr>
          <a:xfrm>
            <a:off x="471709" y="1009747"/>
            <a:ext cx="11332210" cy="802005"/>
          </a:xfrm>
          <a:prstGeom prst="rect">
            <a:avLst/>
          </a:prstGeom>
        </p:spPr>
        <p:txBody>
          <a:bodyPr vert="horz" wrap="square" lIns="0" tIns="13335" rIns="0" bIns="0" rtlCol="0">
            <a:spAutoFit/>
          </a:bodyPr>
          <a:lstStyle/>
          <a:p>
            <a:pPr marL="220345">
              <a:lnSpc>
                <a:spcPct val="100000"/>
              </a:lnSpc>
              <a:spcBef>
                <a:spcPts val="105"/>
              </a:spcBef>
            </a:pPr>
            <a:r>
              <a:rPr sz="1400" b="1">
                <a:solidFill>
                  <a:srgbClr val="626469"/>
                </a:solidFill>
                <a:latin typeface="Segoe UI"/>
                <a:cs typeface="Segoe UI"/>
              </a:rPr>
              <a:t>The</a:t>
            </a:r>
            <a:r>
              <a:rPr sz="1400" b="1" spc="-30">
                <a:solidFill>
                  <a:srgbClr val="626469"/>
                </a:solidFill>
                <a:latin typeface="Segoe UI"/>
                <a:cs typeface="Segoe UI"/>
              </a:rPr>
              <a:t> </a:t>
            </a:r>
            <a:r>
              <a:rPr sz="1400" b="1">
                <a:solidFill>
                  <a:srgbClr val="626469"/>
                </a:solidFill>
                <a:latin typeface="Segoe UI"/>
                <a:cs typeface="Segoe UI"/>
              </a:rPr>
              <a:t>clock</a:t>
            </a:r>
            <a:r>
              <a:rPr sz="1400" b="1" spc="-20">
                <a:solidFill>
                  <a:srgbClr val="626469"/>
                </a:solidFill>
                <a:latin typeface="Segoe UI"/>
                <a:cs typeface="Segoe UI"/>
              </a:rPr>
              <a:t> </a:t>
            </a:r>
            <a:r>
              <a:rPr sz="1400" b="1">
                <a:solidFill>
                  <a:srgbClr val="626469"/>
                </a:solidFill>
                <a:latin typeface="Segoe UI"/>
                <a:cs typeface="Segoe UI"/>
              </a:rPr>
              <a:t>out</a:t>
            </a:r>
            <a:r>
              <a:rPr sz="1400" b="1" spc="-30">
                <a:solidFill>
                  <a:srgbClr val="626469"/>
                </a:solidFill>
                <a:latin typeface="Segoe UI"/>
                <a:cs typeface="Segoe UI"/>
              </a:rPr>
              <a:t> </a:t>
            </a:r>
            <a:r>
              <a:rPr sz="1400" b="1">
                <a:solidFill>
                  <a:srgbClr val="626469"/>
                </a:solidFill>
                <a:latin typeface="Segoe UI"/>
                <a:cs typeface="Segoe UI"/>
              </a:rPr>
              <a:t>process</a:t>
            </a:r>
            <a:r>
              <a:rPr sz="1400" b="1" spc="-55">
                <a:solidFill>
                  <a:srgbClr val="626469"/>
                </a:solidFill>
                <a:latin typeface="Segoe UI"/>
                <a:cs typeface="Segoe UI"/>
              </a:rPr>
              <a:t> </a:t>
            </a:r>
            <a:r>
              <a:rPr sz="1400" b="1">
                <a:solidFill>
                  <a:srgbClr val="626469"/>
                </a:solidFill>
                <a:latin typeface="Segoe UI"/>
                <a:cs typeface="Segoe UI"/>
              </a:rPr>
              <a:t>is</a:t>
            </a:r>
            <a:r>
              <a:rPr sz="1400" b="1" spc="-15">
                <a:solidFill>
                  <a:srgbClr val="626469"/>
                </a:solidFill>
                <a:latin typeface="Segoe UI"/>
                <a:cs typeface="Segoe UI"/>
              </a:rPr>
              <a:t> </a:t>
            </a:r>
            <a:r>
              <a:rPr sz="1400" b="1">
                <a:solidFill>
                  <a:srgbClr val="626469"/>
                </a:solidFill>
                <a:latin typeface="Segoe UI"/>
                <a:cs typeface="Segoe UI"/>
              </a:rPr>
              <a:t>very</a:t>
            </a:r>
            <a:r>
              <a:rPr sz="1400" b="1" spc="-25">
                <a:solidFill>
                  <a:srgbClr val="626469"/>
                </a:solidFill>
                <a:latin typeface="Segoe UI"/>
                <a:cs typeface="Segoe UI"/>
              </a:rPr>
              <a:t> </a:t>
            </a:r>
            <a:r>
              <a:rPr sz="1400" b="1">
                <a:solidFill>
                  <a:srgbClr val="626469"/>
                </a:solidFill>
                <a:latin typeface="Segoe UI"/>
                <a:cs typeface="Segoe UI"/>
              </a:rPr>
              <a:t>similar</a:t>
            </a:r>
            <a:r>
              <a:rPr sz="1400" b="1" spc="-5">
                <a:solidFill>
                  <a:srgbClr val="626469"/>
                </a:solidFill>
                <a:latin typeface="Segoe UI"/>
                <a:cs typeface="Segoe UI"/>
              </a:rPr>
              <a:t> </a:t>
            </a:r>
            <a:r>
              <a:rPr sz="1400" b="1">
                <a:solidFill>
                  <a:srgbClr val="626469"/>
                </a:solidFill>
                <a:latin typeface="Segoe UI"/>
                <a:cs typeface="Segoe UI"/>
              </a:rPr>
              <a:t>to</a:t>
            </a:r>
            <a:r>
              <a:rPr sz="1400" b="1" spc="-30">
                <a:solidFill>
                  <a:srgbClr val="626469"/>
                </a:solidFill>
                <a:latin typeface="Segoe UI"/>
                <a:cs typeface="Segoe UI"/>
              </a:rPr>
              <a:t> </a:t>
            </a:r>
            <a:r>
              <a:rPr sz="1400" b="1">
                <a:solidFill>
                  <a:srgbClr val="626469"/>
                </a:solidFill>
                <a:latin typeface="Segoe UI"/>
                <a:cs typeface="Segoe UI"/>
              </a:rPr>
              <a:t>clocking</a:t>
            </a:r>
            <a:r>
              <a:rPr sz="1400" b="1" spc="-30">
                <a:solidFill>
                  <a:srgbClr val="626469"/>
                </a:solidFill>
                <a:latin typeface="Segoe UI"/>
                <a:cs typeface="Segoe UI"/>
              </a:rPr>
              <a:t> </a:t>
            </a:r>
            <a:r>
              <a:rPr sz="1400" b="1">
                <a:solidFill>
                  <a:srgbClr val="626469"/>
                </a:solidFill>
                <a:latin typeface="Segoe UI"/>
                <a:cs typeface="Segoe UI"/>
              </a:rPr>
              <a:t>in.</a:t>
            </a:r>
            <a:r>
              <a:rPr sz="1400" b="1" spc="-20">
                <a:solidFill>
                  <a:srgbClr val="626469"/>
                </a:solidFill>
                <a:latin typeface="Segoe UI"/>
                <a:cs typeface="Segoe UI"/>
              </a:rPr>
              <a:t> </a:t>
            </a:r>
            <a:r>
              <a:rPr sz="1400" b="1">
                <a:solidFill>
                  <a:srgbClr val="626469"/>
                </a:solidFill>
                <a:latin typeface="Segoe UI"/>
                <a:cs typeface="Segoe UI"/>
              </a:rPr>
              <a:t>Please,</a:t>
            </a:r>
            <a:r>
              <a:rPr sz="1400" b="1" spc="-20">
                <a:solidFill>
                  <a:srgbClr val="626469"/>
                </a:solidFill>
                <a:latin typeface="Segoe UI"/>
                <a:cs typeface="Segoe UI"/>
              </a:rPr>
              <a:t> </a:t>
            </a:r>
            <a:r>
              <a:rPr sz="1400" b="1">
                <a:solidFill>
                  <a:srgbClr val="626469"/>
                </a:solidFill>
                <a:latin typeface="Segoe UI"/>
                <a:cs typeface="Segoe UI"/>
              </a:rPr>
              <a:t>do</a:t>
            </a:r>
            <a:r>
              <a:rPr sz="1400" b="1" spc="-25">
                <a:solidFill>
                  <a:srgbClr val="626469"/>
                </a:solidFill>
                <a:latin typeface="Segoe UI"/>
                <a:cs typeface="Segoe UI"/>
              </a:rPr>
              <a:t> </a:t>
            </a:r>
            <a:r>
              <a:rPr sz="1400" b="1">
                <a:solidFill>
                  <a:srgbClr val="626469"/>
                </a:solidFill>
                <a:latin typeface="Segoe UI"/>
                <a:cs typeface="Segoe UI"/>
              </a:rPr>
              <a:t>not</a:t>
            </a:r>
            <a:r>
              <a:rPr sz="1400" b="1" spc="-30">
                <a:solidFill>
                  <a:srgbClr val="626469"/>
                </a:solidFill>
                <a:latin typeface="Segoe UI"/>
                <a:cs typeface="Segoe UI"/>
              </a:rPr>
              <a:t> </a:t>
            </a:r>
            <a:r>
              <a:rPr sz="1400" b="1">
                <a:solidFill>
                  <a:srgbClr val="626469"/>
                </a:solidFill>
                <a:latin typeface="Segoe UI"/>
                <a:cs typeface="Segoe UI"/>
              </a:rPr>
              <a:t>clock</a:t>
            </a:r>
            <a:r>
              <a:rPr sz="1400" b="1" spc="-20">
                <a:solidFill>
                  <a:srgbClr val="626469"/>
                </a:solidFill>
                <a:latin typeface="Segoe UI"/>
                <a:cs typeface="Segoe UI"/>
              </a:rPr>
              <a:t> </a:t>
            </a:r>
            <a:r>
              <a:rPr sz="1400" b="1">
                <a:solidFill>
                  <a:srgbClr val="626469"/>
                </a:solidFill>
                <a:latin typeface="Segoe UI"/>
                <a:cs typeface="Segoe UI"/>
              </a:rPr>
              <a:t>out</a:t>
            </a:r>
            <a:r>
              <a:rPr sz="1400" b="1" spc="-45">
                <a:solidFill>
                  <a:srgbClr val="626469"/>
                </a:solidFill>
                <a:latin typeface="Segoe UI"/>
                <a:cs typeface="Segoe UI"/>
              </a:rPr>
              <a:t> </a:t>
            </a:r>
            <a:r>
              <a:rPr sz="1400" b="1">
                <a:solidFill>
                  <a:srgbClr val="626469"/>
                </a:solidFill>
                <a:latin typeface="Segoe UI"/>
                <a:cs typeface="Segoe UI"/>
              </a:rPr>
              <a:t>until</a:t>
            </a:r>
            <a:r>
              <a:rPr sz="1400" b="1" spc="-15">
                <a:solidFill>
                  <a:srgbClr val="626469"/>
                </a:solidFill>
                <a:latin typeface="Segoe UI"/>
                <a:cs typeface="Segoe UI"/>
              </a:rPr>
              <a:t> </a:t>
            </a:r>
            <a:r>
              <a:rPr sz="1400" b="1">
                <a:solidFill>
                  <a:srgbClr val="626469"/>
                </a:solidFill>
                <a:latin typeface="Segoe UI"/>
                <a:cs typeface="Segoe UI"/>
              </a:rPr>
              <a:t>you</a:t>
            </a:r>
            <a:r>
              <a:rPr sz="1400" b="1" spc="-40">
                <a:solidFill>
                  <a:srgbClr val="626469"/>
                </a:solidFill>
                <a:latin typeface="Segoe UI"/>
                <a:cs typeface="Segoe UI"/>
              </a:rPr>
              <a:t> </a:t>
            </a:r>
            <a:r>
              <a:rPr sz="1400" b="1">
                <a:solidFill>
                  <a:srgbClr val="626469"/>
                </a:solidFill>
                <a:latin typeface="Segoe UI"/>
                <a:cs typeface="Segoe UI"/>
              </a:rPr>
              <a:t>are</a:t>
            </a:r>
            <a:r>
              <a:rPr sz="1400" b="1" spc="-30">
                <a:solidFill>
                  <a:srgbClr val="626469"/>
                </a:solidFill>
                <a:latin typeface="Segoe UI"/>
                <a:cs typeface="Segoe UI"/>
              </a:rPr>
              <a:t> </a:t>
            </a:r>
            <a:r>
              <a:rPr sz="1400" b="1">
                <a:solidFill>
                  <a:srgbClr val="626469"/>
                </a:solidFill>
                <a:latin typeface="Segoe UI"/>
                <a:cs typeface="Segoe UI"/>
              </a:rPr>
              <a:t>finished</a:t>
            </a:r>
            <a:r>
              <a:rPr sz="1400" b="1" spc="-20">
                <a:solidFill>
                  <a:srgbClr val="626469"/>
                </a:solidFill>
                <a:latin typeface="Segoe UI"/>
                <a:cs typeface="Segoe UI"/>
              </a:rPr>
              <a:t> </a:t>
            </a:r>
            <a:r>
              <a:rPr sz="1400" b="1">
                <a:solidFill>
                  <a:srgbClr val="626469"/>
                </a:solidFill>
                <a:latin typeface="Segoe UI"/>
                <a:cs typeface="Segoe UI"/>
              </a:rPr>
              <a:t>working</a:t>
            </a:r>
            <a:r>
              <a:rPr sz="1400" b="1" spc="-30">
                <a:solidFill>
                  <a:srgbClr val="626469"/>
                </a:solidFill>
                <a:latin typeface="Segoe UI"/>
                <a:cs typeface="Segoe UI"/>
              </a:rPr>
              <a:t> </a:t>
            </a:r>
            <a:r>
              <a:rPr sz="1400" b="1">
                <a:solidFill>
                  <a:srgbClr val="626469"/>
                </a:solidFill>
                <a:latin typeface="Segoe UI"/>
                <a:cs typeface="Segoe UI"/>
              </a:rPr>
              <a:t>the</a:t>
            </a:r>
            <a:r>
              <a:rPr sz="1400" b="1" spc="-30">
                <a:solidFill>
                  <a:srgbClr val="626469"/>
                </a:solidFill>
                <a:latin typeface="Segoe UI"/>
                <a:cs typeface="Segoe UI"/>
              </a:rPr>
              <a:t> </a:t>
            </a:r>
            <a:r>
              <a:rPr sz="1400" b="1" spc="-10">
                <a:solidFill>
                  <a:srgbClr val="626469"/>
                </a:solidFill>
                <a:latin typeface="Segoe UI"/>
                <a:cs typeface="Segoe UI"/>
              </a:rPr>
              <a:t>shift.</a:t>
            </a:r>
            <a:endParaRPr sz="1400">
              <a:latin typeface="Segoe UI"/>
              <a:cs typeface="Segoe UI"/>
            </a:endParaRPr>
          </a:p>
          <a:p>
            <a:pPr>
              <a:lnSpc>
                <a:spcPct val="100000"/>
              </a:lnSpc>
              <a:spcBef>
                <a:spcPts val="400"/>
              </a:spcBef>
            </a:pPr>
            <a:endParaRPr sz="1400">
              <a:latin typeface="Segoe UI"/>
              <a:cs typeface="Segoe UI"/>
            </a:endParaRPr>
          </a:p>
          <a:p>
            <a:pPr marL="12700">
              <a:lnSpc>
                <a:spcPct val="100000"/>
              </a:lnSpc>
              <a:tabLst>
                <a:tab pos="4309745" algn="l"/>
                <a:tab pos="8828405" algn="l"/>
              </a:tabLst>
            </a:pPr>
            <a:r>
              <a:rPr sz="1800" b="1">
                <a:solidFill>
                  <a:srgbClr val="2A9A92"/>
                </a:solidFill>
                <a:latin typeface="Segoe UI"/>
                <a:cs typeface="Segoe UI"/>
              </a:rPr>
              <a:t>Step</a:t>
            </a:r>
            <a:r>
              <a:rPr sz="1800" b="1" spc="-15">
                <a:solidFill>
                  <a:srgbClr val="2A9A92"/>
                </a:solidFill>
                <a:latin typeface="Segoe UI"/>
                <a:cs typeface="Segoe UI"/>
              </a:rPr>
              <a:t> </a:t>
            </a:r>
            <a:r>
              <a:rPr sz="1800" b="1">
                <a:solidFill>
                  <a:srgbClr val="2A9A92"/>
                </a:solidFill>
                <a:latin typeface="Segoe UI"/>
                <a:cs typeface="Segoe UI"/>
              </a:rPr>
              <a:t>1.</a:t>
            </a:r>
            <a:r>
              <a:rPr sz="1800" b="1" spc="-20">
                <a:solidFill>
                  <a:srgbClr val="2A9A92"/>
                </a:solidFill>
                <a:latin typeface="Segoe UI"/>
                <a:cs typeface="Segoe UI"/>
              </a:rPr>
              <a:t> </a:t>
            </a:r>
            <a:r>
              <a:rPr sz="1800" b="1">
                <a:solidFill>
                  <a:srgbClr val="2A9A92"/>
                </a:solidFill>
                <a:latin typeface="Segoe UI"/>
                <a:cs typeface="Segoe UI"/>
              </a:rPr>
              <a:t>Click</a:t>
            </a:r>
            <a:r>
              <a:rPr sz="1800" b="1" spc="-35">
                <a:solidFill>
                  <a:srgbClr val="2A9A92"/>
                </a:solidFill>
                <a:latin typeface="Segoe UI"/>
                <a:cs typeface="Segoe UI"/>
              </a:rPr>
              <a:t> </a:t>
            </a:r>
            <a:r>
              <a:rPr sz="1800" b="1">
                <a:solidFill>
                  <a:srgbClr val="2A9A92"/>
                </a:solidFill>
                <a:latin typeface="Segoe UI"/>
                <a:cs typeface="Segoe UI"/>
              </a:rPr>
              <a:t>on</a:t>
            </a:r>
            <a:r>
              <a:rPr sz="1800" b="1" spc="-30">
                <a:solidFill>
                  <a:srgbClr val="2A9A92"/>
                </a:solidFill>
                <a:latin typeface="Segoe UI"/>
                <a:cs typeface="Segoe UI"/>
              </a:rPr>
              <a:t> </a:t>
            </a:r>
            <a:r>
              <a:rPr sz="1800" b="1">
                <a:solidFill>
                  <a:srgbClr val="2A9A92"/>
                </a:solidFill>
                <a:latin typeface="Segoe UI"/>
                <a:cs typeface="Segoe UI"/>
              </a:rPr>
              <a:t>Go</a:t>
            </a:r>
            <a:r>
              <a:rPr sz="1800" b="1" spc="-45">
                <a:solidFill>
                  <a:srgbClr val="2A9A92"/>
                </a:solidFill>
                <a:latin typeface="Segoe UI"/>
                <a:cs typeface="Segoe UI"/>
              </a:rPr>
              <a:t> </a:t>
            </a:r>
            <a:r>
              <a:rPr sz="1800" b="1">
                <a:solidFill>
                  <a:srgbClr val="2A9A92"/>
                </a:solidFill>
                <a:latin typeface="Segoe UI"/>
                <a:cs typeface="Segoe UI"/>
              </a:rPr>
              <a:t>to</a:t>
            </a:r>
            <a:r>
              <a:rPr sz="1800" b="1" spc="-15">
                <a:solidFill>
                  <a:srgbClr val="2A9A92"/>
                </a:solidFill>
                <a:latin typeface="Segoe UI"/>
                <a:cs typeface="Segoe UI"/>
              </a:rPr>
              <a:t> </a:t>
            </a:r>
            <a:r>
              <a:rPr sz="1800" b="1">
                <a:solidFill>
                  <a:srgbClr val="2A9A92"/>
                </a:solidFill>
                <a:latin typeface="Segoe UI"/>
                <a:cs typeface="Segoe UI"/>
              </a:rPr>
              <a:t>Time</a:t>
            </a:r>
            <a:r>
              <a:rPr sz="1800" b="1" spc="-25">
                <a:solidFill>
                  <a:srgbClr val="2A9A92"/>
                </a:solidFill>
                <a:latin typeface="Segoe UI"/>
                <a:cs typeface="Segoe UI"/>
              </a:rPr>
              <a:t> </a:t>
            </a:r>
            <a:r>
              <a:rPr sz="1800" b="1" spc="-10">
                <a:solidFill>
                  <a:srgbClr val="2A9A92"/>
                </a:solidFill>
                <a:latin typeface="Segoe UI"/>
                <a:cs typeface="Segoe UI"/>
              </a:rPr>
              <a:t>Entry</a:t>
            </a:r>
            <a:r>
              <a:rPr sz="1800" b="1">
                <a:solidFill>
                  <a:srgbClr val="2A9A92"/>
                </a:solidFill>
                <a:latin typeface="Segoe UI"/>
                <a:cs typeface="Segoe UI"/>
              </a:rPr>
              <a:t>	Step</a:t>
            </a:r>
            <a:r>
              <a:rPr sz="1800" b="1" spc="-25">
                <a:solidFill>
                  <a:srgbClr val="2A9A92"/>
                </a:solidFill>
                <a:latin typeface="Segoe UI"/>
                <a:cs typeface="Segoe UI"/>
              </a:rPr>
              <a:t> </a:t>
            </a:r>
            <a:r>
              <a:rPr sz="1800" b="1">
                <a:solidFill>
                  <a:srgbClr val="2A9A92"/>
                </a:solidFill>
                <a:latin typeface="Segoe UI"/>
                <a:cs typeface="Segoe UI"/>
              </a:rPr>
              <a:t>2.</a:t>
            </a:r>
            <a:r>
              <a:rPr sz="1800" b="1" spc="-25">
                <a:solidFill>
                  <a:srgbClr val="2A9A92"/>
                </a:solidFill>
                <a:latin typeface="Segoe UI"/>
                <a:cs typeface="Segoe UI"/>
              </a:rPr>
              <a:t> </a:t>
            </a:r>
            <a:r>
              <a:rPr sz="1800" b="1">
                <a:solidFill>
                  <a:srgbClr val="2A9A92"/>
                </a:solidFill>
                <a:latin typeface="Segoe UI"/>
                <a:cs typeface="Segoe UI"/>
              </a:rPr>
              <a:t>Choose</a:t>
            </a:r>
            <a:r>
              <a:rPr sz="1800" b="1" spc="-45">
                <a:solidFill>
                  <a:srgbClr val="2A9A92"/>
                </a:solidFill>
                <a:latin typeface="Segoe UI"/>
                <a:cs typeface="Segoe UI"/>
              </a:rPr>
              <a:t> </a:t>
            </a:r>
            <a:r>
              <a:rPr sz="1800" b="1">
                <a:solidFill>
                  <a:srgbClr val="2A9A92"/>
                </a:solidFill>
                <a:latin typeface="Segoe UI"/>
                <a:cs typeface="Segoe UI"/>
              </a:rPr>
              <a:t>EVV</a:t>
            </a:r>
            <a:r>
              <a:rPr sz="1800" b="1" spc="-45">
                <a:solidFill>
                  <a:srgbClr val="2A9A92"/>
                </a:solidFill>
                <a:latin typeface="Segoe UI"/>
                <a:cs typeface="Segoe UI"/>
              </a:rPr>
              <a:t> </a:t>
            </a:r>
            <a:r>
              <a:rPr sz="1800" b="1">
                <a:solidFill>
                  <a:srgbClr val="2A9A92"/>
                </a:solidFill>
                <a:latin typeface="Segoe UI"/>
                <a:cs typeface="Segoe UI"/>
              </a:rPr>
              <a:t>Clock</a:t>
            </a:r>
            <a:r>
              <a:rPr sz="1800" b="1" spc="-30">
                <a:solidFill>
                  <a:srgbClr val="2A9A92"/>
                </a:solidFill>
                <a:latin typeface="Segoe UI"/>
                <a:cs typeface="Segoe UI"/>
              </a:rPr>
              <a:t> </a:t>
            </a:r>
            <a:r>
              <a:rPr sz="1800" b="1" spc="-25">
                <a:solidFill>
                  <a:srgbClr val="2A9A92"/>
                </a:solidFill>
                <a:latin typeface="Segoe UI"/>
                <a:cs typeface="Segoe UI"/>
              </a:rPr>
              <a:t>Out</a:t>
            </a:r>
            <a:r>
              <a:rPr sz="1800" b="1">
                <a:solidFill>
                  <a:srgbClr val="2A9A92"/>
                </a:solidFill>
                <a:latin typeface="Segoe UI"/>
                <a:cs typeface="Segoe UI"/>
              </a:rPr>
              <a:t>	Step</a:t>
            </a:r>
            <a:r>
              <a:rPr sz="1800" b="1" spc="-50">
                <a:solidFill>
                  <a:srgbClr val="2A9A92"/>
                </a:solidFill>
                <a:latin typeface="Segoe UI"/>
                <a:cs typeface="Segoe UI"/>
              </a:rPr>
              <a:t> </a:t>
            </a:r>
            <a:r>
              <a:rPr sz="1800" b="1">
                <a:solidFill>
                  <a:srgbClr val="2A9A92"/>
                </a:solidFill>
                <a:latin typeface="Segoe UI"/>
                <a:cs typeface="Segoe UI"/>
              </a:rPr>
              <a:t>3.</a:t>
            </a:r>
            <a:r>
              <a:rPr sz="1800" b="1" spc="-45">
                <a:solidFill>
                  <a:srgbClr val="2A9A92"/>
                </a:solidFill>
                <a:latin typeface="Segoe UI"/>
                <a:cs typeface="Segoe UI"/>
              </a:rPr>
              <a:t> </a:t>
            </a:r>
            <a:r>
              <a:rPr sz="1800" b="1">
                <a:solidFill>
                  <a:srgbClr val="2A9A92"/>
                </a:solidFill>
                <a:latin typeface="Segoe UI"/>
                <a:cs typeface="Segoe UI"/>
              </a:rPr>
              <a:t>Select</a:t>
            </a:r>
            <a:r>
              <a:rPr sz="1800" b="1" spc="-50">
                <a:solidFill>
                  <a:srgbClr val="2A9A92"/>
                </a:solidFill>
                <a:latin typeface="Segoe UI"/>
                <a:cs typeface="Segoe UI"/>
              </a:rPr>
              <a:t> </a:t>
            </a:r>
            <a:r>
              <a:rPr sz="1800" b="1" spc="-10">
                <a:solidFill>
                  <a:srgbClr val="2A9A92"/>
                </a:solidFill>
                <a:latin typeface="Segoe UI"/>
                <a:cs typeface="Segoe UI"/>
              </a:rPr>
              <a:t>Activities</a:t>
            </a:r>
            <a:endParaRPr sz="1800">
              <a:latin typeface="Segoe UI"/>
              <a:cs typeface="Segoe UI"/>
            </a:endParaRPr>
          </a:p>
        </p:txBody>
      </p:sp>
      <p:sp>
        <p:nvSpPr>
          <p:cNvPr id="6" name="object 6"/>
          <p:cNvSpPr txBox="1"/>
          <p:nvPr/>
        </p:nvSpPr>
        <p:spPr>
          <a:xfrm>
            <a:off x="9014034" y="5642507"/>
            <a:ext cx="2823210" cy="848360"/>
          </a:xfrm>
          <a:prstGeom prst="rect">
            <a:avLst/>
          </a:prstGeom>
        </p:spPr>
        <p:txBody>
          <a:bodyPr vert="horz" wrap="square" lIns="0" tIns="12700" rIns="0" bIns="0" rtlCol="0">
            <a:spAutoFit/>
          </a:bodyPr>
          <a:lstStyle/>
          <a:p>
            <a:pPr marL="12700" marR="5080" indent="-1905" algn="ctr">
              <a:lnSpc>
                <a:spcPct val="100000"/>
              </a:lnSpc>
              <a:spcBef>
                <a:spcPts val="100"/>
              </a:spcBef>
            </a:pPr>
            <a:r>
              <a:rPr sz="1800">
                <a:solidFill>
                  <a:srgbClr val="626469"/>
                </a:solidFill>
                <a:latin typeface="Segoe UI"/>
                <a:cs typeface="Segoe UI"/>
              </a:rPr>
              <a:t>Use</a:t>
            </a:r>
            <a:r>
              <a:rPr sz="1800" spc="-60">
                <a:solidFill>
                  <a:srgbClr val="626469"/>
                </a:solidFill>
                <a:latin typeface="Segoe UI"/>
                <a:cs typeface="Segoe UI"/>
              </a:rPr>
              <a:t> </a:t>
            </a:r>
            <a:r>
              <a:rPr sz="1800">
                <a:solidFill>
                  <a:srgbClr val="626469"/>
                </a:solidFill>
                <a:latin typeface="Segoe UI"/>
                <a:cs typeface="Segoe UI"/>
              </a:rPr>
              <a:t>the</a:t>
            </a:r>
            <a:r>
              <a:rPr sz="1800" spc="-45">
                <a:solidFill>
                  <a:srgbClr val="626469"/>
                </a:solidFill>
                <a:latin typeface="Segoe UI"/>
                <a:cs typeface="Segoe UI"/>
              </a:rPr>
              <a:t> </a:t>
            </a:r>
            <a:r>
              <a:rPr sz="1800">
                <a:solidFill>
                  <a:srgbClr val="626469"/>
                </a:solidFill>
                <a:latin typeface="Segoe UI"/>
                <a:cs typeface="Segoe UI"/>
              </a:rPr>
              <a:t>check</a:t>
            </a:r>
            <a:r>
              <a:rPr sz="1800" spc="-35">
                <a:solidFill>
                  <a:srgbClr val="626469"/>
                </a:solidFill>
                <a:latin typeface="Segoe UI"/>
                <a:cs typeface="Segoe UI"/>
              </a:rPr>
              <a:t> </a:t>
            </a:r>
            <a:r>
              <a:rPr sz="1800">
                <a:solidFill>
                  <a:srgbClr val="626469"/>
                </a:solidFill>
                <a:latin typeface="Segoe UI"/>
                <a:cs typeface="Segoe UI"/>
              </a:rPr>
              <a:t>boxes</a:t>
            </a:r>
            <a:r>
              <a:rPr sz="1800" spc="-45">
                <a:solidFill>
                  <a:srgbClr val="626469"/>
                </a:solidFill>
                <a:latin typeface="Segoe UI"/>
                <a:cs typeface="Segoe UI"/>
              </a:rPr>
              <a:t> </a:t>
            </a:r>
            <a:r>
              <a:rPr sz="1800" spc="-25">
                <a:solidFill>
                  <a:srgbClr val="626469"/>
                </a:solidFill>
                <a:latin typeface="Segoe UI"/>
                <a:cs typeface="Segoe UI"/>
              </a:rPr>
              <a:t>to </a:t>
            </a:r>
            <a:r>
              <a:rPr sz="1800">
                <a:solidFill>
                  <a:srgbClr val="626469"/>
                </a:solidFill>
                <a:latin typeface="Segoe UI"/>
                <a:cs typeface="Segoe UI"/>
              </a:rPr>
              <a:t>select</a:t>
            </a:r>
            <a:r>
              <a:rPr sz="1800" spc="-30">
                <a:solidFill>
                  <a:srgbClr val="626469"/>
                </a:solidFill>
                <a:latin typeface="Segoe UI"/>
                <a:cs typeface="Segoe UI"/>
              </a:rPr>
              <a:t> </a:t>
            </a:r>
            <a:r>
              <a:rPr sz="1800">
                <a:solidFill>
                  <a:srgbClr val="626469"/>
                </a:solidFill>
                <a:latin typeface="Segoe UI"/>
                <a:cs typeface="Segoe UI"/>
              </a:rPr>
              <a:t>all</a:t>
            </a:r>
            <a:r>
              <a:rPr sz="1800" spc="-40">
                <a:solidFill>
                  <a:srgbClr val="626469"/>
                </a:solidFill>
                <a:latin typeface="Segoe UI"/>
                <a:cs typeface="Segoe UI"/>
              </a:rPr>
              <a:t> </a:t>
            </a:r>
            <a:r>
              <a:rPr sz="1800">
                <a:solidFill>
                  <a:srgbClr val="626469"/>
                </a:solidFill>
                <a:latin typeface="Segoe UI"/>
                <a:cs typeface="Segoe UI"/>
              </a:rPr>
              <a:t>activities</a:t>
            </a:r>
            <a:r>
              <a:rPr sz="1800" spc="-15">
                <a:solidFill>
                  <a:srgbClr val="626469"/>
                </a:solidFill>
                <a:latin typeface="Segoe UI"/>
                <a:cs typeface="Segoe UI"/>
              </a:rPr>
              <a:t> </a:t>
            </a:r>
            <a:r>
              <a:rPr sz="1800">
                <a:solidFill>
                  <a:srgbClr val="626469"/>
                </a:solidFill>
                <a:latin typeface="Segoe UI"/>
                <a:cs typeface="Segoe UI"/>
              </a:rPr>
              <a:t>that</a:t>
            </a:r>
            <a:r>
              <a:rPr sz="1800" spc="-50">
                <a:solidFill>
                  <a:srgbClr val="626469"/>
                </a:solidFill>
                <a:latin typeface="Segoe UI"/>
                <a:cs typeface="Segoe UI"/>
              </a:rPr>
              <a:t> </a:t>
            </a:r>
            <a:r>
              <a:rPr sz="1800" spc="-20">
                <a:solidFill>
                  <a:srgbClr val="626469"/>
                </a:solidFill>
                <a:latin typeface="Segoe UI"/>
                <a:cs typeface="Segoe UI"/>
              </a:rPr>
              <a:t>were </a:t>
            </a:r>
            <a:r>
              <a:rPr sz="1800">
                <a:solidFill>
                  <a:srgbClr val="626469"/>
                </a:solidFill>
                <a:latin typeface="Segoe UI"/>
                <a:cs typeface="Segoe UI"/>
              </a:rPr>
              <a:t>performed</a:t>
            </a:r>
            <a:r>
              <a:rPr sz="1800" spc="-30">
                <a:solidFill>
                  <a:srgbClr val="626469"/>
                </a:solidFill>
                <a:latin typeface="Segoe UI"/>
                <a:cs typeface="Segoe UI"/>
              </a:rPr>
              <a:t> </a:t>
            </a:r>
            <a:r>
              <a:rPr sz="1800">
                <a:solidFill>
                  <a:srgbClr val="626469"/>
                </a:solidFill>
                <a:latin typeface="Segoe UI"/>
                <a:cs typeface="Segoe UI"/>
              </a:rPr>
              <a:t>during</a:t>
            </a:r>
            <a:r>
              <a:rPr sz="1800" spc="-30">
                <a:solidFill>
                  <a:srgbClr val="626469"/>
                </a:solidFill>
                <a:latin typeface="Segoe UI"/>
                <a:cs typeface="Segoe UI"/>
              </a:rPr>
              <a:t> </a:t>
            </a:r>
            <a:r>
              <a:rPr sz="1800">
                <a:solidFill>
                  <a:srgbClr val="626469"/>
                </a:solidFill>
                <a:latin typeface="Segoe UI"/>
                <a:cs typeface="Segoe UI"/>
              </a:rPr>
              <a:t>the</a:t>
            </a:r>
            <a:r>
              <a:rPr sz="1800" spc="-40">
                <a:solidFill>
                  <a:srgbClr val="626469"/>
                </a:solidFill>
                <a:latin typeface="Segoe UI"/>
                <a:cs typeface="Segoe UI"/>
              </a:rPr>
              <a:t> </a:t>
            </a:r>
            <a:r>
              <a:rPr sz="1800" spc="-10">
                <a:solidFill>
                  <a:srgbClr val="626469"/>
                </a:solidFill>
                <a:latin typeface="Segoe UI"/>
                <a:cs typeface="Segoe UI"/>
              </a:rPr>
              <a:t>shift.</a:t>
            </a:r>
            <a:endParaRPr sz="1800">
              <a:latin typeface="Segoe UI"/>
              <a:cs typeface="Segoe UI"/>
            </a:endParaRPr>
          </a:p>
        </p:txBody>
      </p:sp>
      <p:pic>
        <p:nvPicPr>
          <p:cNvPr id="7" name="object 7"/>
          <p:cNvPicPr/>
          <p:nvPr/>
        </p:nvPicPr>
        <p:blipFill>
          <a:blip r:embed="rId3" cstate="print"/>
          <a:stretch>
            <a:fillRect/>
          </a:stretch>
        </p:blipFill>
        <p:spPr>
          <a:xfrm>
            <a:off x="1485908" y="1977439"/>
            <a:ext cx="1797018" cy="3621281"/>
          </a:xfrm>
          <a:prstGeom prst="rect">
            <a:avLst/>
          </a:prstGeom>
        </p:spPr>
      </p:pic>
      <p:pic>
        <p:nvPicPr>
          <p:cNvPr id="8" name="object 8"/>
          <p:cNvPicPr/>
          <p:nvPr/>
        </p:nvPicPr>
        <p:blipFill>
          <a:blip r:embed="rId4" cstate="print"/>
          <a:stretch>
            <a:fillRect/>
          </a:stretch>
        </p:blipFill>
        <p:spPr>
          <a:xfrm>
            <a:off x="5517663" y="1958698"/>
            <a:ext cx="1815631" cy="3658769"/>
          </a:xfrm>
          <a:prstGeom prst="rect">
            <a:avLst/>
          </a:prstGeom>
        </p:spPr>
      </p:pic>
      <p:pic>
        <p:nvPicPr>
          <p:cNvPr id="9" name="object 9"/>
          <p:cNvPicPr/>
          <p:nvPr/>
        </p:nvPicPr>
        <p:blipFill>
          <a:blip r:embed="rId5" cstate="print"/>
          <a:stretch>
            <a:fillRect/>
          </a:stretch>
        </p:blipFill>
        <p:spPr>
          <a:xfrm>
            <a:off x="9486065" y="1881644"/>
            <a:ext cx="1953179" cy="3768810"/>
          </a:xfrm>
          <a:prstGeom prst="rect">
            <a:avLst/>
          </a:prstGeom>
        </p:spPr>
      </p:pic>
      <p:sp>
        <p:nvSpPr>
          <p:cNvPr id="10" name="object 10"/>
          <p:cNvSpPr txBox="1"/>
          <p:nvPr/>
        </p:nvSpPr>
        <p:spPr>
          <a:xfrm>
            <a:off x="4928326" y="5644211"/>
            <a:ext cx="3084195" cy="845819"/>
          </a:xfrm>
          <a:prstGeom prst="rect">
            <a:avLst/>
          </a:prstGeom>
        </p:spPr>
        <p:txBody>
          <a:bodyPr vert="horz" wrap="square" lIns="0" tIns="13970" rIns="0" bIns="0" rtlCol="0">
            <a:spAutoFit/>
          </a:bodyPr>
          <a:lstStyle/>
          <a:p>
            <a:pPr marL="12700" marR="5080" algn="just">
              <a:lnSpc>
                <a:spcPct val="99500"/>
              </a:lnSpc>
              <a:spcBef>
                <a:spcPts val="110"/>
              </a:spcBef>
            </a:pPr>
            <a:r>
              <a:rPr sz="1800" spc="-35">
                <a:solidFill>
                  <a:srgbClr val="626469"/>
                </a:solidFill>
                <a:latin typeface="Segoe UI"/>
                <a:cs typeface="Segoe UI"/>
              </a:rPr>
              <a:t>You</a:t>
            </a:r>
            <a:r>
              <a:rPr sz="1800" spc="-50">
                <a:solidFill>
                  <a:srgbClr val="626469"/>
                </a:solidFill>
                <a:latin typeface="Segoe UI"/>
                <a:cs typeface="Segoe UI"/>
              </a:rPr>
              <a:t> </a:t>
            </a:r>
            <a:r>
              <a:rPr sz="1800">
                <a:solidFill>
                  <a:srgbClr val="626469"/>
                </a:solidFill>
                <a:latin typeface="Segoe UI"/>
                <a:cs typeface="Segoe UI"/>
              </a:rPr>
              <a:t>will</a:t>
            </a:r>
            <a:r>
              <a:rPr sz="1800" spc="-25">
                <a:solidFill>
                  <a:srgbClr val="626469"/>
                </a:solidFill>
                <a:latin typeface="Segoe UI"/>
                <a:cs typeface="Segoe UI"/>
              </a:rPr>
              <a:t> </a:t>
            </a:r>
            <a:r>
              <a:rPr sz="1800">
                <a:solidFill>
                  <a:srgbClr val="626469"/>
                </a:solidFill>
                <a:latin typeface="Segoe UI"/>
                <a:cs typeface="Segoe UI"/>
              </a:rPr>
              <a:t>see</a:t>
            </a:r>
            <a:r>
              <a:rPr sz="1800" spc="-50">
                <a:solidFill>
                  <a:srgbClr val="626469"/>
                </a:solidFill>
                <a:latin typeface="Segoe UI"/>
                <a:cs typeface="Segoe UI"/>
              </a:rPr>
              <a:t> </a:t>
            </a:r>
            <a:r>
              <a:rPr sz="1800">
                <a:solidFill>
                  <a:srgbClr val="626469"/>
                </a:solidFill>
                <a:latin typeface="Segoe UI"/>
                <a:cs typeface="Segoe UI"/>
              </a:rPr>
              <a:t>you</a:t>
            </a:r>
            <a:r>
              <a:rPr sz="1800" spc="-45">
                <a:solidFill>
                  <a:srgbClr val="626469"/>
                </a:solidFill>
                <a:latin typeface="Segoe UI"/>
                <a:cs typeface="Segoe UI"/>
              </a:rPr>
              <a:t> </a:t>
            </a:r>
            <a:r>
              <a:rPr sz="1800">
                <a:solidFill>
                  <a:srgbClr val="626469"/>
                </a:solidFill>
                <a:latin typeface="Segoe UI"/>
                <a:cs typeface="Segoe UI"/>
              </a:rPr>
              <a:t>are</a:t>
            </a:r>
            <a:r>
              <a:rPr sz="1800" spc="-40">
                <a:solidFill>
                  <a:srgbClr val="626469"/>
                </a:solidFill>
                <a:latin typeface="Segoe UI"/>
                <a:cs typeface="Segoe UI"/>
              </a:rPr>
              <a:t> </a:t>
            </a:r>
            <a:r>
              <a:rPr sz="1800" spc="-10">
                <a:solidFill>
                  <a:srgbClr val="626469"/>
                </a:solidFill>
                <a:latin typeface="Segoe UI"/>
                <a:cs typeface="Segoe UI"/>
              </a:rPr>
              <a:t>currently </a:t>
            </a:r>
            <a:r>
              <a:rPr sz="1800">
                <a:solidFill>
                  <a:srgbClr val="626469"/>
                </a:solidFill>
                <a:latin typeface="Segoe UI"/>
                <a:cs typeface="Segoe UI"/>
              </a:rPr>
              <a:t>clocked</a:t>
            </a:r>
            <a:r>
              <a:rPr sz="1800" spc="-5">
                <a:solidFill>
                  <a:srgbClr val="626469"/>
                </a:solidFill>
                <a:latin typeface="Segoe UI"/>
                <a:cs typeface="Segoe UI"/>
              </a:rPr>
              <a:t> </a:t>
            </a:r>
            <a:r>
              <a:rPr sz="1800">
                <a:solidFill>
                  <a:srgbClr val="626469"/>
                </a:solidFill>
                <a:latin typeface="Segoe UI"/>
                <a:cs typeface="Segoe UI"/>
              </a:rPr>
              <a:t>in</a:t>
            </a:r>
            <a:r>
              <a:rPr sz="1800" spc="-30">
                <a:solidFill>
                  <a:srgbClr val="626469"/>
                </a:solidFill>
                <a:latin typeface="Segoe UI"/>
                <a:cs typeface="Segoe UI"/>
              </a:rPr>
              <a:t> </a:t>
            </a:r>
            <a:r>
              <a:rPr sz="1800">
                <a:solidFill>
                  <a:srgbClr val="626469"/>
                </a:solidFill>
                <a:latin typeface="Segoe UI"/>
                <a:cs typeface="Segoe UI"/>
              </a:rPr>
              <a:t>for</a:t>
            </a:r>
            <a:r>
              <a:rPr sz="1800" spc="-35">
                <a:solidFill>
                  <a:srgbClr val="626469"/>
                </a:solidFill>
                <a:latin typeface="Segoe UI"/>
                <a:cs typeface="Segoe UI"/>
              </a:rPr>
              <a:t> </a:t>
            </a:r>
            <a:r>
              <a:rPr sz="1800">
                <a:solidFill>
                  <a:srgbClr val="626469"/>
                </a:solidFill>
                <a:latin typeface="Segoe UI"/>
                <a:cs typeface="Segoe UI"/>
              </a:rPr>
              <a:t>this</a:t>
            </a:r>
            <a:r>
              <a:rPr sz="1800" spc="-30">
                <a:solidFill>
                  <a:srgbClr val="626469"/>
                </a:solidFill>
                <a:latin typeface="Segoe UI"/>
                <a:cs typeface="Segoe UI"/>
              </a:rPr>
              <a:t> </a:t>
            </a:r>
            <a:r>
              <a:rPr sz="1800">
                <a:solidFill>
                  <a:srgbClr val="626469"/>
                </a:solidFill>
                <a:latin typeface="Segoe UI"/>
                <a:cs typeface="Segoe UI"/>
              </a:rPr>
              <a:t>shift</a:t>
            </a:r>
            <a:r>
              <a:rPr sz="1800" spc="-35">
                <a:solidFill>
                  <a:srgbClr val="626469"/>
                </a:solidFill>
                <a:latin typeface="Segoe UI"/>
                <a:cs typeface="Segoe UI"/>
              </a:rPr>
              <a:t> </a:t>
            </a:r>
            <a:r>
              <a:rPr sz="1800" spc="-20">
                <a:solidFill>
                  <a:srgbClr val="626469"/>
                </a:solidFill>
                <a:latin typeface="Segoe UI"/>
                <a:cs typeface="Segoe UI"/>
              </a:rPr>
              <a:t>above </a:t>
            </a:r>
            <a:r>
              <a:rPr sz="1800">
                <a:solidFill>
                  <a:srgbClr val="626469"/>
                </a:solidFill>
                <a:latin typeface="Segoe UI"/>
                <a:cs typeface="Segoe UI"/>
              </a:rPr>
              <a:t>the</a:t>
            </a:r>
            <a:r>
              <a:rPr sz="1800" spc="-40">
                <a:solidFill>
                  <a:srgbClr val="626469"/>
                </a:solidFill>
                <a:latin typeface="Segoe UI"/>
                <a:cs typeface="Segoe UI"/>
              </a:rPr>
              <a:t> </a:t>
            </a:r>
            <a:r>
              <a:rPr sz="1800">
                <a:solidFill>
                  <a:srgbClr val="626469"/>
                </a:solidFill>
                <a:latin typeface="Segoe UI"/>
                <a:cs typeface="Segoe UI"/>
              </a:rPr>
              <a:t>blue</a:t>
            </a:r>
            <a:r>
              <a:rPr sz="1800" spc="-25">
                <a:solidFill>
                  <a:srgbClr val="626469"/>
                </a:solidFill>
                <a:latin typeface="Segoe UI"/>
                <a:cs typeface="Segoe UI"/>
              </a:rPr>
              <a:t> </a:t>
            </a:r>
            <a:r>
              <a:rPr sz="1800">
                <a:solidFill>
                  <a:srgbClr val="626469"/>
                </a:solidFill>
                <a:latin typeface="Segoe UI"/>
                <a:cs typeface="Segoe UI"/>
              </a:rPr>
              <a:t>EVV</a:t>
            </a:r>
            <a:r>
              <a:rPr sz="1800" spc="-35">
                <a:solidFill>
                  <a:srgbClr val="626469"/>
                </a:solidFill>
                <a:latin typeface="Segoe UI"/>
                <a:cs typeface="Segoe UI"/>
              </a:rPr>
              <a:t> </a:t>
            </a:r>
            <a:r>
              <a:rPr sz="1800">
                <a:solidFill>
                  <a:srgbClr val="626469"/>
                </a:solidFill>
                <a:latin typeface="Segoe UI"/>
                <a:cs typeface="Segoe UI"/>
              </a:rPr>
              <a:t>clock</a:t>
            </a:r>
            <a:r>
              <a:rPr sz="1800" spc="10">
                <a:solidFill>
                  <a:srgbClr val="626469"/>
                </a:solidFill>
                <a:latin typeface="Segoe UI"/>
                <a:cs typeface="Segoe UI"/>
              </a:rPr>
              <a:t> </a:t>
            </a:r>
            <a:r>
              <a:rPr sz="1800">
                <a:solidFill>
                  <a:srgbClr val="626469"/>
                </a:solidFill>
                <a:latin typeface="Segoe UI"/>
                <a:cs typeface="Segoe UI"/>
              </a:rPr>
              <a:t>out</a:t>
            </a:r>
            <a:r>
              <a:rPr sz="1800" spc="-45">
                <a:solidFill>
                  <a:srgbClr val="626469"/>
                </a:solidFill>
                <a:latin typeface="Segoe UI"/>
                <a:cs typeface="Segoe UI"/>
              </a:rPr>
              <a:t> </a:t>
            </a:r>
            <a:r>
              <a:rPr sz="1800" spc="-10">
                <a:solidFill>
                  <a:srgbClr val="626469"/>
                </a:solidFill>
                <a:latin typeface="Segoe UI"/>
                <a:cs typeface="Segoe UI"/>
              </a:rPr>
              <a:t>button</a:t>
            </a:r>
            <a:r>
              <a:rPr sz="1800" spc="-10">
                <a:latin typeface="Segoe UI"/>
                <a:cs typeface="Segoe UI"/>
              </a:rPr>
              <a:t>.</a:t>
            </a:r>
            <a:endParaRPr sz="1800">
              <a:latin typeface="Segoe UI"/>
              <a:cs typeface="Segoe UI"/>
            </a:endParaRPr>
          </a:p>
        </p:txBody>
      </p:sp>
      <p:sp>
        <p:nvSpPr>
          <p:cNvPr id="12" name="object 12"/>
          <p:cNvSpPr txBox="1">
            <a:spLocks noGrp="1"/>
          </p:cNvSpPr>
          <p:nvPr>
            <p:ph type="sldNum" sz="quarter" idx="7"/>
          </p:nvPr>
        </p:nvSpPr>
        <p:spPr>
          <a:prstGeom prst="rect">
            <a:avLst/>
          </a:prstGeom>
        </p:spPr>
        <p:txBody>
          <a:bodyPr vert="horz" wrap="square" lIns="0" tIns="106038" rIns="0" bIns="0" rtlCol="0">
            <a:spAutoFit/>
          </a:bodyPr>
          <a:lstStyle/>
          <a:p>
            <a:pPr marL="38100">
              <a:lnSpc>
                <a:spcPct val="100000"/>
              </a:lnSpc>
              <a:spcBef>
                <a:spcPts val="195"/>
              </a:spcBef>
            </a:pPr>
            <a:fld id="{81D60167-4931-47E6-BA6A-407CBD079E47}" type="slidenum">
              <a:rPr spc="-25" dirty="0">
                <a:solidFill>
                  <a:srgbClr val="626469"/>
                </a:solidFill>
              </a:rPr>
              <a:t>31</a:t>
            </a:fld>
            <a:endParaRPr spc="-25">
              <a:solidFill>
                <a:srgbClr val="626469"/>
              </a:solidFill>
            </a:endParaRPr>
          </a:p>
        </p:txBody>
      </p:sp>
      <p:sp>
        <p:nvSpPr>
          <p:cNvPr id="11" name="object 11"/>
          <p:cNvSpPr txBox="1"/>
          <p:nvPr/>
        </p:nvSpPr>
        <p:spPr>
          <a:xfrm>
            <a:off x="5686805" y="2908998"/>
            <a:ext cx="1403350" cy="184785"/>
          </a:xfrm>
          <a:prstGeom prst="rect">
            <a:avLst/>
          </a:prstGeom>
          <a:solidFill>
            <a:srgbClr val="F4F4F4"/>
          </a:solidFill>
        </p:spPr>
        <p:txBody>
          <a:bodyPr vert="horz" wrap="square" lIns="0" tIns="43815" rIns="0" bIns="0" rtlCol="0">
            <a:spAutoFit/>
          </a:bodyPr>
          <a:lstStyle/>
          <a:p>
            <a:pPr marL="91440">
              <a:lnSpc>
                <a:spcPct val="100000"/>
              </a:lnSpc>
              <a:spcBef>
                <a:spcPts val="345"/>
              </a:spcBef>
            </a:pPr>
            <a:r>
              <a:rPr sz="600" b="1">
                <a:latin typeface="Segoe UI"/>
                <a:cs typeface="Segoe UI"/>
              </a:rPr>
              <a:t>T1019</a:t>
            </a:r>
            <a:r>
              <a:rPr sz="600" b="1" spc="-25">
                <a:latin typeface="Segoe UI"/>
                <a:cs typeface="Segoe UI"/>
              </a:rPr>
              <a:t> </a:t>
            </a:r>
            <a:r>
              <a:rPr sz="600" b="1">
                <a:latin typeface="Segoe UI"/>
                <a:cs typeface="Segoe UI"/>
              </a:rPr>
              <a:t>SE</a:t>
            </a:r>
            <a:r>
              <a:rPr sz="600" b="1" spc="-20">
                <a:latin typeface="Segoe UI"/>
                <a:cs typeface="Segoe UI"/>
              </a:rPr>
              <a:t> </a:t>
            </a:r>
            <a:r>
              <a:rPr sz="600" b="1">
                <a:latin typeface="Segoe UI"/>
                <a:cs typeface="Segoe UI"/>
              </a:rPr>
              <a:t>Individual</a:t>
            </a:r>
            <a:r>
              <a:rPr sz="600" b="1" spc="-5">
                <a:latin typeface="Segoe UI"/>
                <a:cs typeface="Segoe UI"/>
              </a:rPr>
              <a:t> </a:t>
            </a:r>
            <a:r>
              <a:rPr sz="600" b="1">
                <a:latin typeface="Segoe UI"/>
                <a:cs typeface="Segoe UI"/>
              </a:rPr>
              <a:t>SD</a:t>
            </a:r>
            <a:r>
              <a:rPr sz="600" b="1" spc="-35">
                <a:latin typeface="Segoe UI"/>
                <a:cs typeface="Segoe UI"/>
              </a:rPr>
              <a:t> </a:t>
            </a:r>
            <a:r>
              <a:rPr sz="600" b="1" spc="-25">
                <a:latin typeface="Segoe UI"/>
                <a:cs typeface="Segoe UI"/>
              </a:rPr>
              <a:t>PCA</a:t>
            </a:r>
            <a:endParaRPr sz="600">
              <a:latin typeface="Segoe UI"/>
              <a:cs typeface="Segoe U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508625" y="371309"/>
            <a:ext cx="438162" cy="529065"/>
          </a:xfrm>
          <a:prstGeom prst="rect">
            <a:avLst/>
          </a:prstGeom>
        </p:spPr>
      </p:pic>
      <p:sp>
        <p:nvSpPr>
          <p:cNvPr id="3" name="object 3"/>
          <p:cNvSpPr txBox="1"/>
          <p:nvPr/>
        </p:nvSpPr>
        <p:spPr>
          <a:xfrm>
            <a:off x="821747" y="5757251"/>
            <a:ext cx="2839720" cy="299720"/>
          </a:xfrm>
          <a:prstGeom prst="rect">
            <a:avLst/>
          </a:prstGeom>
        </p:spPr>
        <p:txBody>
          <a:bodyPr vert="horz" wrap="square" lIns="0" tIns="12700" rIns="0" bIns="0" rtlCol="0">
            <a:spAutoFit/>
          </a:bodyPr>
          <a:lstStyle/>
          <a:p>
            <a:pPr marL="12700">
              <a:lnSpc>
                <a:spcPct val="100000"/>
              </a:lnSpc>
              <a:spcBef>
                <a:spcPts val="100"/>
              </a:spcBef>
            </a:pPr>
            <a:r>
              <a:rPr sz="1800">
                <a:solidFill>
                  <a:srgbClr val="626469"/>
                </a:solidFill>
                <a:latin typeface="Segoe UI"/>
                <a:cs typeface="Segoe UI"/>
              </a:rPr>
              <a:t>If</a:t>
            </a:r>
            <a:r>
              <a:rPr sz="1800" spc="-35">
                <a:solidFill>
                  <a:srgbClr val="626469"/>
                </a:solidFill>
                <a:latin typeface="Segoe UI"/>
                <a:cs typeface="Segoe UI"/>
              </a:rPr>
              <a:t> </a:t>
            </a:r>
            <a:r>
              <a:rPr sz="1800">
                <a:solidFill>
                  <a:srgbClr val="626469"/>
                </a:solidFill>
                <a:latin typeface="Segoe UI"/>
                <a:cs typeface="Segoe UI"/>
              </a:rPr>
              <a:t>needed,</a:t>
            </a:r>
            <a:r>
              <a:rPr sz="1800" spc="-15">
                <a:solidFill>
                  <a:srgbClr val="626469"/>
                </a:solidFill>
                <a:latin typeface="Segoe UI"/>
                <a:cs typeface="Segoe UI"/>
              </a:rPr>
              <a:t> </a:t>
            </a:r>
            <a:r>
              <a:rPr sz="1800">
                <a:solidFill>
                  <a:srgbClr val="626469"/>
                </a:solidFill>
                <a:latin typeface="Segoe UI"/>
                <a:cs typeface="Segoe UI"/>
              </a:rPr>
              <a:t>you</a:t>
            </a:r>
            <a:r>
              <a:rPr sz="1800" spc="-45">
                <a:solidFill>
                  <a:srgbClr val="626469"/>
                </a:solidFill>
                <a:latin typeface="Segoe UI"/>
                <a:cs typeface="Segoe UI"/>
              </a:rPr>
              <a:t> </a:t>
            </a:r>
            <a:r>
              <a:rPr sz="1800">
                <a:solidFill>
                  <a:srgbClr val="626469"/>
                </a:solidFill>
                <a:latin typeface="Segoe UI"/>
                <a:cs typeface="Segoe UI"/>
              </a:rPr>
              <a:t>can</a:t>
            </a:r>
            <a:r>
              <a:rPr sz="1800" spc="-20">
                <a:solidFill>
                  <a:srgbClr val="626469"/>
                </a:solidFill>
                <a:latin typeface="Segoe UI"/>
                <a:cs typeface="Segoe UI"/>
              </a:rPr>
              <a:t> </a:t>
            </a:r>
            <a:r>
              <a:rPr sz="1800" spc="-10">
                <a:solidFill>
                  <a:srgbClr val="626469"/>
                </a:solidFill>
                <a:latin typeface="Segoe UI"/>
                <a:cs typeface="Segoe UI"/>
              </a:rPr>
              <a:t>manually</a:t>
            </a:r>
            <a:endParaRPr sz="1800">
              <a:latin typeface="Segoe UI"/>
              <a:cs typeface="Segoe UI"/>
            </a:endParaRPr>
          </a:p>
        </p:txBody>
      </p:sp>
      <p:sp>
        <p:nvSpPr>
          <p:cNvPr id="4" name="object 4"/>
          <p:cNvSpPr txBox="1">
            <a:spLocks noGrp="1"/>
          </p:cNvSpPr>
          <p:nvPr>
            <p:ph type="title"/>
          </p:nvPr>
        </p:nvSpPr>
        <p:spPr>
          <a:xfrm>
            <a:off x="600760" y="180035"/>
            <a:ext cx="10621010" cy="648335"/>
          </a:xfrm>
          <a:prstGeom prst="rect">
            <a:avLst/>
          </a:prstGeom>
          <a:ln w="28575">
            <a:solidFill>
              <a:srgbClr val="626469"/>
            </a:solidFill>
          </a:ln>
        </p:spPr>
        <p:txBody>
          <a:bodyPr vert="horz" wrap="square" lIns="0" tIns="114935" rIns="0" bIns="0" rtlCol="0">
            <a:spAutoFit/>
          </a:bodyPr>
          <a:lstStyle/>
          <a:p>
            <a:pPr algn="ctr">
              <a:lnSpc>
                <a:spcPct val="100000"/>
              </a:lnSpc>
              <a:spcBef>
                <a:spcPts val="905"/>
              </a:spcBef>
            </a:pPr>
            <a:r>
              <a:rPr spc="65">
                <a:solidFill>
                  <a:srgbClr val="626469"/>
                </a:solidFill>
              </a:rPr>
              <a:t>WORKER</a:t>
            </a:r>
            <a:r>
              <a:rPr spc="225">
                <a:solidFill>
                  <a:srgbClr val="626469"/>
                </a:solidFill>
              </a:rPr>
              <a:t> </a:t>
            </a:r>
            <a:r>
              <a:rPr spc="50">
                <a:solidFill>
                  <a:srgbClr val="626469"/>
                </a:solidFill>
              </a:rPr>
              <a:t>CLOCK</a:t>
            </a:r>
            <a:r>
              <a:rPr spc="225">
                <a:solidFill>
                  <a:srgbClr val="626469"/>
                </a:solidFill>
              </a:rPr>
              <a:t> </a:t>
            </a:r>
            <a:r>
              <a:rPr spc="55">
                <a:solidFill>
                  <a:srgbClr val="626469"/>
                </a:solidFill>
              </a:rPr>
              <a:t>OUT</a:t>
            </a:r>
          </a:p>
        </p:txBody>
      </p:sp>
      <p:sp>
        <p:nvSpPr>
          <p:cNvPr id="5" name="object 5"/>
          <p:cNvSpPr txBox="1"/>
          <p:nvPr/>
        </p:nvSpPr>
        <p:spPr>
          <a:xfrm>
            <a:off x="687001" y="1564412"/>
            <a:ext cx="2835275" cy="269240"/>
          </a:xfrm>
          <a:prstGeom prst="rect">
            <a:avLst/>
          </a:prstGeom>
        </p:spPr>
        <p:txBody>
          <a:bodyPr vert="horz" wrap="square" lIns="0" tIns="12065" rIns="0" bIns="0" rtlCol="0">
            <a:spAutoFit/>
          </a:bodyPr>
          <a:lstStyle/>
          <a:p>
            <a:pPr marL="12700">
              <a:lnSpc>
                <a:spcPct val="100000"/>
              </a:lnSpc>
              <a:spcBef>
                <a:spcPts val="95"/>
              </a:spcBef>
            </a:pPr>
            <a:r>
              <a:rPr sz="1600" b="1">
                <a:solidFill>
                  <a:srgbClr val="2A9A92"/>
                </a:solidFill>
                <a:latin typeface="Segoe UI"/>
                <a:cs typeface="Segoe UI"/>
              </a:rPr>
              <a:t>Step</a:t>
            </a:r>
            <a:r>
              <a:rPr sz="1600" b="1" spc="-40">
                <a:solidFill>
                  <a:srgbClr val="2A9A92"/>
                </a:solidFill>
                <a:latin typeface="Segoe UI"/>
                <a:cs typeface="Segoe UI"/>
              </a:rPr>
              <a:t> </a:t>
            </a:r>
            <a:r>
              <a:rPr sz="1600" b="1">
                <a:solidFill>
                  <a:srgbClr val="2A9A92"/>
                </a:solidFill>
                <a:latin typeface="Segoe UI"/>
                <a:cs typeface="Segoe UI"/>
              </a:rPr>
              <a:t>4.</a:t>
            </a:r>
            <a:r>
              <a:rPr sz="1600" b="1" spc="-35">
                <a:solidFill>
                  <a:srgbClr val="2A9A92"/>
                </a:solidFill>
                <a:latin typeface="Segoe UI"/>
                <a:cs typeface="Segoe UI"/>
              </a:rPr>
              <a:t> </a:t>
            </a:r>
            <a:r>
              <a:rPr sz="1600" b="1">
                <a:solidFill>
                  <a:srgbClr val="2A9A92"/>
                </a:solidFill>
                <a:latin typeface="Segoe UI"/>
                <a:cs typeface="Segoe UI"/>
              </a:rPr>
              <a:t>Add</a:t>
            </a:r>
            <a:r>
              <a:rPr sz="1600" b="1" spc="-40">
                <a:solidFill>
                  <a:srgbClr val="2A9A92"/>
                </a:solidFill>
                <a:latin typeface="Segoe UI"/>
                <a:cs typeface="Segoe UI"/>
              </a:rPr>
              <a:t> </a:t>
            </a:r>
            <a:r>
              <a:rPr sz="1600" b="1">
                <a:solidFill>
                  <a:srgbClr val="2A9A92"/>
                </a:solidFill>
                <a:latin typeface="Segoe UI"/>
                <a:cs typeface="Segoe UI"/>
              </a:rPr>
              <a:t>Manual</a:t>
            </a:r>
            <a:r>
              <a:rPr sz="1600" b="1" spc="-35">
                <a:solidFill>
                  <a:srgbClr val="2A9A92"/>
                </a:solidFill>
                <a:latin typeface="Segoe UI"/>
                <a:cs typeface="Segoe UI"/>
              </a:rPr>
              <a:t> </a:t>
            </a:r>
            <a:r>
              <a:rPr sz="1600" b="1" spc="-10">
                <a:solidFill>
                  <a:srgbClr val="2A9A92"/>
                </a:solidFill>
                <a:latin typeface="Segoe UI"/>
                <a:cs typeface="Segoe UI"/>
              </a:rPr>
              <a:t>Activities</a:t>
            </a:r>
            <a:endParaRPr sz="1600">
              <a:latin typeface="Segoe UI"/>
              <a:cs typeface="Segoe UI"/>
            </a:endParaRPr>
          </a:p>
        </p:txBody>
      </p:sp>
      <p:sp>
        <p:nvSpPr>
          <p:cNvPr id="6" name="object 6"/>
          <p:cNvSpPr txBox="1"/>
          <p:nvPr/>
        </p:nvSpPr>
        <p:spPr>
          <a:xfrm>
            <a:off x="4159718" y="1564412"/>
            <a:ext cx="4022725" cy="269240"/>
          </a:xfrm>
          <a:prstGeom prst="rect">
            <a:avLst/>
          </a:prstGeom>
        </p:spPr>
        <p:txBody>
          <a:bodyPr vert="horz" wrap="square" lIns="0" tIns="12065" rIns="0" bIns="0" rtlCol="0">
            <a:spAutoFit/>
          </a:bodyPr>
          <a:lstStyle/>
          <a:p>
            <a:pPr marL="12700">
              <a:lnSpc>
                <a:spcPct val="100000"/>
              </a:lnSpc>
              <a:spcBef>
                <a:spcPts val="95"/>
              </a:spcBef>
            </a:pPr>
            <a:r>
              <a:rPr sz="1600" b="1">
                <a:solidFill>
                  <a:srgbClr val="2A9A92"/>
                </a:solidFill>
                <a:latin typeface="Segoe UI"/>
                <a:cs typeface="Segoe UI"/>
              </a:rPr>
              <a:t>Step</a:t>
            </a:r>
            <a:r>
              <a:rPr sz="1600" b="1" spc="-55">
                <a:solidFill>
                  <a:srgbClr val="2A9A92"/>
                </a:solidFill>
                <a:latin typeface="Segoe UI"/>
                <a:cs typeface="Segoe UI"/>
              </a:rPr>
              <a:t> </a:t>
            </a:r>
            <a:r>
              <a:rPr sz="1600" b="1">
                <a:solidFill>
                  <a:srgbClr val="2A9A92"/>
                </a:solidFill>
                <a:latin typeface="Segoe UI"/>
                <a:cs typeface="Segoe UI"/>
              </a:rPr>
              <a:t>5.</a:t>
            </a:r>
            <a:r>
              <a:rPr sz="1600" b="1" spc="-35">
                <a:solidFill>
                  <a:srgbClr val="2A9A92"/>
                </a:solidFill>
                <a:latin typeface="Segoe UI"/>
                <a:cs typeface="Segoe UI"/>
              </a:rPr>
              <a:t> </a:t>
            </a:r>
            <a:r>
              <a:rPr sz="1600" b="1">
                <a:solidFill>
                  <a:srgbClr val="2A9A92"/>
                </a:solidFill>
                <a:latin typeface="Segoe UI"/>
                <a:cs typeface="Segoe UI"/>
              </a:rPr>
              <a:t>Review</a:t>
            </a:r>
            <a:r>
              <a:rPr sz="1600" b="1" spc="-45">
                <a:solidFill>
                  <a:srgbClr val="2A9A92"/>
                </a:solidFill>
                <a:latin typeface="Segoe UI"/>
                <a:cs typeface="Segoe UI"/>
              </a:rPr>
              <a:t> </a:t>
            </a:r>
            <a:r>
              <a:rPr sz="1600" b="1">
                <a:solidFill>
                  <a:srgbClr val="2A9A92"/>
                </a:solidFill>
                <a:latin typeface="Segoe UI"/>
                <a:cs typeface="Segoe UI"/>
              </a:rPr>
              <a:t>Shift</a:t>
            </a:r>
            <a:r>
              <a:rPr sz="1600" b="1" spc="-45">
                <a:solidFill>
                  <a:srgbClr val="2A9A92"/>
                </a:solidFill>
                <a:latin typeface="Segoe UI"/>
                <a:cs typeface="Segoe UI"/>
              </a:rPr>
              <a:t> </a:t>
            </a:r>
            <a:r>
              <a:rPr sz="1600" b="1">
                <a:solidFill>
                  <a:srgbClr val="2A9A92"/>
                </a:solidFill>
                <a:latin typeface="Segoe UI"/>
                <a:cs typeface="Segoe UI"/>
              </a:rPr>
              <a:t>Details</a:t>
            </a:r>
            <a:r>
              <a:rPr sz="1600" b="1" spc="-50">
                <a:solidFill>
                  <a:srgbClr val="2A9A92"/>
                </a:solidFill>
                <a:latin typeface="Segoe UI"/>
                <a:cs typeface="Segoe UI"/>
              </a:rPr>
              <a:t> </a:t>
            </a:r>
            <a:r>
              <a:rPr sz="1600" b="1">
                <a:solidFill>
                  <a:srgbClr val="2A9A92"/>
                </a:solidFill>
                <a:latin typeface="Segoe UI"/>
                <a:cs typeface="Segoe UI"/>
              </a:rPr>
              <a:t>and</a:t>
            </a:r>
            <a:r>
              <a:rPr sz="1600" b="1" spc="-50">
                <a:solidFill>
                  <a:srgbClr val="2A9A92"/>
                </a:solidFill>
                <a:latin typeface="Segoe UI"/>
                <a:cs typeface="Segoe UI"/>
              </a:rPr>
              <a:t> </a:t>
            </a:r>
            <a:r>
              <a:rPr sz="1600" b="1">
                <a:solidFill>
                  <a:srgbClr val="2A9A92"/>
                </a:solidFill>
                <a:latin typeface="Segoe UI"/>
                <a:cs typeface="Segoe UI"/>
              </a:rPr>
              <a:t>Clock</a:t>
            </a:r>
            <a:r>
              <a:rPr sz="1600" b="1" spc="-25">
                <a:solidFill>
                  <a:srgbClr val="2A9A92"/>
                </a:solidFill>
                <a:latin typeface="Segoe UI"/>
                <a:cs typeface="Segoe UI"/>
              </a:rPr>
              <a:t> Out</a:t>
            </a:r>
            <a:endParaRPr sz="1600">
              <a:latin typeface="Segoe UI"/>
              <a:cs typeface="Segoe UI"/>
            </a:endParaRPr>
          </a:p>
        </p:txBody>
      </p:sp>
      <p:sp>
        <p:nvSpPr>
          <p:cNvPr id="7" name="object 7"/>
          <p:cNvSpPr txBox="1"/>
          <p:nvPr/>
        </p:nvSpPr>
        <p:spPr>
          <a:xfrm>
            <a:off x="8712873" y="1564412"/>
            <a:ext cx="2729230" cy="269240"/>
          </a:xfrm>
          <a:prstGeom prst="rect">
            <a:avLst/>
          </a:prstGeom>
        </p:spPr>
        <p:txBody>
          <a:bodyPr vert="horz" wrap="square" lIns="0" tIns="12065" rIns="0" bIns="0" rtlCol="0">
            <a:spAutoFit/>
          </a:bodyPr>
          <a:lstStyle/>
          <a:p>
            <a:pPr marL="12700">
              <a:lnSpc>
                <a:spcPct val="100000"/>
              </a:lnSpc>
              <a:spcBef>
                <a:spcPts val="95"/>
              </a:spcBef>
            </a:pPr>
            <a:r>
              <a:rPr sz="1600" b="1">
                <a:solidFill>
                  <a:srgbClr val="2A9A92"/>
                </a:solidFill>
                <a:latin typeface="Segoe UI"/>
                <a:cs typeface="Segoe UI"/>
              </a:rPr>
              <a:t>Step</a:t>
            </a:r>
            <a:r>
              <a:rPr sz="1600" b="1" spc="-75">
                <a:solidFill>
                  <a:srgbClr val="2A9A92"/>
                </a:solidFill>
                <a:latin typeface="Segoe UI"/>
                <a:cs typeface="Segoe UI"/>
              </a:rPr>
              <a:t> </a:t>
            </a:r>
            <a:r>
              <a:rPr sz="1600" b="1">
                <a:solidFill>
                  <a:srgbClr val="2A9A92"/>
                </a:solidFill>
                <a:latin typeface="Segoe UI"/>
                <a:cs typeface="Segoe UI"/>
              </a:rPr>
              <a:t>6.</a:t>
            </a:r>
            <a:r>
              <a:rPr sz="1600" b="1" spc="-50">
                <a:solidFill>
                  <a:srgbClr val="2A9A92"/>
                </a:solidFill>
                <a:latin typeface="Segoe UI"/>
                <a:cs typeface="Segoe UI"/>
              </a:rPr>
              <a:t> </a:t>
            </a:r>
            <a:r>
              <a:rPr sz="1600" b="1">
                <a:solidFill>
                  <a:srgbClr val="2A9A92"/>
                </a:solidFill>
                <a:latin typeface="Segoe UI"/>
                <a:cs typeface="Segoe UI"/>
              </a:rPr>
              <a:t>Review</a:t>
            </a:r>
            <a:r>
              <a:rPr sz="1600" b="1" spc="-65">
                <a:solidFill>
                  <a:srgbClr val="2A9A92"/>
                </a:solidFill>
                <a:latin typeface="Segoe UI"/>
                <a:cs typeface="Segoe UI"/>
              </a:rPr>
              <a:t> </a:t>
            </a:r>
            <a:r>
              <a:rPr sz="1600" b="1" spc="-10">
                <a:solidFill>
                  <a:srgbClr val="2A9A92"/>
                </a:solidFill>
                <a:latin typeface="Segoe UI"/>
                <a:cs typeface="Segoe UI"/>
              </a:rPr>
              <a:t>Confirmation</a:t>
            </a:r>
            <a:endParaRPr sz="1600">
              <a:latin typeface="Segoe UI"/>
              <a:cs typeface="Segoe UI"/>
            </a:endParaRPr>
          </a:p>
        </p:txBody>
      </p:sp>
      <p:sp>
        <p:nvSpPr>
          <p:cNvPr id="8" name="object 8"/>
          <p:cNvSpPr txBox="1"/>
          <p:nvPr/>
        </p:nvSpPr>
        <p:spPr>
          <a:xfrm>
            <a:off x="4688169" y="5716888"/>
            <a:ext cx="2427605" cy="299720"/>
          </a:xfrm>
          <a:prstGeom prst="rect">
            <a:avLst/>
          </a:prstGeom>
        </p:spPr>
        <p:txBody>
          <a:bodyPr vert="horz" wrap="square" lIns="0" tIns="12700" rIns="0" bIns="0" rtlCol="0">
            <a:spAutoFit/>
          </a:bodyPr>
          <a:lstStyle/>
          <a:p>
            <a:pPr marL="12700">
              <a:lnSpc>
                <a:spcPct val="100000"/>
              </a:lnSpc>
              <a:spcBef>
                <a:spcPts val="100"/>
              </a:spcBef>
            </a:pPr>
            <a:r>
              <a:rPr sz="1800" spc="-10">
                <a:solidFill>
                  <a:srgbClr val="626469"/>
                </a:solidFill>
                <a:latin typeface="Segoe UI"/>
                <a:cs typeface="Segoe UI"/>
              </a:rPr>
              <a:t>Double-</a:t>
            </a:r>
            <a:r>
              <a:rPr sz="1800">
                <a:solidFill>
                  <a:srgbClr val="626469"/>
                </a:solidFill>
                <a:latin typeface="Segoe UI"/>
                <a:cs typeface="Segoe UI"/>
              </a:rPr>
              <a:t>check all</a:t>
            </a:r>
            <a:r>
              <a:rPr sz="1800" spc="-5">
                <a:solidFill>
                  <a:srgbClr val="626469"/>
                </a:solidFill>
                <a:latin typeface="Segoe UI"/>
                <a:cs typeface="Segoe UI"/>
              </a:rPr>
              <a:t> </a:t>
            </a:r>
            <a:r>
              <a:rPr sz="1800" spc="-10">
                <a:solidFill>
                  <a:srgbClr val="626469"/>
                </a:solidFill>
                <a:latin typeface="Segoe UI"/>
                <a:cs typeface="Segoe UI"/>
              </a:rPr>
              <a:t>details</a:t>
            </a:r>
            <a:endParaRPr sz="1800">
              <a:latin typeface="Segoe UI"/>
              <a:cs typeface="Segoe UI"/>
            </a:endParaRPr>
          </a:p>
        </p:txBody>
      </p:sp>
      <p:sp>
        <p:nvSpPr>
          <p:cNvPr id="9" name="object 9"/>
          <p:cNvSpPr txBox="1"/>
          <p:nvPr/>
        </p:nvSpPr>
        <p:spPr>
          <a:xfrm>
            <a:off x="8404748" y="5648080"/>
            <a:ext cx="3668395" cy="299720"/>
          </a:xfrm>
          <a:prstGeom prst="rect">
            <a:avLst/>
          </a:prstGeom>
        </p:spPr>
        <p:txBody>
          <a:bodyPr vert="horz" wrap="square" lIns="0" tIns="12700" rIns="0" bIns="0" rtlCol="0">
            <a:spAutoFit/>
          </a:bodyPr>
          <a:lstStyle/>
          <a:p>
            <a:pPr marL="12700">
              <a:lnSpc>
                <a:spcPct val="100000"/>
              </a:lnSpc>
              <a:spcBef>
                <a:spcPts val="100"/>
              </a:spcBef>
            </a:pPr>
            <a:r>
              <a:rPr sz="1800">
                <a:solidFill>
                  <a:srgbClr val="626469"/>
                </a:solidFill>
                <a:latin typeface="Segoe UI"/>
                <a:cs typeface="Segoe UI"/>
              </a:rPr>
              <a:t>A</a:t>
            </a:r>
            <a:r>
              <a:rPr sz="1800" spc="-45">
                <a:solidFill>
                  <a:srgbClr val="626469"/>
                </a:solidFill>
                <a:latin typeface="Segoe UI"/>
                <a:cs typeface="Segoe UI"/>
              </a:rPr>
              <a:t> </a:t>
            </a:r>
            <a:r>
              <a:rPr sz="1800">
                <a:solidFill>
                  <a:srgbClr val="626469"/>
                </a:solidFill>
                <a:latin typeface="Segoe UI"/>
                <a:cs typeface="Segoe UI"/>
              </a:rPr>
              <a:t>confirmation</a:t>
            </a:r>
            <a:r>
              <a:rPr sz="1800" spc="-45">
                <a:solidFill>
                  <a:srgbClr val="626469"/>
                </a:solidFill>
                <a:latin typeface="Segoe UI"/>
                <a:cs typeface="Segoe UI"/>
              </a:rPr>
              <a:t> </a:t>
            </a:r>
            <a:r>
              <a:rPr sz="1800">
                <a:solidFill>
                  <a:srgbClr val="626469"/>
                </a:solidFill>
                <a:latin typeface="Segoe UI"/>
                <a:cs typeface="Segoe UI"/>
              </a:rPr>
              <a:t>screen</a:t>
            </a:r>
            <a:r>
              <a:rPr sz="1800" spc="-30">
                <a:solidFill>
                  <a:srgbClr val="626469"/>
                </a:solidFill>
                <a:latin typeface="Segoe UI"/>
                <a:cs typeface="Segoe UI"/>
              </a:rPr>
              <a:t> </a:t>
            </a:r>
            <a:r>
              <a:rPr sz="1800">
                <a:solidFill>
                  <a:srgbClr val="626469"/>
                </a:solidFill>
                <a:latin typeface="Segoe UI"/>
                <a:cs typeface="Segoe UI"/>
              </a:rPr>
              <a:t>will</a:t>
            </a:r>
            <a:r>
              <a:rPr sz="1800" spc="-20">
                <a:solidFill>
                  <a:srgbClr val="626469"/>
                </a:solidFill>
                <a:latin typeface="Segoe UI"/>
                <a:cs typeface="Segoe UI"/>
              </a:rPr>
              <a:t> </a:t>
            </a:r>
            <a:r>
              <a:rPr sz="1800">
                <a:solidFill>
                  <a:srgbClr val="626469"/>
                </a:solidFill>
                <a:latin typeface="Segoe UI"/>
                <a:cs typeface="Segoe UI"/>
              </a:rPr>
              <a:t>show</a:t>
            </a:r>
            <a:r>
              <a:rPr sz="1800" spc="-60">
                <a:solidFill>
                  <a:srgbClr val="626469"/>
                </a:solidFill>
                <a:latin typeface="Segoe UI"/>
                <a:cs typeface="Segoe UI"/>
              </a:rPr>
              <a:t> </a:t>
            </a:r>
            <a:r>
              <a:rPr sz="1800" spc="-20">
                <a:solidFill>
                  <a:srgbClr val="626469"/>
                </a:solidFill>
                <a:latin typeface="Segoe UI"/>
                <a:cs typeface="Segoe UI"/>
              </a:rPr>
              <a:t>that</a:t>
            </a:r>
            <a:endParaRPr sz="1800">
              <a:latin typeface="Segoe UI"/>
              <a:cs typeface="Segoe UI"/>
            </a:endParaRPr>
          </a:p>
        </p:txBody>
      </p:sp>
      <p:pic>
        <p:nvPicPr>
          <p:cNvPr id="10" name="object 10"/>
          <p:cNvPicPr/>
          <p:nvPr/>
        </p:nvPicPr>
        <p:blipFill>
          <a:blip r:embed="rId3" cstate="print"/>
          <a:stretch>
            <a:fillRect/>
          </a:stretch>
        </p:blipFill>
        <p:spPr>
          <a:xfrm>
            <a:off x="1162282" y="1965086"/>
            <a:ext cx="1840781" cy="3709457"/>
          </a:xfrm>
          <a:prstGeom prst="rect">
            <a:avLst/>
          </a:prstGeom>
        </p:spPr>
      </p:pic>
      <p:pic>
        <p:nvPicPr>
          <p:cNvPr id="11" name="object 11"/>
          <p:cNvPicPr/>
          <p:nvPr/>
        </p:nvPicPr>
        <p:blipFill>
          <a:blip r:embed="rId4" cstate="print"/>
          <a:stretch>
            <a:fillRect/>
          </a:stretch>
        </p:blipFill>
        <p:spPr>
          <a:xfrm>
            <a:off x="4977358" y="1909305"/>
            <a:ext cx="1980231" cy="3821022"/>
          </a:xfrm>
          <a:prstGeom prst="rect">
            <a:avLst/>
          </a:prstGeom>
        </p:spPr>
      </p:pic>
      <p:pic>
        <p:nvPicPr>
          <p:cNvPr id="12" name="object 12"/>
          <p:cNvPicPr/>
          <p:nvPr/>
        </p:nvPicPr>
        <p:blipFill>
          <a:blip r:embed="rId5" cstate="print"/>
          <a:stretch>
            <a:fillRect/>
          </a:stretch>
        </p:blipFill>
        <p:spPr>
          <a:xfrm>
            <a:off x="9065641" y="1909305"/>
            <a:ext cx="1980238" cy="3821022"/>
          </a:xfrm>
          <a:prstGeom prst="rect">
            <a:avLst/>
          </a:prstGeom>
        </p:spPr>
      </p:pic>
      <p:sp>
        <p:nvSpPr>
          <p:cNvPr id="13" name="object 13"/>
          <p:cNvSpPr txBox="1"/>
          <p:nvPr/>
        </p:nvSpPr>
        <p:spPr>
          <a:xfrm>
            <a:off x="8511504" y="5904317"/>
            <a:ext cx="3453765" cy="762635"/>
          </a:xfrm>
          <a:prstGeom prst="rect">
            <a:avLst/>
          </a:prstGeom>
        </p:spPr>
        <p:txBody>
          <a:bodyPr vert="horz" wrap="square" lIns="0" tIns="30480" rIns="0" bIns="0" rtlCol="0">
            <a:spAutoFit/>
          </a:bodyPr>
          <a:lstStyle/>
          <a:p>
            <a:pPr marL="12700">
              <a:lnSpc>
                <a:spcPct val="100000"/>
              </a:lnSpc>
              <a:spcBef>
                <a:spcPts val="240"/>
              </a:spcBef>
            </a:pPr>
            <a:r>
              <a:rPr sz="1800">
                <a:solidFill>
                  <a:srgbClr val="626469"/>
                </a:solidFill>
                <a:latin typeface="Segoe UI"/>
                <a:cs typeface="Segoe UI"/>
              </a:rPr>
              <a:t>you</a:t>
            </a:r>
            <a:r>
              <a:rPr sz="1800" spc="-80">
                <a:solidFill>
                  <a:srgbClr val="626469"/>
                </a:solidFill>
                <a:latin typeface="Segoe UI"/>
                <a:cs typeface="Segoe UI"/>
              </a:rPr>
              <a:t> </a:t>
            </a:r>
            <a:r>
              <a:rPr sz="1800">
                <a:solidFill>
                  <a:srgbClr val="626469"/>
                </a:solidFill>
                <a:latin typeface="Segoe UI"/>
                <a:cs typeface="Segoe UI"/>
              </a:rPr>
              <a:t>were</a:t>
            </a:r>
            <a:r>
              <a:rPr sz="1800" spc="-75">
                <a:solidFill>
                  <a:srgbClr val="626469"/>
                </a:solidFill>
                <a:latin typeface="Segoe UI"/>
                <a:cs typeface="Segoe UI"/>
              </a:rPr>
              <a:t> </a:t>
            </a:r>
            <a:r>
              <a:rPr sz="1800">
                <a:solidFill>
                  <a:srgbClr val="626469"/>
                </a:solidFill>
                <a:latin typeface="Segoe UI"/>
                <a:cs typeface="Segoe UI"/>
              </a:rPr>
              <a:t>successfully</a:t>
            </a:r>
            <a:r>
              <a:rPr sz="1800" spc="-70">
                <a:solidFill>
                  <a:srgbClr val="626469"/>
                </a:solidFill>
                <a:latin typeface="Segoe UI"/>
                <a:cs typeface="Segoe UI"/>
              </a:rPr>
              <a:t> </a:t>
            </a:r>
            <a:r>
              <a:rPr sz="1800">
                <a:solidFill>
                  <a:srgbClr val="626469"/>
                </a:solidFill>
                <a:latin typeface="Segoe UI"/>
                <a:cs typeface="Segoe UI"/>
              </a:rPr>
              <a:t>clocked</a:t>
            </a:r>
            <a:r>
              <a:rPr sz="1800" spc="-50">
                <a:solidFill>
                  <a:srgbClr val="626469"/>
                </a:solidFill>
                <a:latin typeface="Segoe UI"/>
                <a:cs typeface="Segoe UI"/>
              </a:rPr>
              <a:t> </a:t>
            </a:r>
            <a:r>
              <a:rPr sz="1800" spc="-20">
                <a:solidFill>
                  <a:srgbClr val="626469"/>
                </a:solidFill>
                <a:latin typeface="Segoe UI"/>
                <a:cs typeface="Segoe UI"/>
              </a:rPr>
              <a:t>out.</a:t>
            </a:r>
            <a:endParaRPr sz="1800">
              <a:latin typeface="Segoe UI"/>
              <a:cs typeface="Segoe UI"/>
            </a:endParaRPr>
          </a:p>
          <a:p>
            <a:pPr marR="466725" algn="r">
              <a:lnSpc>
                <a:spcPct val="100000"/>
              </a:lnSpc>
              <a:spcBef>
                <a:spcPts val="2000"/>
              </a:spcBef>
            </a:pPr>
            <a:r>
              <a:rPr sz="1200" spc="60">
                <a:solidFill>
                  <a:srgbClr val="626469"/>
                </a:solidFill>
                <a:latin typeface="Segoe UI"/>
                <a:cs typeface="Segoe UI"/>
              </a:rPr>
              <a:t>32</a:t>
            </a:r>
            <a:endParaRPr sz="1200">
              <a:latin typeface="Segoe UI"/>
              <a:cs typeface="Segoe UI"/>
            </a:endParaRPr>
          </a:p>
        </p:txBody>
      </p:sp>
      <p:sp>
        <p:nvSpPr>
          <p:cNvPr id="14" name="object 14"/>
          <p:cNvSpPr txBox="1"/>
          <p:nvPr/>
        </p:nvSpPr>
        <p:spPr>
          <a:xfrm>
            <a:off x="4688169" y="5973125"/>
            <a:ext cx="2555875" cy="329565"/>
          </a:xfrm>
          <a:prstGeom prst="rect">
            <a:avLst/>
          </a:prstGeom>
        </p:spPr>
        <p:txBody>
          <a:bodyPr vert="horz" wrap="square" lIns="0" tIns="30480" rIns="0" bIns="0" rtlCol="0">
            <a:spAutoFit/>
          </a:bodyPr>
          <a:lstStyle/>
          <a:p>
            <a:pPr marL="12700">
              <a:lnSpc>
                <a:spcPct val="100000"/>
              </a:lnSpc>
              <a:spcBef>
                <a:spcPts val="240"/>
              </a:spcBef>
            </a:pPr>
            <a:r>
              <a:rPr sz="1800">
                <a:solidFill>
                  <a:srgbClr val="626469"/>
                </a:solidFill>
                <a:latin typeface="Segoe UI"/>
                <a:cs typeface="Segoe UI"/>
              </a:rPr>
              <a:t>before</a:t>
            </a:r>
            <a:r>
              <a:rPr sz="1800" spc="-65">
                <a:solidFill>
                  <a:srgbClr val="626469"/>
                </a:solidFill>
                <a:latin typeface="Segoe UI"/>
                <a:cs typeface="Segoe UI"/>
              </a:rPr>
              <a:t> </a:t>
            </a:r>
            <a:r>
              <a:rPr sz="1800">
                <a:solidFill>
                  <a:srgbClr val="626469"/>
                </a:solidFill>
                <a:latin typeface="Segoe UI"/>
                <a:cs typeface="Segoe UI"/>
              </a:rPr>
              <a:t>tapping</a:t>
            </a:r>
            <a:r>
              <a:rPr sz="1800" spc="-45">
                <a:solidFill>
                  <a:srgbClr val="626469"/>
                </a:solidFill>
                <a:latin typeface="Segoe UI"/>
                <a:cs typeface="Segoe UI"/>
              </a:rPr>
              <a:t> </a:t>
            </a:r>
            <a:r>
              <a:rPr sz="1800">
                <a:solidFill>
                  <a:srgbClr val="626469"/>
                </a:solidFill>
                <a:latin typeface="Segoe UI"/>
                <a:cs typeface="Segoe UI"/>
              </a:rPr>
              <a:t>clock</a:t>
            </a:r>
            <a:r>
              <a:rPr sz="1800" spc="-40">
                <a:solidFill>
                  <a:srgbClr val="626469"/>
                </a:solidFill>
                <a:latin typeface="Segoe UI"/>
                <a:cs typeface="Segoe UI"/>
              </a:rPr>
              <a:t> </a:t>
            </a:r>
            <a:r>
              <a:rPr sz="1800" spc="-20">
                <a:solidFill>
                  <a:srgbClr val="626469"/>
                </a:solidFill>
                <a:latin typeface="Segoe UI"/>
                <a:cs typeface="Segoe UI"/>
              </a:rPr>
              <a:t>out.</a:t>
            </a:r>
            <a:endParaRPr sz="1800">
              <a:latin typeface="Segoe UI"/>
              <a:cs typeface="Segoe UI"/>
            </a:endParaRPr>
          </a:p>
        </p:txBody>
      </p:sp>
      <p:sp>
        <p:nvSpPr>
          <p:cNvPr id="15" name="object 15"/>
          <p:cNvSpPr txBox="1"/>
          <p:nvPr/>
        </p:nvSpPr>
        <p:spPr>
          <a:xfrm>
            <a:off x="1480115" y="6013489"/>
            <a:ext cx="1523365" cy="329565"/>
          </a:xfrm>
          <a:prstGeom prst="rect">
            <a:avLst/>
          </a:prstGeom>
        </p:spPr>
        <p:txBody>
          <a:bodyPr vert="horz" wrap="square" lIns="0" tIns="30480" rIns="0" bIns="0" rtlCol="0">
            <a:spAutoFit/>
          </a:bodyPr>
          <a:lstStyle/>
          <a:p>
            <a:pPr marL="12700">
              <a:lnSpc>
                <a:spcPct val="100000"/>
              </a:lnSpc>
              <a:spcBef>
                <a:spcPts val="240"/>
              </a:spcBef>
            </a:pPr>
            <a:r>
              <a:rPr sz="1800">
                <a:solidFill>
                  <a:srgbClr val="626469"/>
                </a:solidFill>
                <a:latin typeface="Segoe UI"/>
                <a:cs typeface="Segoe UI"/>
              </a:rPr>
              <a:t>add</a:t>
            </a:r>
            <a:r>
              <a:rPr sz="1800" spc="-20">
                <a:solidFill>
                  <a:srgbClr val="626469"/>
                </a:solidFill>
                <a:latin typeface="Segoe UI"/>
                <a:cs typeface="Segoe UI"/>
              </a:rPr>
              <a:t> </a:t>
            </a:r>
            <a:r>
              <a:rPr sz="1800">
                <a:solidFill>
                  <a:srgbClr val="626469"/>
                </a:solidFill>
                <a:latin typeface="Segoe UI"/>
                <a:cs typeface="Segoe UI"/>
              </a:rPr>
              <a:t>an</a:t>
            </a:r>
            <a:r>
              <a:rPr sz="1800" spc="-40">
                <a:solidFill>
                  <a:srgbClr val="626469"/>
                </a:solidFill>
                <a:latin typeface="Segoe UI"/>
                <a:cs typeface="Segoe UI"/>
              </a:rPr>
              <a:t> </a:t>
            </a:r>
            <a:r>
              <a:rPr sz="1800" spc="-10">
                <a:solidFill>
                  <a:srgbClr val="626469"/>
                </a:solidFill>
                <a:latin typeface="Segoe UI"/>
                <a:cs typeface="Segoe UI"/>
              </a:rPr>
              <a:t>activity.</a:t>
            </a:r>
            <a:endParaRPr sz="1800">
              <a:latin typeface="Segoe UI"/>
              <a:cs typeface="Segoe U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508625" y="371309"/>
            <a:ext cx="438162" cy="529065"/>
          </a:xfrm>
          <a:prstGeom prst="rect">
            <a:avLst/>
          </a:prstGeom>
        </p:spPr>
      </p:pic>
      <p:sp>
        <p:nvSpPr>
          <p:cNvPr id="3" name="object 3"/>
          <p:cNvSpPr txBox="1">
            <a:spLocks noGrp="1"/>
          </p:cNvSpPr>
          <p:nvPr>
            <p:ph type="title"/>
          </p:nvPr>
        </p:nvSpPr>
        <p:spPr>
          <a:xfrm>
            <a:off x="649223" y="446303"/>
            <a:ext cx="4378325" cy="908685"/>
          </a:xfrm>
          <a:prstGeom prst="rect">
            <a:avLst/>
          </a:prstGeom>
          <a:ln w="28575">
            <a:solidFill>
              <a:srgbClr val="626469"/>
            </a:solidFill>
          </a:ln>
        </p:spPr>
        <p:txBody>
          <a:bodyPr vert="horz" wrap="square" lIns="0" tIns="245110" rIns="0" bIns="0" rtlCol="0">
            <a:spAutoFit/>
          </a:bodyPr>
          <a:lstStyle/>
          <a:p>
            <a:pPr marL="1015365">
              <a:lnSpc>
                <a:spcPct val="100000"/>
              </a:lnSpc>
              <a:spcBef>
                <a:spcPts val="1930"/>
              </a:spcBef>
            </a:pPr>
            <a:r>
              <a:rPr spc="70">
                <a:solidFill>
                  <a:srgbClr val="2A9A92"/>
                </a:solidFill>
              </a:rPr>
              <a:t>OFFLINE</a:t>
            </a:r>
            <a:r>
              <a:rPr spc="235">
                <a:solidFill>
                  <a:srgbClr val="2A9A92"/>
                </a:solidFill>
              </a:rPr>
              <a:t> </a:t>
            </a:r>
            <a:r>
              <a:rPr spc="50">
                <a:solidFill>
                  <a:srgbClr val="2A9A92"/>
                </a:solidFill>
              </a:rPr>
              <a:t>MODE</a:t>
            </a:r>
          </a:p>
        </p:txBody>
      </p:sp>
      <p:sp>
        <p:nvSpPr>
          <p:cNvPr id="4" name="object 4"/>
          <p:cNvSpPr txBox="1"/>
          <p:nvPr/>
        </p:nvSpPr>
        <p:spPr>
          <a:xfrm>
            <a:off x="645948" y="1532435"/>
            <a:ext cx="10742295" cy="848360"/>
          </a:xfrm>
          <a:prstGeom prst="rect">
            <a:avLst/>
          </a:prstGeom>
        </p:spPr>
        <p:txBody>
          <a:bodyPr vert="horz" wrap="square" lIns="0" tIns="12700" rIns="0" bIns="0" rtlCol="0">
            <a:spAutoFit/>
          </a:bodyPr>
          <a:lstStyle/>
          <a:p>
            <a:pPr marL="13335" marR="5080" indent="-1270" algn="just">
              <a:lnSpc>
                <a:spcPct val="100000"/>
              </a:lnSpc>
              <a:spcBef>
                <a:spcPts val="100"/>
              </a:spcBef>
            </a:pPr>
            <a:r>
              <a:rPr sz="1800" b="1" i="1">
                <a:solidFill>
                  <a:srgbClr val="2A9A92"/>
                </a:solidFill>
                <a:latin typeface="Segoe UI"/>
                <a:cs typeface="Segoe UI"/>
              </a:rPr>
              <a:t>If</a:t>
            </a:r>
            <a:r>
              <a:rPr sz="1800" b="1" i="1" spc="160">
                <a:solidFill>
                  <a:srgbClr val="2A9A92"/>
                </a:solidFill>
                <a:latin typeface="Segoe UI"/>
                <a:cs typeface="Segoe UI"/>
              </a:rPr>
              <a:t> </a:t>
            </a:r>
            <a:r>
              <a:rPr sz="1800" b="1" i="1">
                <a:solidFill>
                  <a:srgbClr val="2A9A92"/>
                </a:solidFill>
                <a:latin typeface="Segoe UI"/>
                <a:cs typeface="Segoe UI"/>
              </a:rPr>
              <a:t>you</a:t>
            </a:r>
            <a:r>
              <a:rPr sz="1800" b="1" i="1" spc="170">
                <a:solidFill>
                  <a:srgbClr val="2A9A92"/>
                </a:solidFill>
                <a:latin typeface="Segoe UI"/>
                <a:cs typeface="Segoe UI"/>
              </a:rPr>
              <a:t> </a:t>
            </a:r>
            <a:r>
              <a:rPr sz="1800" b="1" i="1">
                <a:solidFill>
                  <a:srgbClr val="2A9A92"/>
                </a:solidFill>
                <a:latin typeface="Segoe UI"/>
                <a:cs typeface="Segoe UI"/>
              </a:rPr>
              <a:t>are</a:t>
            </a:r>
            <a:r>
              <a:rPr sz="1800" b="1" i="1" spc="170">
                <a:solidFill>
                  <a:srgbClr val="2A9A92"/>
                </a:solidFill>
                <a:latin typeface="Segoe UI"/>
                <a:cs typeface="Segoe UI"/>
              </a:rPr>
              <a:t> </a:t>
            </a:r>
            <a:r>
              <a:rPr sz="1800" b="1" i="1">
                <a:solidFill>
                  <a:srgbClr val="2A9A92"/>
                </a:solidFill>
                <a:latin typeface="Segoe UI"/>
                <a:cs typeface="Segoe UI"/>
              </a:rPr>
              <a:t>without</a:t>
            </a:r>
            <a:r>
              <a:rPr sz="1800" b="1" i="1" spc="165">
                <a:solidFill>
                  <a:srgbClr val="2A9A92"/>
                </a:solidFill>
                <a:latin typeface="Segoe UI"/>
                <a:cs typeface="Segoe UI"/>
              </a:rPr>
              <a:t> </a:t>
            </a:r>
            <a:r>
              <a:rPr sz="1800" b="1" i="1">
                <a:solidFill>
                  <a:srgbClr val="2A9A92"/>
                </a:solidFill>
                <a:latin typeface="Segoe UI"/>
                <a:cs typeface="Segoe UI"/>
              </a:rPr>
              <a:t>internet</a:t>
            </a:r>
            <a:r>
              <a:rPr sz="1800" b="1" i="1" spc="175">
                <a:solidFill>
                  <a:srgbClr val="2A9A92"/>
                </a:solidFill>
                <a:latin typeface="Segoe UI"/>
                <a:cs typeface="Segoe UI"/>
              </a:rPr>
              <a:t> </a:t>
            </a:r>
            <a:r>
              <a:rPr sz="1800" b="1" i="1">
                <a:solidFill>
                  <a:srgbClr val="2A9A92"/>
                </a:solidFill>
                <a:latin typeface="Segoe UI"/>
                <a:cs typeface="Segoe UI"/>
              </a:rPr>
              <a:t>access,</a:t>
            </a:r>
            <a:r>
              <a:rPr sz="1800" b="1" i="1" spc="170">
                <a:solidFill>
                  <a:srgbClr val="2A9A92"/>
                </a:solidFill>
                <a:latin typeface="Segoe UI"/>
                <a:cs typeface="Segoe UI"/>
              </a:rPr>
              <a:t> </a:t>
            </a:r>
            <a:r>
              <a:rPr sz="1800" b="1" i="1">
                <a:solidFill>
                  <a:srgbClr val="2A9A92"/>
                </a:solidFill>
                <a:latin typeface="Segoe UI"/>
                <a:cs typeface="Segoe UI"/>
              </a:rPr>
              <a:t>you</a:t>
            </a:r>
            <a:r>
              <a:rPr sz="1800" b="1" i="1" spc="175">
                <a:solidFill>
                  <a:srgbClr val="2A9A92"/>
                </a:solidFill>
                <a:latin typeface="Segoe UI"/>
                <a:cs typeface="Segoe UI"/>
              </a:rPr>
              <a:t> </a:t>
            </a:r>
            <a:r>
              <a:rPr sz="1800" b="1" i="1">
                <a:solidFill>
                  <a:srgbClr val="2A9A92"/>
                </a:solidFill>
                <a:latin typeface="Segoe UI"/>
                <a:cs typeface="Segoe UI"/>
              </a:rPr>
              <a:t>can</a:t>
            </a:r>
            <a:r>
              <a:rPr sz="1800" b="1" i="1" spc="165">
                <a:solidFill>
                  <a:srgbClr val="2A9A92"/>
                </a:solidFill>
                <a:latin typeface="Segoe UI"/>
                <a:cs typeface="Segoe UI"/>
              </a:rPr>
              <a:t> </a:t>
            </a:r>
            <a:r>
              <a:rPr sz="1800" b="1" i="1">
                <a:solidFill>
                  <a:srgbClr val="2A9A92"/>
                </a:solidFill>
                <a:latin typeface="Segoe UI"/>
                <a:cs typeface="Segoe UI"/>
              </a:rPr>
              <a:t>still</a:t>
            </a:r>
            <a:r>
              <a:rPr sz="1800" b="1" i="1" spc="170">
                <a:solidFill>
                  <a:srgbClr val="2A9A92"/>
                </a:solidFill>
                <a:latin typeface="Segoe UI"/>
                <a:cs typeface="Segoe UI"/>
              </a:rPr>
              <a:t> </a:t>
            </a:r>
            <a:r>
              <a:rPr sz="1800" b="1" i="1">
                <a:solidFill>
                  <a:srgbClr val="2A9A92"/>
                </a:solidFill>
                <a:latin typeface="Segoe UI"/>
                <a:cs typeface="Segoe UI"/>
              </a:rPr>
              <a:t>clock</a:t>
            </a:r>
            <a:r>
              <a:rPr sz="1800" b="1" i="1" spc="165">
                <a:solidFill>
                  <a:srgbClr val="2A9A92"/>
                </a:solidFill>
                <a:latin typeface="Segoe UI"/>
                <a:cs typeface="Segoe UI"/>
              </a:rPr>
              <a:t> </a:t>
            </a:r>
            <a:r>
              <a:rPr sz="1800" b="1" i="1">
                <a:solidFill>
                  <a:srgbClr val="2A9A92"/>
                </a:solidFill>
                <a:latin typeface="Segoe UI"/>
                <a:cs typeface="Segoe UI"/>
              </a:rPr>
              <a:t>in</a:t>
            </a:r>
            <a:r>
              <a:rPr sz="1800" b="1" i="1" spc="170">
                <a:solidFill>
                  <a:srgbClr val="2A9A92"/>
                </a:solidFill>
                <a:latin typeface="Segoe UI"/>
                <a:cs typeface="Segoe UI"/>
              </a:rPr>
              <a:t> </a:t>
            </a:r>
            <a:r>
              <a:rPr sz="1800" b="1" i="1">
                <a:solidFill>
                  <a:srgbClr val="2A9A92"/>
                </a:solidFill>
                <a:latin typeface="Segoe UI"/>
                <a:cs typeface="Segoe UI"/>
              </a:rPr>
              <a:t>and</a:t>
            </a:r>
            <a:r>
              <a:rPr sz="1800" b="1" i="1" spc="170">
                <a:solidFill>
                  <a:srgbClr val="2A9A92"/>
                </a:solidFill>
                <a:latin typeface="Segoe UI"/>
                <a:cs typeface="Segoe UI"/>
              </a:rPr>
              <a:t> </a:t>
            </a:r>
            <a:r>
              <a:rPr sz="1800" b="1" i="1">
                <a:solidFill>
                  <a:srgbClr val="2A9A92"/>
                </a:solidFill>
                <a:latin typeface="Segoe UI"/>
                <a:cs typeface="Segoe UI"/>
              </a:rPr>
              <a:t>out</a:t>
            </a:r>
            <a:r>
              <a:rPr sz="1800" b="1" i="1" spc="160">
                <a:solidFill>
                  <a:srgbClr val="2A9A92"/>
                </a:solidFill>
                <a:latin typeface="Segoe UI"/>
                <a:cs typeface="Segoe UI"/>
              </a:rPr>
              <a:t> </a:t>
            </a:r>
            <a:r>
              <a:rPr sz="1800" b="1" i="1">
                <a:solidFill>
                  <a:srgbClr val="2A9A92"/>
                </a:solidFill>
                <a:latin typeface="Segoe UI"/>
                <a:cs typeface="Segoe UI"/>
              </a:rPr>
              <a:t>for</a:t>
            </a:r>
            <a:r>
              <a:rPr sz="1800" b="1" i="1" spc="180">
                <a:solidFill>
                  <a:srgbClr val="2A9A92"/>
                </a:solidFill>
                <a:latin typeface="Segoe UI"/>
                <a:cs typeface="Segoe UI"/>
              </a:rPr>
              <a:t> </a:t>
            </a:r>
            <a:r>
              <a:rPr sz="1800" b="1" i="1">
                <a:solidFill>
                  <a:srgbClr val="2A9A92"/>
                </a:solidFill>
                <a:latin typeface="Segoe UI"/>
                <a:cs typeface="Segoe UI"/>
              </a:rPr>
              <a:t>shifts.</a:t>
            </a:r>
            <a:r>
              <a:rPr sz="1800" b="1" i="1" spc="170">
                <a:solidFill>
                  <a:srgbClr val="2A9A92"/>
                </a:solidFill>
                <a:latin typeface="Segoe UI"/>
                <a:cs typeface="Segoe UI"/>
              </a:rPr>
              <a:t> </a:t>
            </a:r>
            <a:r>
              <a:rPr sz="1800" b="1" i="1">
                <a:solidFill>
                  <a:srgbClr val="2A9A92"/>
                </a:solidFill>
                <a:latin typeface="Segoe UI"/>
                <a:cs typeface="Segoe UI"/>
              </a:rPr>
              <a:t>You</a:t>
            </a:r>
            <a:r>
              <a:rPr sz="1800" b="1" i="1" spc="170">
                <a:solidFill>
                  <a:srgbClr val="2A9A92"/>
                </a:solidFill>
                <a:latin typeface="Segoe UI"/>
                <a:cs typeface="Segoe UI"/>
              </a:rPr>
              <a:t> </a:t>
            </a:r>
            <a:r>
              <a:rPr sz="1800" b="1" i="1">
                <a:solidFill>
                  <a:srgbClr val="2A9A92"/>
                </a:solidFill>
                <a:latin typeface="Segoe UI"/>
                <a:cs typeface="Segoe UI"/>
              </a:rPr>
              <a:t>will</a:t>
            </a:r>
            <a:r>
              <a:rPr sz="1800" b="1" i="1" spc="175">
                <a:solidFill>
                  <a:srgbClr val="2A9A92"/>
                </a:solidFill>
                <a:latin typeface="Segoe UI"/>
                <a:cs typeface="Segoe UI"/>
              </a:rPr>
              <a:t> </a:t>
            </a:r>
            <a:r>
              <a:rPr sz="1800" b="1" i="1">
                <a:solidFill>
                  <a:srgbClr val="2A9A92"/>
                </a:solidFill>
                <a:latin typeface="Segoe UI"/>
                <a:cs typeface="Segoe UI"/>
              </a:rPr>
              <a:t>follow</a:t>
            </a:r>
            <a:r>
              <a:rPr sz="1800" b="1" i="1" spc="165">
                <a:solidFill>
                  <a:srgbClr val="2A9A92"/>
                </a:solidFill>
                <a:latin typeface="Segoe UI"/>
                <a:cs typeface="Segoe UI"/>
              </a:rPr>
              <a:t> </a:t>
            </a:r>
            <a:r>
              <a:rPr sz="1800" b="1" i="1">
                <a:solidFill>
                  <a:srgbClr val="2A9A92"/>
                </a:solidFill>
                <a:latin typeface="Segoe UI"/>
                <a:cs typeface="Segoe UI"/>
              </a:rPr>
              <a:t>all</a:t>
            </a:r>
            <a:r>
              <a:rPr sz="1800" b="1" i="1" spc="185">
                <a:solidFill>
                  <a:srgbClr val="2A9A92"/>
                </a:solidFill>
                <a:latin typeface="Segoe UI"/>
                <a:cs typeface="Segoe UI"/>
              </a:rPr>
              <a:t> </a:t>
            </a:r>
            <a:r>
              <a:rPr sz="1800" b="1" i="1" spc="-25">
                <a:solidFill>
                  <a:srgbClr val="2A9A92"/>
                </a:solidFill>
                <a:latin typeface="Segoe UI"/>
                <a:cs typeface="Segoe UI"/>
              </a:rPr>
              <a:t>the </a:t>
            </a:r>
            <a:r>
              <a:rPr sz="1800" b="1" i="1">
                <a:solidFill>
                  <a:srgbClr val="2A9A92"/>
                </a:solidFill>
                <a:latin typeface="Segoe UI"/>
                <a:cs typeface="Segoe UI"/>
              </a:rPr>
              <a:t>same</a:t>
            </a:r>
            <a:r>
              <a:rPr sz="1800" b="1" i="1" spc="-20">
                <a:solidFill>
                  <a:srgbClr val="2A9A92"/>
                </a:solidFill>
                <a:latin typeface="Segoe UI"/>
                <a:cs typeface="Segoe UI"/>
              </a:rPr>
              <a:t> </a:t>
            </a:r>
            <a:r>
              <a:rPr sz="1800" b="1" i="1">
                <a:solidFill>
                  <a:srgbClr val="2A9A92"/>
                </a:solidFill>
                <a:latin typeface="Segoe UI"/>
                <a:cs typeface="Segoe UI"/>
              </a:rPr>
              <a:t>steps</a:t>
            </a:r>
            <a:r>
              <a:rPr sz="1800" b="1" i="1" spc="-10">
                <a:solidFill>
                  <a:srgbClr val="2A9A92"/>
                </a:solidFill>
                <a:latin typeface="Segoe UI"/>
                <a:cs typeface="Segoe UI"/>
              </a:rPr>
              <a:t> </a:t>
            </a:r>
            <a:r>
              <a:rPr sz="1800" b="1" i="1">
                <a:solidFill>
                  <a:srgbClr val="2A9A92"/>
                </a:solidFill>
                <a:latin typeface="Segoe UI"/>
                <a:cs typeface="Segoe UI"/>
              </a:rPr>
              <a:t>as</a:t>
            </a:r>
            <a:r>
              <a:rPr sz="1800" b="1" i="1" spc="-15">
                <a:solidFill>
                  <a:srgbClr val="2A9A92"/>
                </a:solidFill>
                <a:latin typeface="Segoe UI"/>
                <a:cs typeface="Segoe UI"/>
              </a:rPr>
              <a:t> </a:t>
            </a:r>
            <a:r>
              <a:rPr sz="1800" b="1" i="1">
                <a:solidFill>
                  <a:srgbClr val="2A9A92"/>
                </a:solidFill>
                <a:latin typeface="Segoe UI"/>
                <a:cs typeface="Segoe UI"/>
              </a:rPr>
              <a:t>before.</a:t>
            </a:r>
            <a:r>
              <a:rPr sz="1800" b="1" i="1" spc="5">
                <a:solidFill>
                  <a:srgbClr val="2A9A92"/>
                </a:solidFill>
                <a:latin typeface="Segoe UI"/>
                <a:cs typeface="Segoe UI"/>
              </a:rPr>
              <a:t> </a:t>
            </a:r>
            <a:r>
              <a:rPr sz="1800" b="1" i="1">
                <a:solidFill>
                  <a:srgbClr val="2A9A92"/>
                </a:solidFill>
                <a:latin typeface="Segoe UI"/>
                <a:cs typeface="Segoe UI"/>
              </a:rPr>
              <a:t>The</a:t>
            </a:r>
            <a:r>
              <a:rPr sz="1800" b="1" i="1" spc="-15">
                <a:solidFill>
                  <a:srgbClr val="2A9A92"/>
                </a:solidFill>
                <a:latin typeface="Segoe UI"/>
                <a:cs typeface="Segoe UI"/>
              </a:rPr>
              <a:t> </a:t>
            </a:r>
            <a:r>
              <a:rPr sz="1800" b="1" i="1">
                <a:solidFill>
                  <a:srgbClr val="2A9A92"/>
                </a:solidFill>
                <a:latin typeface="Segoe UI"/>
                <a:cs typeface="Segoe UI"/>
              </a:rPr>
              <a:t>difference</a:t>
            </a:r>
            <a:r>
              <a:rPr sz="1800" b="1" i="1" spc="-15">
                <a:solidFill>
                  <a:srgbClr val="2A9A92"/>
                </a:solidFill>
                <a:latin typeface="Segoe UI"/>
                <a:cs typeface="Segoe UI"/>
              </a:rPr>
              <a:t> </a:t>
            </a:r>
            <a:r>
              <a:rPr sz="1800" b="1" i="1">
                <a:solidFill>
                  <a:srgbClr val="2A9A92"/>
                </a:solidFill>
                <a:latin typeface="Segoe UI"/>
                <a:cs typeface="Segoe UI"/>
              </a:rPr>
              <a:t>is that</a:t>
            </a:r>
            <a:r>
              <a:rPr sz="1800" b="1" i="1" spc="-15">
                <a:solidFill>
                  <a:srgbClr val="2A9A92"/>
                </a:solidFill>
                <a:latin typeface="Segoe UI"/>
                <a:cs typeface="Segoe UI"/>
              </a:rPr>
              <a:t> </a:t>
            </a:r>
            <a:r>
              <a:rPr sz="1800" b="1" i="1">
                <a:solidFill>
                  <a:srgbClr val="2A9A92"/>
                </a:solidFill>
                <a:latin typeface="Segoe UI"/>
                <a:cs typeface="Segoe UI"/>
              </a:rPr>
              <a:t>you</a:t>
            </a:r>
            <a:r>
              <a:rPr sz="1800" b="1" i="1" spc="-15">
                <a:solidFill>
                  <a:srgbClr val="2A9A92"/>
                </a:solidFill>
                <a:latin typeface="Segoe UI"/>
                <a:cs typeface="Segoe UI"/>
              </a:rPr>
              <a:t> </a:t>
            </a:r>
            <a:r>
              <a:rPr sz="1800" b="1" i="1">
                <a:solidFill>
                  <a:srgbClr val="2A9A92"/>
                </a:solidFill>
                <a:latin typeface="Segoe UI"/>
                <a:cs typeface="Segoe UI"/>
              </a:rPr>
              <a:t>will</a:t>
            </a:r>
            <a:r>
              <a:rPr sz="1800" b="1" i="1" spc="5">
                <a:solidFill>
                  <a:srgbClr val="2A9A92"/>
                </a:solidFill>
                <a:latin typeface="Segoe UI"/>
                <a:cs typeface="Segoe UI"/>
              </a:rPr>
              <a:t> </a:t>
            </a:r>
            <a:r>
              <a:rPr sz="1800" b="1" i="1">
                <a:solidFill>
                  <a:srgbClr val="2A9A92"/>
                </a:solidFill>
                <a:latin typeface="Segoe UI"/>
                <a:cs typeface="Segoe UI"/>
              </a:rPr>
              <a:t>be</a:t>
            </a:r>
            <a:r>
              <a:rPr sz="1800" b="1" i="1" spc="-20">
                <a:solidFill>
                  <a:srgbClr val="2A9A92"/>
                </a:solidFill>
                <a:latin typeface="Segoe UI"/>
                <a:cs typeface="Segoe UI"/>
              </a:rPr>
              <a:t> </a:t>
            </a:r>
            <a:r>
              <a:rPr sz="1800" b="1" i="1">
                <a:solidFill>
                  <a:srgbClr val="2A9A92"/>
                </a:solidFill>
                <a:latin typeface="Segoe UI"/>
                <a:cs typeface="Segoe UI"/>
              </a:rPr>
              <a:t>in</a:t>
            </a:r>
            <a:r>
              <a:rPr sz="1800" b="1" i="1" spc="-10">
                <a:solidFill>
                  <a:srgbClr val="2A9A92"/>
                </a:solidFill>
                <a:latin typeface="Segoe UI"/>
                <a:cs typeface="Segoe UI"/>
              </a:rPr>
              <a:t> </a:t>
            </a:r>
            <a:r>
              <a:rPr sz="1800" b="1" i="1">
                <a:solidFill>
                  <a:srgbClr val="2A9A92"/>
                </a:solidFill>
                <a:latin typeface="Segoe UI"/>
                <a:cs typeface="Segoe UI"/>
              </a:rPr>
              <a:t>offline</a:t>
            </a:r>
            <a:r>
              <a:rPr sz="1800" b="1" i="1" spc="-15">
                <a:solidFill>
                  <a:srgbClr val="2A9A92"/>
                </a:solidFill>
                <a:latin typeface="Segoe UI"/>
                <a:cs typeface="Segoe UI"/>
              </a:rPr>
              <a:t> </a:t>
            </a:r>
            <a:r>
              <a:rPr sz="1800" b="1" i="1">
                <a:solidFill>
                  <a:srgbClr val="2A9A92"/>
                </a:solidFill>
                <a:latin typeface="Segoe UI"/>
                <a:cs typeface="Segoe UI"/>
              </a:rPr>
              <a:t>mode.</a:t>
            </a:r>
            <a:r>
              <a:rPr sz="1800" b="1" i="1" spc="-15">
                <a:solidFill>
                  <a:srgbClr val="2A9A92"/>
                </a:solidFill>
                <a:latin typeface="Segoe UI"/>
                <a:cs typeface="Segoe UI"/>
              </a:rPr>
              <a:t> </a:t>
            </a:r>
            <a:r>
              <a:rPr sz="1800" b="1" i="1">
                <a:solidFill>
                  <a:srgbClr val="2A9A92"/>
                </a:solidFill>
                <a:latin typeface="Segoe UI"/>
                <a:cs typeface="Segoe UI"/>
              </a:rPr>
              <a:t>Once</a:t>
            </a:r>
            <a:r>
              <a:rPr sz="1800" b="1" i="1" spc="-15">
                <a:solidFill>
                  <a:srgbClr val="2A9A92"/>
                </a:solidFill>
                <a:latin typeface="Segoe UI"/>
                <a:cs typeface="Segoe UI"/>
              </a:rPr>
              <a:t> </a:t>
            </a:r>
            <a:r>
              <a:rPr sz="1800" b="1" i="1">
                <a:solidFill>
                  <a:srgbClr val="2A9A92"/>
                </a:solidFill>
                <a:latin typeface="Segoe UI"/>
                <a:cs typeface="Segoe UI"/>
              </a:rPr>
              <a:t>your internet</a:t>
            </a:r>
            <a:r>
              <a:rPr sz="1800" b="1" i="1" spc="-20">
                <a:solidFill>
                  <a:srgbClr val="2A9A92"/>
                </a:solidFill>
                <a:latin typeface="Segoe UI"/>
                <a:cs typeface="Segoe UI"/>
              </a:rPr>
              <a:t> </a:t>
            </a:r>
            <a:r>
              <a:rPr sz="1800" b="1" i="1">
                <a:solidFill>
                  <a:srgbClr val="2A9A92"/>
                </a:solidFill>
                <a:latin typeface="Segoe UI"/>
                <a:cs typeface="Segoe UI"/>
              </a:rPr>
              <a:t>service</a:t>
            </a:r>
            <a:r>
              <a:rPr sz="1800" b="1" i="1" spc="-15">
                <a:solidFill>
                  <a:srgbClr val="2A9A92"/>
                </a:solidFill>
                <a:latin typeface="Segoe UI"/>
                <a:cs typeface="Segoe UI"/>
              </a:rPr>
              <a:t> </a:t>
            </a:r>
            <a:r>
              <a:rPr sz="1800" b="1" i="1" spc="-25">
                <a:solidFill>
                  <a:srgbClr val="2A9A92"/>
                </a:solidFill>
                <a:latin typeface="Segoe UI"/>
                <a:cs typeface="Segoe UI"/>
              </a:rPr>
              <a:t>is </a:t>
            </a:r>
            <a:r>
              <a:rPr sz="1800" b="1" i="1">
                <a:solidFill>
                  <a:srgbClr val="2A9A92"/>
                </a:solidFill>
                <a:latin typeface="Segoe UI"/>
                <a:cs typeface="Segoe UI"/>
              </a:rPr>
              <a:t>restored,</a:t>
            </a:r>
            <a:r>
              <a:rPr sz="1800" b="1" i="1" spc="-30">
                <a:solidFill>
                  <a:srgbClr val="2A9A92"/>
                </a:solidFill>
                <a:latin typeface="Segoe UI"/>
                <a:cs typeface="Segoe UI"/>
              </a:rPr>
              <a:t> </a:t>
            </a:r>
            <a:r>
              <a:rPr sz="1800" b="1" i="1">
                <a:solidFill>
                  <a:srgbClr val="2A9A92"/>
                </a:solidFill>
                <a:latin typeface="Segoe UI"/>
                <a:cs typeface="Segoe UI"/>
              </a:rPr>
              <a:t>your</a:t>
            </a:r>
            <a:r>
              <a:rPr sz="1800" b="1" i="1" spc="-25">
                <a:solidFill>
                  <a:srgbClr val="2A9A92"/>
                </a:solidFill>
                <a:latin typeface="Segoe UI"/>
                <a:cs typeface="Segoe UI"/>
              </a:rPr>
              <a:t> </a:t>
            </a:r>
            <a:r>
              <a:rPr sz="1800" b="1" i="1">
                <a:solidFill>
                  <a:srgbClr val="2A9A92"/>
                </a:solidFill>
                <a:latin typeface="Segoe UI"/>
                <a:cs typeface="Segoe UI"/>
              </a:rPr>
              <a:t>offline</a:t>
            </a:r>
            <a:r>
              <a:rPr sz="1800" b="1" i="1" spc="-25">
                <a:solidFill>
                  <a:srgbClr val="2A9A92"/>
                </a:solidFill>
                <a:latin typeface="Segoe UI"/>
                <a:cs typeface="Segoe UI"/>
              </a:rPr>
              <a:t> </a:t>
            </a:r>
            <a:r>
              <a:rPr sz="1800" b="1" i="1">
                <a:solidFill>
                  <a:srgbClr val="2A9A92"/>
                </a:solidFill>
                <a:latin typeface="Segoe UI"/>
                <a:cs typeface="Segoe UI"/>
              </a:rPr>
              <a:t>shift</a:t>
            </a:r>
            <a:r>
              <a:rPr sz="1800" b="1" i="1" spc="-40">
                <a:solidFill>
                  <a:srgbClr val="2A9A92"/>
                </a:solidFill>
                <a:latin typeface="Segoe UI"/>
                <a:cs typeface="Segoe UI"/>
              </a:rPr>
              <a:t> </a:t>
            </a:r>
            <a:r>
              <a:rPr sz="1800" b="1" i="1">
                <a:solidFill>
                  <a:srgbClr val="2A9A92"/>
                </a:solidFill>
                <a:latin typeface="Segoe UI"/>
                <a:cs typeface="Segoe UI"/>
              </a:rPr>
              <a:t>data</a:t>
            </a:r>
            <a:r>
              <a:rPr sz="1800" b="1" i="1" spc="-35">
                <a:solidFill>
                  <a:srgbClr val="2A9A92"/>
                </a:solidFill>
                <a:latin typeface="Segoe UI"/>
                <a:cs typeface="Segoe UI"/>
              </a:rPr>
              <a:t> </a:t>
            </a:r>
            <a:r>
              <a:rPr sz="1800" b="1" i="1">
                <a:solidFill>
                  <a:srgbClr val="2A9A92"/>
                </a:solidFill>
                <a:latin typeface="Segoe UI"/>
                <a:cs typeface="Segoe UI"/>
              </a:rPr>
              <a:t>will</a:t>
            </a:r>
            <a:r>
              <a:rPr sz="1800" b="1" i="1" spc="-30">
                <a:solidFill>
                  <a:srgbClr val="2A9A92"/>
                </a:solidFill>
                <a:latin typeface="Segoe UI"/>
                <a:cs typeface="Segoe UI"/>
              </a:rPr>
              <a:t> </a:t>
            </a:r>
            <a:r>
              <a:rPr sz="1800" b="1" i="1">
                <a:solidFill>
                  <a:srgbClr val="2A9A92"/>
                </a:solidFill>
                <a:latin typeface="Segoe UI"/>
                <a:cs typeface="Segoe UI"/>
              </a:rPr>
              <a:t>be</a:t>
            </a:r>
            <a:r>
              <a:rPr sz="1800" b="1" i="1" spc="-25">
                <a:solidFill>
                  <a:srgbClr val="2A9A92"/>
                </a:solidFill>
                <a:latin typeface="Segoe UI"/>
                <a:cs typeface="Segoe UI"/>
              </a:rPr>
              <a:t> </a:t>
            </a:r>
            <a:r>
              <a:rPr sz="1800" b="1" i="1">
                <a:solidFill>
                  <a:srgbClr val="2A9A92"/>
                </a:solidFill>
                <a:latin typeface="Segoe UI"/>
                <a:cs typeface="Segoe UI"/>
              </a:rPr>
              <a:t>synced</a:t>
            </a:r>
            <a:r>
              <a:rPr sz="1800" b="1" i="1" spc="-40">
                <a:solidFill>
                  <a:srgbClr val="2A9A92"/>
                </a:solidFill>
                <a:latin typeface="Segoe UI"/>
                <a:cs typeface="Segoe UI"/>
              </a:rPr>
              <a:t> </a:t>
            </a:r>
            <a:r>
              <a:rPr sz="1800" b="1" i="1" spc="-10">
                <a:solidFill>
                  <a:srgbClr val="2A9A92"/>
                </a:solidFill>
                <a:latin typeface="Segoe UI"/>
                <a:cs typeface="Segoe UI"/>
              </a:rPr>
              <a:t>automatically.</a:t>
            </a:r>
            <a:endParaRPr sz="1800">
              <a:latin typeface="Segoe UI"/>
              <a:cs typeface="Segoe UI"/>
            </a:endParaRPr>
          </a:p>
        </p:txBody>
      </p:sp>
      <p:sp>
        <p:nvSpPr>
          <p:cNvPr id="5" name="object 5"/>
          <p:cNvSpPr txBox="1"/>
          <p:nvPr/>
        </p:nvSpPr>
        <p:spPr>
          <a:xfrm>
            <a:off x="728473" y="2855800"/>
            <a:ext cx="2656205" cy="1122680"/>
          </a:xfrm>
          <a:prstGeom prst="rect">
            <a:avLst/>
          </a:prstGeom>
        </p:spPr>
        <p:txBody>
          <a:bodyPr vert="horz" wrap="square" lIns="0" tIns="12700" rIns="0" bIns="0" rtlCol="0">
            <a:spAutoFit/>
          </a:bodyPr>
          <a:lstStyle/>
          <a:p>
            <a:pPr marL="12700" marR="5080" algn="just">
              <a:lnSpc>
                <a:spcPct val="100000"/>
              </a:lnSpc>
              <a:spcBef>
                <a:spcPts val="100"/>
              </a:spcBef>
            </a:pPr>
            <a:r>
              <a:rPr sz="1800">
                <a:solidFill>
                  <a:srgbClr val="2A9A92"/>
                </a:solidFill>
                <a:latin typeface="Segoe UI"/>
                <a:cs typeface="Segoe UI"/>
              </a:rPr>
              <a:t>You</a:t>
            </a:r>
            <a:r>
              <a:rPr sz="1800" spc="160">
                <a:solidFill>
                  <a:srgbClr val="2A9A92"/>
                </a:solidFill>
                <a:latin typeface="Segoe UI"/>
                <a:cs typeface="Segoe UI"/>
              </a:rPr>
              <a:t>  </a:t>
            </a:r>
            <a:r>
              <a:rPr sz="1800">
                <a:solidFill>
                  <a:srgbClr val="2A9A92"/>
                </a:solidFill>
                <a:latin typeface="Segoe UI"/>
                <a:cs typeface="Segoe UI"/>
              </a:rPr>
              <a:t>will</a:t>
            </a:r>
            <a:r>
              <a:rPr sz="1800" spc="170">
                <a:solidFill>
                  <a:srgbClr val="2A9A92"/>
                </a:solidFill>
                <a:latin typeface="Segoe UI"/>
                <a:cs typeface="Segoe UI"/>
              </a:rPr>
              <a:t>  </a:t>
            </a:r>
            <a:r>
              <a:rPr sz="1800">
                <a:solidFill>
                  <a:srgbClr val="2A9A92"/>
                </a:solidFill>
                <a:latin typeface="Segoe UI"/>
                <a:cs typeface="Segoe UI"/>
              </a:rPr>
              <a:t>know</a:t>
            </a:r>
            <a:r>
              <a:rPr sz="1800" spc="165">
                <a:solidFill>
                  <a:srgbClr val="2A9A92"/>
                </a:solidFill>
                <a:latin typeface="Segoe UI"/>
                <a:cs typeface="Segoe UI"/>
              </a:rPr>
              <a:t>  </a:t>
            </a:r>
            <a:r>
              <a:rPr sz="1800">
                <a:solidFill>
                  <a:srgbClr val="2A9A92"/>
                </a:solidFill>
                <a:latin typeface="Segoe UI"/>
                <a:cs typeface="Segoe UI"/>
              </a:rPr>
              <a:t>you</a:t>
            </a:r>
            <a:r>
              <a:rPr sz="1800" spc="165">
                <a:solidFill>
                  <a:srgbClr val="2A9A92"/>
                </a:solidFill>
                <a:latin typeface="Segoe UI"/>
                <a:cs typeface="Segoe UI"/>
              </a:rPr>
              <a:t>  </a:t>
            </a:r>
            <a:r>
              <a:rPr sz="1800" spc="-25">
                <a:solidFill>
                  <a:srgbClr val="2A9A92"/>
                </a:solidFill>
                <a:latin typeface="Segoe UI"/>
                <a:cs typeface="Segoe UI"/>
              </a:rPr>
              <a:t>are </a:t>
            </a:r>
            <a:r>
              <a:rPr sz="1800">
                <a:solidFill>
                  <a:srgbClr val="2A9A92"/>
                </a:solidFill>
                <a:latin typeface="Segoe UI"/>
                <a:cs typeface="Segoe UI"/>
              </a:rPr>
              <a:t>offline</a:t>
            </a:r>
            <a:r>
              <a:rPr sz="1800" spc="305">
                <a:solidFill>
                  <a:srgbClr val="2A9A92"/>
                </a:solidFill>
                <a:latin typeface="Segoe UI"/>
                <a:cs typeface="Segoe UI"/>
              </a:rPr>
              <a:t> </a:t>
            </a:r>
            <a:r>
              <a:rPr sz="1800">
                <a:solidFill>
                  <a:srgbClr val="2A9A92"/>
                </a:solidFill>
                <a:latin typeface="Segoe UI"/>
                <a:cs typeface="Segoe UI"/>
              </a:rPr>
              <a:t>when</a:t>
            </a:r>
            <a:r>
              <a:rPr sz="1800" spc="310">
                <a:solidFill>
                  <a:srgbClr val="2A9A92"/>
                </a:solidFill>
                <a:latin typeface="Segoe UI"/>
                <a:cs typeface="Segoe UI"/>
              </a:rPr>
              <a:t> </a:t>
            </a:r>
            <a:r>
              <a:rPr sz="1800">
                <a:solidFill>
                  <a:srgbClr val="2A9A92"/>
                </a:solidFill>
                <a:latin typeface="Segoe UI"/>
                <a:cs typeface="Segoe UI"/>
              </a:rPr>
              <a:t>you</a:t>
            </a:r>
            <a:r>
              <a:rPr sz="1800" spc="300">
                <a:solidFill>
                  <a:srgbClr val="2A9A92"/>
                </a:solidFill>
                <a:latin typeface="Segoe UI"/>
                <a:cs typeface="Segoe UI"/>
              </a:rPr>
              <a:t> </a:t>
            </a:r>
            <a:r>
              <a:rPr sz="1800">
                <a:solidFill>
                  <a:srgbClr val="2A9A92"/>
                </a:solidFill>
                <a:latin typeface="Segoe UI"/>
                <a:cs typeface="Segoe UI"/>
              </a:rPr>
              <a:t>see</a:t>
            </a:r>
            <a:r>
              <a:rPr sz="1800" spc="300">
                <a:solidFill>
                  <a:srgbClr val="2A9A92"/>
                </a:solidFill>
                <a:latin typeface="Segoe UI"/>
                <a:cs typeface="Segoe UI"/>
              </a:rPr>
              <a:t> </a:t>
            </a:r>
            <a:r>
              <a:rPr sz="1800" spc="-25">
                <a:solidFill>
                  <a:srgbClr val="2A9A92"/>
                </a:solidFill>
                <a:latin typeface="Segoe UI"/>
                <a:cs typeface="Segoe UI"/>
              </a:rPr>
              <a:t>the </a:t>
            </a:r>
            <a:r>
              <a:rPr sz="1800">
                <a:solidFill>
                  <a:srgbClr val="2A9A92"/>
                </a:solidFill>
                <a:latin typeface="Segoe UI"/>
                <a:cs typeface="Segoe UI"/>
              </a:rPr>
              <a:t>blue</a:t>
            </a:r>
            <a:r>
              <a:rPr sz="1800" spc="210">
                <a:solidFill>
                  <a:srgbClr val="2A9A92"/>
                </a:solidFill>
                <a:latin typeface="Segoe UI"/>
                <a:cs typeface="Segoe UI"/>
              </a:rPr>
              <a:t> </a:t>
            </a:r>
            <a:r>
              <a:rPr sz="1800">
                <a:solidFill>
                  <a:srgbClr val="2A9A92"/>
                </a:solidFill>
                <a:latin typeface="Segoe UI"/>
                <a:cs typeface="Segoe UI"/>
              </a:rPr>
              <a:t>banner</a:t>
            </a:r>
            <a:r>
              <a:rPr sz="1800" spc="204">
                <a:solidFill>
                  <a:srgbClr val="2A9A92"/>
                </a:solidFill>
                <a:latin typeface="Segoe UI"/>
                <a:cs typeface="Segoe UI"/>
              </a:rPr>
              <a:t> </a:t>
            </a:r>
            <a:r>
              <a:rPr sz="1800">
                <a:solidFill>
                  <a:srgbClr val="2A9A92"/>
                </a:solidFill>
                <a:latin typeface="Segoe UI"/>
                <a:cs typeface="Segoe UI"/>
              </a:rPr>
              <a:t>near</a:t>
            </a:r>
            <a:r>
              <a:rPr sz="1800" spc="210">
                <a:solidFill>
                  <a:srgbClr val="2A9A92"/>
                </a:solidFill>
                <a:latin typeface="Segoe UI"/>
                <a:cs typeface="Segoe UI"/>
              </a:rPr>
              <a:t> </a:t>
            </a:r>
            <a:r>
              <a:rPr sz="1800">
                <a:solidFill>
                  <a:srgbClr val="2A9A92"/>
                </a:solidFill>
                <a:latin typeface="Segoe UI"/>
                <a:cs typeface="Segoe UI"/>
              </a:rPr>
              <a:t>the</a:t>
            </a:r>
            <a:r>
              <a:rPr sz="1800" spc="200">
                <a:solidFill>
                  <a:srgbClr val="2A9A92"/>
                </a:solidFill>
                <a:latin typeface="Segoe UI"/>
                <a:cs typeface="Segoe UI"/>
              </a:rPr>
              <a:t> </a:t>
            </a:r>
            <a:r>
              <a:rPr sz="1800" spc="-25">
                <a:solidFill>
                  <a:srgbClr val="2A9A92"/>
                </a:solidFill>
                <a:latin typeface="Segoe UI"/>
                <a:cs typeface="Segoe UI"/>
              </a:rPr>
              <a:t>top </a:t>
            </a:r>
            <a:r>
              <a:rPr sz="1800">
                <a:solidFill>
                  <a:srgbClr val="2A9A92"/>
                </a:solidFill>
                <a:latin typeface="Segoe UI"/>
                <a:cs typeface="Segoe UI"/>
              </a:rPr>
              <a:t>of</a:t>
            </a:r>
            <a:r>
              <a:rPr sz="1800" spc="-35">
                <a:solidFill>
                  <a:srgbClr val="2A9A92"/>
                </a:solidFill>
                <a:latin typeface="Segoe UI"/>
                <a:cs typeface="Segoe UI"/>
              </a:rPr>
              <a:t> </a:t>
            </a:r>
            <a:r>
              <a:rPr sz="1800">
                <a:solidFill>
                  <a:srgbClr val="2A9A92"/>
                </a:solidFill>
                <a:latin typeface="Segoe UI"/>
                <a:cs typeface="Segoe UI"/>
              </a:rPr>
              <a:t>the</a:t>
            </a:r>
            <a:r>
              <a:rPr sz="1800" spc="-35">
                <a:solidFill>
                  <a:srgbClr val="2A9A92"/>
                </a:solidFill>
                <a:latin typeface="Segoe UI"/>
                <a:cs typeface="Segoe UI"/>
              </a:rPr>
              <a:t> </a:t>
            </a:r>
            <a:r>
              <a:rPr sz="1800" spc="-10">
                <a:solidFill>
                  <a:srgbClr val="2A9A92"/>
                </a:solidFill>
                <a:latin typeface="Segoe UI"/>
                <a:cs typeface="Segoe UI"/>
              </a:rPr>
              <a:t>screen.</a:t>
            </a:r>
            <a:endParaRPr sz="1800">
              <a:latin typeface="Segoe UI"/>
              <a:cs typeface="Segoe UI"/>
            </a:endParaRPr>
          </a:p>
        </p:txBody>
      </p:sp>
      <p:sp>
        <p:nvSpPr>
          <p:cNvPr id="6" name="object 6"/>
          <p:cNvSpPr txBox="1"/>
          <p:nvPr/>
        </p:nvSpPr>
        <p:spPr>
          <a:xfrm>
            <a:off x="7623278" y="4616249"/>
            <a:ext cx="4157345" cy="848360"/>
          </a:xfrm>
          <a:prstGeom prst="rect">
            <a:avLst/>
          </a:prstGeom>
        </p:spPr>
        <p:txBody>
          <a:bodyPr vert="horz" wrap="square" lIns="0" tIns="12700" rIns="0" bIns="0" rtlCol="0">
            <a:spAutoFit/>
          </a:bodyPr>
          <a:lstStyle/>
          <a:p>
            <a:pPr marL="12700" marR="5080">
              <a:lnSpc>
                <a:spcPct val="100000"/>
              </a:lnSpc>
              <a:spcBef>
                <a:spcPts val="100"/>
              </a:spcBef>
            </a:pPr>
            <a:r>
              <a:rPr sz="1800">
                <a:solidFill>
                  <a:srgbClr val="2A9A92"/>
                </a:solidFill>
                <a:latin typeface="Segoe UI"/>
                <a:cs typeface="Segoe UI"/>
              </a:rPr>
              <a:t>When</a:t>
            </a:r>
            <a:r>
              <a:rPr sz="1800" spc="-45">
                <a:solidFill>
                  <a:srgbClr val="2A9A92"/>
                </a:solidFill>
                <a:latin typeface="Segoe UI"/>
                <a:cs typeface="Segoe UI"/>
              </a:rPr>
              <a:t> </a:t>
            </a:r>
            <a:r>
              <a:rPr sz="1800">
                <a:solidFill>
                  <a:srgbClr val="2A9A92"/>
                </a:solidFill>
                <a:latin typeface="Segoe UI"/>
                <a:cs typeface="Segoe UI"/>
              </a:rPr>
              <a:t>offline,</a:t>
            </a:r>
            <a:r>
              <a:rPr sz="1800" spc="-35">
                <a:solidFill>
                  <a:srgbClr val="2A9A92"/>
                </a:solidFill>
                <a:latin typeface="Segoe UI"/>
                <a:cs typeface="Segoe UI"/>
              </a:rPr>
              <a:t> </a:t>
            </a:r>
            <a:r>
              <a:rPr sz="1800">
                <a:solidFill>
                  <a:srgbClr val="2A9A92"/>
                </a:solidFill>
                <a:latin typeface="Segoe UI"/>
                <a:cs typeface="Segoe UI"/>
              </a:rPr>
              <a:t>you</a:t>
            </a:r>
            <a:r>
              <a:rPr sz="1800" spc="-40">
                <a:solidFill>
                  <a:srgbClr val="2A9A92"/>
                </a:solidFill>
                <a:latin typeface="Segoe UI"/>
                <a:cs typeface="Segoe UI"/>
              </a:rPr>
              <a:t> </a:t>
            </a:r>
            <a:r>
              <a:rPr sz="1800">
                <a:solidFill>
                  <a:srgbClr val="2A9A92"/>
                </a:solidFill>
                <a:latin typeface="Segoe UI"/>
                <a:cs typeface="Segoe UI"/>
              </a:rPr>
              <a:t>will</a:t>
            </a:r>
            <a:r>
              <a:rPr sz="1800" spc="-25">
                <a:solidFill>
                  <a:srgbClr val="2A9A92"/>
                </a:solidFill>
                <a:latin typeface="Segoe UI"/>
                <a:cs typeface="Segoe UI"/>
              </a:rPr>
              <a:t> </a:t>
            </a:r>
            <a:r>
              <a:rPr sz="1800">
                <a:solidFill>
                  <a:srgbClr val="2A9A92"/>
                </a:solidFill>
                <a:latin typeface="Segoe UI"/>
                <a:cs typeface="Segoe UI"/>
              </a:rPr>
              <a:t>not</a:t>
            </a:r>
            <a:r>
              <a:rPr sz="1800" spc="-40">
                <a:solidFill>
                  <a:srgbClr val="2A9A92"/>
                </a:solidFill>
                <a:latin typeface="Segoe UI"/>
                <a:cs typeface="Segoe UI"/>
              </a:rPr>
              <a:t> </a:t>
            </a:r>
            <a:r>
              <a:rPr sz="1800">
                <a:solidFill>
                  <a:srgbClr val="2A9A92"/>
                </a:solidFill>
                <a:latin typeface="Segoe UI"/>
                <a:cs typeface="Segoe UI"/>
              </a:rPr>
              <a:t>be</a:t>
            </a:r>
            <a:r>
              <a:rPr sz="1800" spc="-40">
                <a:solidFill>
                  <a:srgbClr val="2A9A92"/>
                </a:solidFill>
                <a:latin typeface="Segoe UI"/>
                <a:cs typeface="Segoe UI"/>
              </a:rPr>
              <a:t> </a:t>
            </a:r>
            <a:r>
              <a:rPr sz="1800">
                <a:solidFill>
                  <a:srgbClr val="2A9A92"/>
                </a:solidFill>
                <a:latin typeface="Segoe UI"/>
                <a:cs typeface="Segoe UI"/>
              </a:rPr>
              <a:t>able</a:t>
            </a:r>
            <a:r>
              <a:rPr sz="1800" spc="-20">
                <a:solidFill>
                  <a:srgbClr val="2A9A92"/>
                </a:solidFill>
                <a:latin typeface="Segoe UI"/>
                <a:cs typeface="Segoe UI"/>
              </a:rPr>
              <a:t> </a:t>
            </a:r>
            <a:r>
              <a:rPr sz="1800" spc="-25">
                <a:solidFill>
                  <a:srgbClr val="2A9A92"/>
                </a:solidFill>
                <a:latin typeface="Segoe UI"/>
                <a:cs typeface="Segoe UI"/>
              </a:rPr>
              <a:t>to </a:t>
            </a:r>
            <a:r>
              <a:rPr sz="1800">
                <a:solidFill>
                  <a:srgbClr val="2A9A92"/>
                </a:solidFill>
                <a:latin typeface="Segoe UI"/>
                <a:cs typeface="Segoe UI"/>
              </a:rPr>
              <a:t>manually</a:t>
            </a:r>
            <a:r>
              <a:rPr sz="1800" spc="-55">
                <a:solidFill>
                  <a:srgbClr val="2A9A92"/>
                </a:solidFill>
                <a:latin typeface="Segoe UI"/>
                <a:cs typeface="Segoe UI"/>
              </a:rPr>
              <a:t> </a:t>
            </a:r>
            <a:r>
              <a:rPr sz="1800">
                <a:solidFill>
                  <a:srgbClr val="2A9A92"/>
                </a:solidFill>
                <a:latin typeface="Segoe UI"/>
                <a:cs typeface="Segoe UI"/>
              </a:rPr>
              <a:t>clock</a:t>
            </a:r>
            <a:r>
              <a:rPr sz="1800" spc="-20">
                <a:solidFill>
                  <a:srgbClr val="2A9A92"/>
                </a:solidFill>
                <a:latin typeface="Segoe UI"/>
                <a:cs typeface="Segoe UI"/>
              </a:rPr>
              <a:t> </a:t>
            </a:r>
            <a:r>
              <a:rPr sz="1800">
                <a:solidFill>
                  <a:srgbClr val="2A9A92"/>
                </a:solidFill>
                <a:latin typeface="Segoe UI"/>
                <a:cs typeface="Segoe UI"/>
              </a:rPr>
              <a:t>in.</a:t>
            </a:r>
            <a:r>
              <a:rPr sz="1800" spc="-65">
                <a:solidFill>
                  <a:srgbClr val="2A9A92"/>
                </a:solidFill>
                <a:latin typeface="Segoe UI"/>
                <a:cs typeface="Segoe UI"/>
              </a:rPr>
              <a:t> </a:t>
            </a:r>
            <a:r>
              <a:rPr sz="1800" spc="-35">
                <a:solidFill>
                  <a:srgbClr val="2A9A92"/>
                </a:solidFill>
                <a:latin typeface="Segoe UI"/>
                <a:cs typeface="Segoe UI"/>
              </a:rPr>
              <a:t>You</a:t>
            </a:r>
            <a:r>
              <a:rPr sz="1800" spc="-55">
                <a:solidFill>
                  <a:srgbClr val="2A9A92"/>
                </a:solidFill>
                <a:latin typeface="Segoe UI"/>
                <a:cs typeface="Segoe UI"/>
              </a:rPr>
              <a:t> </a:t>
            </a:r>
            <a:r>
              <a:rPr sz="1800">
                <a:solidFill>
                  <a:srgbClr val="2A9A92"/>
                </a:solidFill>
                <a:latin typeface="Segoe UI"/>
                <a:cs typeface="Segoe UI"/>
              </a:rPr>
              <a:t>can</a:t>
            </a:r>
            <a:r>
              <a:rPr sz="1800" spc="-45">
                <a:solidFill>
                  <a:srgbClr val="2A9A92"/>
                </a:solidFill>
                <a:latin typeface="Segoe UI"/>
                <a:cs typeface="Segoe UI"/>
              </a:rPr>
              <a:t> </a:t>
            </a:r>
            <a:r>
              <a:rPr sz="1800">
                <a:solidFill>
                  <a:srgbClr val="2A9A92"/>
                </a:solidFill>
                <a:latin typeface="Segoe UI"/>
                <a:cs typeface="Segoe UI"/>
              </a:rPr>
              <a:t>only</a:t>
            </a:r>
            <a:r>
              <a:rPr sz="1800" spc="-55">
                <a:solidFill>
                  <a:srgbClr val="2A9A92"/>
                </a:solidFill>
                <a:latin typeface="Segoe UI"/>
                <a:cs typeface="Segoe UI"/>
              </a:rPr>
              <a:t> </a:t>
            </a:r>
            <a:r>
              <a:rPr sz="1800">
                <a:solidFill>
                  <a:srgbClr val="2A9A92"/>
                </a:solidFill>
                <a:latin typeface="Segoe UI"/>
                <a:cs typeface="Segoe UI"/>
              </a:rPr>
              <a:t>record</a:t>
            </a:r>
            <a:r>
              <a:rPr sz="1800" spc="-35">
                <a:solidFill>
                  <a:srgbClr val="2A9A92"/>
                </a:solidFill>
                <a:latin typeface="Segoe UI"/>
                <a:cs typeface="Segoe UI"/>
              </a:rPr>
              <a:t> </a:t>
            </a:r>
            <a:r>
              <a:rPr sz="1800" spc="-25">
                <a:solidFill>
                  <a:srgbClr val="2A9A92"/>
                </a:solidFill>
                <a:latin typeface="Segoe UI"/>
                <a:cs typeface="Segoe UI"/>
              </a:rPr>
              <a:t>an </a:t>
            </a:r>
            <a:r>
              <a:rPr sz="1800">
                <a:solidFill>
                  <a:srgbClr val="2A9A92"/>
                </a:solidFill>
                <a:latin typeface="Segoe UI"/>
                <a:cs typeface="Segoe UI"/>
              </a:rPr>
              <a:t>EVV</a:t>
            </a:r>
            <a:r>
              <a:rPr sz="1800" spc="-25">
                <a:solidFill>
                  <a:srgbClr val="2A9A92"/>
                </a:solidFill>
                <a:latin typeface="Segoe UI"/>
                <a:cs typeface="Segoe UI"/>
              </a:rPr>
              <a:t> </a:t>
            </a:r>
            <a:r>
              <a:rPr sz="1800">
                <a:solidFill>
                  <a:srgbClr val="2A9A92"/>
                </a:solidFill>
                <a:latin typeface="Segoe UI"/>
                <a:cs typeface="Segoe UI"/>
              </a:rPr>
              <a:t>shift</a:t>
            </a:r>
            <a:r>
              <a:rPr sz="1800" spc="-25">
                <a:solidFill>
                  <a:srgbClr val="2A9A92"/>
                </a:solidFill>
                <a:latin typeface="Segoe UI"/>
                <a:cs typeface="Segoe UI"/>
              </a:rPr>
              <a:t> </a:t>
            </a:r>
            <a:r>
              <a:rPr sz="1800">
                <a:solidFill>
                  <a:srgbClr val="2A9A92"/>
                </a:solidFill>
                <a:latin typeface="Segoe UI"/>
                <a:cs typeface="Segoe UI"/>
              </a:rPr>
              <a:t>when</a:t>
            </a:r>
            <a:r>
              <a:rPr sz="1800" spc="-25">
                <a:solidFill>
                  <a:srgbClr val="2A9A92"/>
                </a:solidFill>
                <a:latin typeface="Segoe UI"/>
                <a:cs typeface="Segoe UI"/>
              </a:rPr>
              <a:t> </a:t>
            </a:r>
            <a:r>
              <a:rPr sz="1800">
                <a:solidFill>
                  <a:srgbClr val="2A9A92"/>
                </a:solidFill>
                <a:latin typeface="Segoe UI"/>
                <a:cs typeface="Segoe UI"/>
              </a:rPr>
              <a:t>you</a:t>
            </a:r>
            <a:r>
              <a:rPr sz="1800" spc="-35">
                <a:solidFill>
                  <a:srgbClr val="2A9A92"/>
                </a:solidFill>
                <a:latin typeface="Segoe UI"/>
                <a:cs typeface="Segoe UI"/>
              </a:rPr>
              <a:t> </a:t>
            </a:r>
            <a:r>
              <a:rPr sz="1800">
                <a:solidFill>
                  <a:srgbClr val="2A9A92"/>
                </a:solidFill>
                <a:latin typeface="Segoe UI"/>
                <a:cs typeface="Segoe UI"/>
              </a:rPr>
              <a:t>are</a:t>
            </a:r>
            <a:r>
              <a:rPr sz="1800" spc="-20">
                <a:solidFill>
                  <a:srgbClr val="2A9A92"/>
                </a:solidFill>
                <a:latin typeface="Segoe UI"/>
                <a:cs typeface="Segoe UI"/>
              </a:rPr>
              <a:t> </a:t>
            </a:r>
            <a:r>
              <a:rPr sz="1800" spc="-10">
                <a:solidFill>
                  <a:srgbClr val="2A9A92"/>
                </a:solidFill>
                <a:latin typeface="Segoe UI"/>
                <a:cs typeface="Segoe UI"/>
              </a:rPr>
              <a:t>offline.</a:t>
            </a:r>
            <a:endParaRPr sz="1800">
              <a:latin typeface="Segoe UI"/>
              <a:cs typeface="Segoe UI"/>
            </a:endParaRPr>
          </a:p>
        </p:txBody>
      </p:sp>
      <p:grpSp>
        <p:nvGrpSpPr>
          <p:cNvPr id="7" name="object 7"/>
          <p:cNvGrpSpPr/>
          <p:nvPr/>
        </p:nvGrpSpPr>
        <p:grpSpPr>
          <a:xfrm>
            <a:off x="3615317" y="3251546"/>
            <a:ext cx="1017269" cy="306705"/>
            <a:chOff x="3615317" y="3251546"/>
            <a:chExt cx="1017269" cy="306705"/>
          </a:xfrm>
        </p:grpSpPr>
        <p:sp>
          <p:nvSpPr>
            <p:cNvPr id="8" name="object 8"/>
            <p:cNvSpPr/>
            <p:nvPr/>
          </p:nvSpPr>
          <p:spPr>
            <a:xfrm>
              <a:off x="3621667" y="3257896"/>
              <a:ext cx="1004569" cy="294005"/>
            </a:xfrm>
            <a:custGeom>
              <a:avLst/>
              <a:gdLst/>
              <a:ahLst/>
              <a:cxnLst/>
              <a:rect l="l" t="t" r="r" b="b"/>
              <a:pathLst>
                <a:path w="1004570" h="294004">
                  <a:moveTo>
                    <a:pt x="857313" y="0"/>
                  </a:moveTo>
                  <a:lnTo>
                    <a:pt x="857313" y="73444"/>
                  </a:lnTo>
                  <a:lnTo>
                    <a:pt x="0" y="73444"/>
                  </a:lnTo>
                  <a:lnTo>
                    <a:pt x="0" y="220332"/>
                  </a:lnTo>
                  <a:lnTo>
                    <a:pt x="857313" y="220332"/>
                  </a:lnTo>
                  <a:lnTo>
                    <a:pt x="857313" y="293776"/>
                  </a:lnTo>
                  <a:lnTo>
                    <a:pt x="1004201" y="146888"/>
                  </a:lnTo>
                  <a:lnTo>
                    <a:pt x="857313" y="0"/>
                  </a:lnTo>
                  <a:close/>
                </a:path>
              </a:pathLst>
            </a:custGeom>
            <a:solidFill>
              <a:srgbClr val="2A9A92"/>
            </a:solidFill>
          </p:spPr>
          <p:txBody>
            <a:bodyPr wrap="square" lIns="0" tIns="0" rIns="0" bIns="0" rtlCol="0"/>
            <a:lstStyle/>
            <a:p>
              <a:endParaRPr/>
            </a:p>
          </p:txBody>
        </p:sp>
        <p:sp>
          <p:nvSpPr>
            <p:cNvPr id="9" name="object 9"/>
            <p:cNvSpPr/>
            <p:nvPr/>
          </p:nvSpPr>
          <p:spPr>
            <a:xfrm>
              <a:off x="3621667" y="3257896"/>
              <a:ext cx="1004569" cy="294005"/>
            </a:xfrm>
            <a:custGeom>
              <a:avLst/>
              <a:gdLst/>
              <a:ahLst/>
              <a:cxnLst/>
              <a:rect l="l" t="t" r="r" b="b"/>
              <a:pathLst>
                <a:path w="1004570" h="294004">
                  <a:moveTo>
                    <a:pt x="0" y="73444"/>
                  </a:moveTo>
                  <a:lnTo>
                    <a:pt x="857313" y="73444"/>
                  </a:lnTo>
                  <a:lnTo>
                    <a:pt x="857313" y="0"/>
                  </a:lnTo>
                  <a:lnTo>
                    <a:pt x="1004201" y="146888"/>
                  </a:lnTo>
                  <a:lnTo>
                    <a:pt x="857313" y="293776"/>
                  </a:lnTo>
                  <a:lnTo>
                    <a:pt x="857313" y="220332"/>
                  </a:lnTo>
                  <a:lnTo>
                    <a:pt x="0" y="220332"/>
                  </a:lnTo>
                  <a:lnTo>
                    <a:pt x="0" y="73444"/>
                  </a:lnTo>
                  <a:close/>
                </a:path>
              </a:pathLst>
            </a:custGeom>
            <a:ln w="12700">
              <a:solidFill>
                <a:srgbClr val="495661"/>
              </a:solidFill>
            </a:ln>
          </p:spPr>
          <p:txBody>
            <a:bodyPr wrap="square" lIns="0" tIns="0" rIns="0" bIns="0" rtlCol="0"/>
            <a:lstStyle/>
            <a:p>
              <a:endParaRPr/>
            </a:p>
          </p:txBody>
        </p:sp>
      </p:grpSp>
      <p:sp>
        <p:nvSpPr>
          <p:cNvPr id="10" name="object 10"/>
          <p:cNvSpPr txBox="1"/>
          <p:nvPr/>
        </p:nvSpPr>
        <p:spPr>
          <a:xfrm>
            <a:off x="7622540" y="2991506"/>
            <a:ext cx="4134485" cy="848360"/>
          </a:xfrm>
          <a:prstGeom prst="rect">
            <a:avLst/>
          </a:prstGeom>
        </p:spPr>
        <p:txBody>
          <a:bodyPr vert="horz" wrap="square" lIns="0" tIns="12700" rIns="0" bIns="0" rtlCol="0">
            <a:spAutoFit/>
          </a:bodyPr>
          <a:lstStyle/>
          <a:p>
            <a:pPr marL="12700" marR="5080">
              <a:lnSpc>
                <a:spcPct val="100000"/>
              </a:lnSpc>
              <a:spcBef>
                <a:spcPts val="100"/>
              </a:spcBef>
            </a:pPr>
            <a:r>
              <a:rPr sz="1800">
                <a:solidFill>
                  <a:srgbClr val="2A9A92"/>
                </a:solidFill>
                <a:latin typeface="Segoe UI"/>
                <a:cs typeface="Segoe UI"/>
              </a:rPr>
              <a:t>When</a:t>
            </a:r>
            <a:r>
              <a:rPr sz="1800" spc="-45">
                <a:solidFill>
                  <a:srgbClr val="2A9A92"/>
                </a:solidFill>
                <a:latin typeface="Segoe UI"/>
                <a:cs typeface="Segoe UI"/>
              </a:rPr>
              <a:t> </a:t>
            </a:r>
            <a:r>
              <a:rPr sz="1800">
                <a:solidFill>
                  <a:srgbClr val="2A9A92"/>
                </a:solidFill>
                <a:latin typeface="Segoe UI"/>
                <a:cs typeface="Segoe UI"/>
              </a:rPr>
              <a:t>offline,</a:t>
            </a:r>
            <a:r>
              <a:rPr sz="1800" spc="-40">
                <a:solidFill>
                  <a:srgbClr val="2A9A92"/>
                </a:solidFill>
                <a:latin typeface="Segoe UI"/>
                <a:cs typeface="Segoe UI"/>
              </a:rPr>
              <a:t> </a:t>
            </a:r>
            <a:r>
              <a:rPr sz="1800">
                <a:solidFill>
                  <a:srgbClr val="2A9A92"/>
                </a:solidFill>
                <a:latin typeface="Segoe UI"/>
                <a:cs typeface="Segoe UI"/>
              </a:rPr>
              <a:t>your</a:t>
            </a:r>
            <a:r>
              <a:rPr sz="1800" spc="-45">
                <a:solidFill>
                  <a:srgbClr val="2A9A92"/>
                </a:solidFill>
                <a:latin typeface="Segoe UI"/>
                <a:cs typeface="Segoe UI"/>
              </a:rPr>
              <a:t> </a:t>
            </a:r>
            <a:r>
              <a:rPr sz="1800">
                <a:solidFill>
                  <a:srgbClr val="2A9A92"/>
                </a:solidFill>
                <a:latin typeface="Segoe UI"/>
                <a:cs typeface="Segoe UI"/>
              </a:rPr>
              <a:t>menu</a:t>
            </a:r>
            <a:r>
              <a:rPr sz="1800" spc="-55">
                <a:solidFill>
                  <a:srgbClr val="2A9A92"/>
                </a:solidFill>
                <a:latin typeface="Segoe UI"/>
                <a:cs typeface="Segoe UI"/>
              </a:rPr>
              <a:t> </a:t>
            </a:r>
            <a:r>
              <a:rPr sz="1800">
                <a:solidFill>
                  <a:srgbClr val="2A9A92"/>
                </a:solidFill>
                <a:latin typeface="Segoe UI"/>
                <a:cs typeface="Segoe UI"/>
              </a:rPr>
              <a:t>options</a:t>
            </a:r>
            <a:r>
              <a:rPr sz="1800" spc="-40">
                <a:solidFill>
                  <a:srgbClr val="2A9A92"/>
                </a:solidFill>
                <a:latin typeface="Segoe UI"/>
                <a:cs typeface="Segoe UI"/>
              </a:rPr>
              <a:t> </a:t>
            </a:r>
            <a:r>
              <a:rPr sz="1800">
                <a:solidFill>
                  <a:srgbClr val="2A9A92"/>
                </a:solidFill>
                <a:latin typeface="Segoe UI"/>
                <a:cs typeface="Segoe UI"/>
              </a:rPr>
              <a:t>will</a:t>
            </a:r>
            <a:r>
              <a:rPr sz="1800" spc="-25">
                <a:solidFill>
                  <a:srgbClr val="2A9A92"/>
                </a:solidFill>
                <a:latin typeface="Segoe UI"/>
                <a:cs typeface="Segoe UI"/>
              </a:rPr>
              <a:t> be </a:t>
            </a:r>
            <a:r>
              <a:rPr sz="1800">
                <a:solidFill>
                  <a:srgbClr val="2A9A92"/>
                </a:solidFill>
                <a:latin typeface="Segoe UI"/>
                <a:cs typeface="Segoe UI"/>
              </a:rPr>
              <a:t>limited.</a:t>
            </a:r>
            <a:r>
              <a:rPr sz="1800" spc="-20">
                <a:solidFill>
                  <a:srgbClr val="2A9A92"/>
                </a:solidFill>
                <a:latin typeface="Segoe UI"/>
                <a:cs typeface="Segoe UI"/>
              </a:rPr>
              <a:t> </a:t>
            </a:r>
            <a:r>
              <a:rPr sz="1800">
                <a:solidFill>
                  <a:srgbClr val="2A9A92"/>
                </a:solidFill>
                <a:latin typeface="Segoe UI"/>
                <a:cs typeface="Segoe UI"/>
              </a:rPr>
              <a:t>For</a:t>
            </a:r>
            <a:r>
              <a:rPr sz="1800" spc="-45">
                <a:solidFill>
                  <a:srgbClr val="2A9A92"/>
                </a:solidFill>
                <a:latin typeface="Segoe UI"/>
                <a:cs typeface="Segoe UI"/>
              </a:rPr>
              <a:t> </a:t>
            </a:r>
            <a:r>
              <a:rPr sz="1800">
                <a:solidFill>
                  <a:srgbClr val="2A9A92"/>
                </a:solidFill>
                <a:latin typeface="Segoe UI"/>
                <a:cs typeface="Segoe UI"/>
              </a:rPr>
              <a:t>full</a:t>
            </a:r>
            <a:r>
              <a:rPr sz="1800" spc="-40">
                <a:solidFill>
                  <a:srgbClr val="2A9A92"/>
                </a:solidFill>
                <a:latin typeface="Segoe UI"/>
                <a:cs typeface="Segoe UI"/>
              </a:rPr>
              <a:t> </a:t>
            </a:r>
            <a:r>
              <a:rPr sz="1800">
                <a:solidFill>
                  <a:srgbClr val="2A9A92"/>
                </a:solidFill>
                <a:latin typeface="Segoe UI"/>
                <a:cs typeface="Segoe UI"/>
              </a:rPr>
              <a:t>use</a:t>
            </a:r>
            <a:r>
              <a:rPr sz="1800" spc="-45">
                <a:solidFill>
                  <a:srgbClr val="2A9A92"/>
                </a:solidFill>
                <a:latin typeface="Segoe UI"/>
                <a:cs typeface="Segoe UI"/>
              </a:rPr>
              <a:t> </a:t>
            </a:r>
            <a:r>
              <a:rPr sz="1800">
                <a:solidFill>
                  <a:srgbClr val="2A9A92"/>
                </a:solidFill>
                <a:latin typeface="Segoe UI"/>
                <a:cs typeface="Segoe UI"/>
              </a:rPr>
              <a:t>of</a:t>
            </a:r>
            <a:r>
              <a:rPr sz="1800" spc="-45">
                <a:solidFill>
                  <a:srgbClr val="2A9A92"/>
                </a:solidFill>
                <a:latin typeface="Segoe UI"/>
                <a:cs typeface="Segoe UI"/>
              </a:rPr>
              <a:t> </a:t>
            </a:r>
            <a:r>
              <a:rPr sz="1800">
                <a:solidFill>
                  <a:srgbClr val="2A9A92"/>
                </a:solidFill>
                <a:latin typeface="Segoe UI"/>
                <a:cs typeface="Segoe UI"/>
              </a:rPr>
              <a:t>the</a:t>
            </a:r>
            <a:r>
              <a:rPr sz="1800" spc="-50">
                <a:solidFill>
                  <a:srgbClr val="2A9A92"/>
                </a:solidFill>
                <a:latin typeface="Segoe UI"/>
                <a:cs typeface="Segoe UI"/>
              </a:rPr>
              <a:t> </a:t>
            </a:r>
            <a:r>
              <a:rPr sz="1800">
                <a:solidFill>
                  <a:srgbClr val="2A9A92"/>
                </a:solidFill>
                <a:latin typeface="Segoe UI"/>
                <a:cs typeface="Segoe UI"/>
              </a:rPr>
              <a:t>Palco</a:t>
            </a:r>
            <a:r>
              <a:rPr sz="1800" spc="-20">
                <a:solidFill>
                  <a:srgbClr val="2A9A92"/>
                </a:solidFill>
                <a:latin typeface="Segoe UI"/>
                <a:cs typeface="Segoe UI"/>
              </a:rPr>
              <a:t> </a:t>
            </a:r>
            <a:r>
              <a:rPr sz="1800">
                <a:solidFill>
                  <a:srgbClr val="2A9A92"/>
                </a:solidFill>
                <a:latin typeface="Segoe UI"/>
                <a:cs typeface="Segoe UI"/>
              </a:rPr>
              <a:t>EVV</a:t>
            </a:r>
            <a:r>
              <a:rPr sz="1800" spc="-45">
                <a:solidFill>
                  <a:srgbClr val="2A9A92"/>
                </a:solidFill>
                <a:latin typeface="Segoe UI"/>
                <a:cs typeface="Segoe UI"/>
              </a:rPr>
              <a:t> </a:t>
            </a:r>
            <a:r>
              <a:rPr sz="1800" spc="-20">
                <a:solidFill>
                  <a:srgbClr val="2A9A92"/>
                </a:solidFill>
                <a:latin typeface="Segoe UI"/>
                <a:cs typeface="Segoe UI"/>
              </a:rPr>
              <a:t>app, </a:t>
            </a:r>
            <a:r>
              <a:rPr sz="1800">
                <a:solidFill>
                  <a:srgbClr val="2A9A92"/>
                </a:solidFill>
                <a:latin typeface="Segoe UI"/>
                <a:cs typeface="Segoe UI"/>
              </a:rPr>
              <a:t>connect</a:t>
            </a:r>
            <a:r>
              <a:rPr sz="1800" spc="-25">
                <a:solidFill>
                  <a:srgbClr val="2A9A92"/>
                </a:solidFill>
                <a:latin typeface="Segoe UI"/>
                <a:cs typeface="Segoe UI"/>
              </a:rPr>
              <a:t> </a:t>
            </a:r>
            <a:r>
              <a:rPr sz="1800">
                <a:solidFill>
                  <a:srgbClr val="2A9A92"/>
                </a:solidFill>
                <a:latin typeface="Segoe UI"/>
                <a:cs typeface="Segoe UI"/>
              </a:rPr>
              <a:t>to</a:t>
            </a:r>
            <a:r>
              <a:rPr sz="1800" spc="-30">
                <a:solidFill>
                  <a:srgbClr val="2A9A92"/>
                </a:solidFill>
                <a:latin typeface="Segoe UI"/>
                <a:cs typeface="Segoe UI"/>
              </a:rPr>
              <a:t> </a:t>
            </a:r>
            <a:r>
              <a:rPr sz="1800">
                <a:solidFill>
                  <a:srgbClr val="2A9A92"/>
                </a:solidFill>
                <a:latin typeface="Segoe UI"/>
                <a:cs typeface="Segoe UI"/>
              </a:rPr>
              <a:t>the</a:t>
            </a:r>
            <a:r>
              <a:rPr sz="1800" spc="-40">
                <a:solidFill>
                  <a:srgbClr val="2A9A92"/>
                </a:solidFill>
                <a:latin typeface="Segoe UI"/>
                <a:cs typeface="Segoe UI"/>
              </a:rPr>
              <a:t> </a:t>
            </a:r>
            <a:r>
              <a:rPr sz="1800" spc="-10">
                <a:solidFill>
                  <a:srgbClr val="2A9A92"/>
                </a:solidFill>
                <a:latin typeface="Segoe UI"/>
                <a:cs typeface="Segoe UI"/>
              </a:rPr>
              <a:t>internet.</a:t>
            </a:r>
            <a:endParaRPr sz="1800">
              <a:latin typeface="Segoe UI"/>
              <a:cs typeface="Segoe UI"/>
            </a:endParaRPr>
          </a:p>
        </p:txBody>
      </p:sp>
      <p:pic>
        <p:nvPicPr>
          <p:cNvPr id="11" name="object 11"/>
          <p:cNvPicPr/>
          <p:nvPr/>
        </p:nvPicPr>
        <p:blipFill>
          <a:blip r:embed="rId3" cstate="print"/>
          <a:stretch>
            <a:fillRect/>
          </a:stretch>
        </p:blipFill>
        <p:spPr>
          <a:xfrm>
            <a:off x="4846773" y="2673134"/>
            <a:ext cx="2360052" cy="3462006"/>
          </a:xfrm>
          <a:prstGeom prst="rect">
            <a:avLst/>
          </a:prstGeom>
        </p:spPr>
      </p:pic>
      <p:sp>
        <p:nvSpPr>
          <p:cNvPr id="12" name="object 12"/>
          <p:cNvSpPr txBox="1"/>
          <p:nvPr/>
        </p:nvSpPr>
        <p:spPr>
          <a:xfrm>
            <a:off x="11059159" y="6418145"/>
            <a:ext cx="214629" cy="228600"/>
          </a:xfrm>
          <a:prstGeom prst="rect">
            <a:avLst/>
          </a:prstGeom>
        </p:spPr>
        <p:txBody>
          <a:bodyPr vert="horz" wrap="square" lIns="0" tIns="24765" rIns="0" bIns="0" rtlCol="0">
            <a:spAutoFit/>
          </a:bodyPr>
          <a:lstStyle/>
          <a:p>
            <a:pPr marL="12700">
              <a:lnSpc>
                <a:spcPct val="100000"/>
              </a:lnSpc>
              <a:spcBef>
                <a:spcPts val="195"/>
              </a:spcBef>
            </a:pPr>
            <a:r>
              <a:rPr sz="1200" spc="60">
                <a:solidFill>
                  <a:srgbClr val="626469"/>
                </a:solidFill>
                <a:latin typeface="Segoe UI"/>
                <a:cs typeface="Segoe UI"/>
              </a:rPr>
              <a:t>33</a:t>
            </a:r>
            <a:endParaRPr sz="1200">
              <a:latin typeface="Segoe UI"/>
              <a:cs typeface="Segoe U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059159" y="6305060"/>
            <a:ext cx="214629" cy="208279"/>
          </a:xfrm>
          <a:prstGeom prst="rect">
            <a:avLst/>
          </a:prstGeom>
        </p:spPr>
        <p:txBody>
          <a:bodyPr vert="horz" wrap="square" lIns="0" tIns="12700" rIns="0" bIns="0" rtlCol="0">
            <a:spAutoFit/>
          </a:bodyPr>
          <a:lstStyle/>
          <a:p>
            <a:pPr marL="12700">
              <a:lnSpc>
                <a:spcPct val="100000"/>
              </a:lnSpc>
              <a:spcBef>
                <a:spcPts val="100"/>
              </a:spcBef>
            </a:pPr>
            <a:r>
              <a:rPr sz="1200" spc="60">
                <a:solidFill>
                  <a:srgbClr val="626469"/>
                </a:solidFill>
                <a:latin typeface="Segoe UI"/>
                <a:cs typeface="Segoe UI"/>
              </a:rPr>
              <a:t>34</a:t>
            </a:r>
            <a:endParaRPr sz="1200">
              <a:latin typeface="Segoe UI"/>
              <a:cs typeface="Segoe UI"/>
            </a:endParaRPr>
          </a:p>
        </p:txBody>
      </p:sp>
      <p:pic>
        <p:nvPicPr>
          <p:cNvPr id="3" name="object 3"/>
          <p:cNvPicPr/>
          <p:nvPr/>
        </p:nvPicPr>
        <p:blipFill>
          <a:blip r:embed="rId2" cstate="print"/>
          <a:stretch>
            <a:fillRect/>
          </a:stretch>
        </p:blipFill>
        <p:spPr>
          <a:xfrm>
            <a:off x="11508625" y="371309"/>
            <a:ext cx="438162" cy="529065"/>
          </a:xfrm>
          <a:prstGeom prst="rect">
            <a:avLst/>
          </a:prstGeom>
        </p:spPr>
      </p:pic>
      <p:sp>
        <p:nvSpPr>
          <p:cNvPr id="4" name="object 4"/>
          <p:cNvSpPr txBox="1">
            <a:spLocks noGrp="1"/>
          </p:cNvSpPr>
          <p:nvPr>
            <p:ph type="title"/>
          </p:nvPr>
        </p:nvSpPr>
        <p:spPr>
          <a:xfrm>
            <a:off x="456514" y="287934"/>
            <a:ext cx="4378325" cy="753110"/>
          </a:xfrm>
          <a:prstGeom prst="rect">
            <a:avLst/>
          </a:prstGeom>
          <a:ln w="28575">
            <a:solidFill>
              <a:srgbClr val="626469"/>
            </a:solidFill>
          </a:ln>
        </p:spPr>
        <p:txBody>
          <a:bodyPr vert="horz" wrap="square" lIns="0" tIns="167005" rIns="0" bIns="0" rtlCol="0">
            <a:spAutoFit/>
          </a:bodyPr>
          <a:lstStyle/>
          <a:p>
            <a:pPr marR="4445" algn="ctr">
              <a:lnSpc>
                <a:spcPct val="100000"/>
              </a:lnSpc>
              <a:spcBef>
                <a:spcPts val="1315"/>
              </a:spcBef>
            </a:pPr>
            <a:r>
              <a:rPr spc="65">
                <a:solidFill>
                  <a:srgbClr val="2A9A92"/>
                </a:solidFill>
              </a:rPr>
              <a:t>SHIFT</a:t>
            </a:r>
            <a:r>
              <a:rPr spc="260">
                <a:solidFill>
                  <a:srgbClr val="2A9A92"/>
                </a:solidFill>
              </a:rPr>
              <a:t> </a:t>
            </a:r>
            <a:r>
              <a:rPr spc="65">
                <a:solidFill>
                  <a:srgbClr val="2A9A92"/>
                </a:solidFill>
              </a:rPr>
              <a:t>EXCEPTIONS</a:t>
            </a:r>
          </a:p>
        </p:txBody>
      </p:sp>
      <p:sp>
        <p:nvSpPr>
          <p:cNvPr id="5" name="object 5"/>
          <p:cNvSpPr txBox="1"/>
          <p:nvPr/>
        </p:nvSpPr>
        <p:spPr>
          <a:xfrm>
            <a:off x="391025" y="1356963"/>
            <a:ext cx="8467725" cy="3717290"/>
          </a:xfrm>
          <a:prstGeom prst="rect">
            <a:avLst/>
          </a:prstGeom>
        </p:spPr>
        <p:txBody>
          <a:bodyPr vert="horz" wrap="square" lIns="0" tIns="12700" rIns="0" bIns="0" rtlCol="0">
            <a:spAutoFit/>
          </a:bodyPr>
          <a:lstStyle/>
          <a:p>
            <a:pPr marL="12700">
              <a:lnSpc>
                <a:spcPct val="100000"/>
              </a:lnSpc>
              <a:spcBef>
                <a:spcPts val="100"/>
              </a:spcBef>
            </a:pPr>
            <a:r>
              <a:rPr sz="1800" b="1">
                <a:solidFill>
                  <a:srgbClr val="2A9A92"/>
                </a:solidFill>
                <a:latin typeface="Segoe UI"/>
                <a:cs typeface="Segoe UI"/>
              </a:rPr>
              <a:t>Shift</a:t>
            </a:r>
            <a:r>
              <a:rPr sz="1800" b="1" spc="-10">
                <a:solidFill>
                  <a:srgbClr val="2A9A92"/>
                </a:solidFill>
                <a:latin typeface="Segoe UI"/>
                <a:cs typeface="Segoe UI"/>
              </a:rPr>
              <a:t> </a:t>
            </a:r>
            <a:r>
              <a:rPr sz="1800" b="1">
                <a:solidFill>
                  <a:srgbClr val="2A9A92"/>
                </a:solidFill>
                <a:latin typeface="Segoe UI"/>
                <a:cs typeface="Segoe UI"/>
              </a:rPr>
              <a:t>exceptions</a:t>
            </a:r>
            <a:r>
              <a:rPr sz="1800" b="1" spc="-25">
                <a:solidFill>
                  <a:srgbClr val="2A9A92"/>
                </a:solidFill>
                <a:latin typeface="Segoe UI"/>
                <a:cs typeface="Segoe UI"/>
              </a:rPr>
              <a:t> </a:t>
            </a:r>
            <a:r>
              <a:rPr sz="1800" b="1">
                <a:solidFill>
                  <a:srgbClr val="2A9A92"/>
                </a:solidFill>
                <a:latin typeface="Segoe UI"/>
                <a:cs typeface="Segoe UI"/>
              </a:rPr>
              <a:t>occur</a:t>
            </a:r>
            <a:r>
              <a:rPr sz="1800" b="1" spc="-35">
                <a:solidFill>
                  <a:srgbClr val="2A9A92"/>
                </a:solidFill>
                <a:latin typeface="Segoe UI"/>
                <a:cs typeface="Segoe UI"/>
              </a:rPr>
              <a:t> </a:t>
            </a:r>
            <a:r>
              <a:rPr sz="1800" b="1">
                <a:solidFill>
                  <a:srgbClr val="2A9A92"/>
                </a:solidFill>
                <a:latin typeface="Segoe UI"/>
                <a:cs typeface="Segoe UI"/>
              </a:rPr>
              <a:t>when</a:t>
            </a:r>
            <a:r>
              <a:rPr sz="1800" b="1" spc="-5">
                <a:solidFill>
                  <a:srgbClr val="2A9A92"/>
                </a:solidFill>
                <a:latin typeface="Segoe UI"/>
                <a:cs typeface="Segoe UI"/>
              </a:rPr>
              <a:t> </a:t>
            </a:r>
            <a:r>
              <a:rPr sz="1800" b="1">
                <a:solidFill>
                  <a:srgbClr val="2A9A92"/>
                </a:solidFill>
                <a:latin typeface="Segoe UI"/>
                <a:cs typeface="Segoe UI"/>
              </a:rPr>
              <a:t>an</a:t>
            </a:r>
            <a:r>
              <a:rPr sz="1800" b="1" spc="-25">
                <a:solidFill>
                  <a:srgbClr val="2A9A92"/>
                </a:solidFill>
                <a:latin typeface="Segoe UI"/>
                <a:cs typeface="Segoe UI"/>
              </a:rPr>
              <a:t> </a:t>
            </a:r>
            <a:r>
              <a:rPr sz="1800" b="1">
                <a:solidFill>
                  <a:srgbClr val="2A9A92"/>
                </a:solidFill>
                <a:latin typeface="Segoe UI"/>
                <a:cs typeface="Segoe UI"/>
              </a:rPr>
              <a:t>EVV</a:t>
            </a:r>
            <a:r>
              <a:rPr sz="1800" b="1" spc="-10">
                <a:solidFill>
                  <a:srgbClr val="2A9A92"/>
                </a:solidFill>
                <a:latin typeface="Segoe UI"/>
                <a:cs typeface="Segoe UI"/>
              </a:rPr>
              <a:t> </a:t>
            </a:r>
            <a:r>
              <a:rPr sz="1800" b="1">
                <a:solidFill>
                  <a:srgbClr val="2A9A92"/>
                </a:solidFill>
                <a:latin typeface="Segoe UI"/>
                <a:cs typeface="Segoe UI"/>
              </a:rPr>
              <a:t>shift</a:t>
            </a:r>
            <a:r>
              <a:rPr sz="1800" b="1" spc="-15">
                <a:solidFill>
                  <a:srgbClr val="2A9A92"/>
                </a:solidFill>
                <a:latin typeface="Segoe UI"/>
                <a:cs typeface="Segoe UI"/>
              </a:rPr>
              <a:t> </a:t>
            </a:r>
            <a:r>
              <a:rPr sz="1800" b="1">
                <a:solidFill>
                  <a:srgbClr val="2A9A92"/>
                </a:solidFill>
                <a:latin typeface="Segoe UI"/>
                <a:cs typeface="Segoe UI"/>
              </a:rPr>
              <a:t>is</a:t>
            </a:r>
            <a:r>
              <a:rPr sz="1800" b="1" spc="-30">
                <a:solidFill>
                  <a:srgbClr val="2A9A92"/>
                </a:solidFill>
                <a:latin typeface="Segoe UI"/>
                <a:cs typeface="Segoe UI"/>
              </a:rPr>
              <a:t> </a:t>
            </a:r>
            <a:r>
              <a:rPr sz="1800" b="1">
                <a:solidFill>
                  <a:srgbClr val="2A9A92"/>
                </a:solidFill>
                <a:latin typeface="Segoe UI"/>
                <a:cs typeface="Segoe UI"/>
              </a:rPr>
              <a:t>edited</a:t>
            </a:r>
            <a:r>
              <a:rPr sz="1800" b="1" spc="-10">
                <a:solidFill>
                  <a:srgbClr val="2A9A92"/>
                </a:solidFill>
                <a:latin typeface="Segoe UI"/>
                <a:cs typeface="Segoe UI"/>
              </a:rPr>
              <a:t> </a:t>
            </a:r>
            <a:r>
              <a:rPr sz="1800" b="1">
                <a:solidFill>
                  <a:srgbClr val="2A9A92"/>
                </a:solidFill>
                <a:latin typeface="Segoe UI"/>
                <a:cs typeface="Segoe UI"/>
              </a:rPr>
              <a:t>after</a:t>
            </a:r>
            <a:r>
              <a:rPr sz="1800" b="1" spc="-25">
                <a:solidFill>
                  <a:srgbClr val="2A9A92"/>
                </a:solidFill>
                <a:latin typeface="Segoe UI"/>
                <a:cs typeface="Segoe UI"/>
              </a:rPr>
              <a:t> </a:t>
            </a:r>
            <a:r>
              <a:rPr sz="1800" b="1">
                <a:solidFill>
                  <a:srgbClr val="2A9A92"/>
                </a:solidFill>
                <a:latin typeface="Segoe UI"/>
                <a:cs typeface="Segoe UI"/>
              </a:rPr>
              <a:t>it</a:t>
            </a:r>
            <a:r>
              <a:rPr sz="1800" b="1" spc="-15">
                <a:solidFill>
                  <a:srgbClr val="2A9A92"/>
                </a:solidFill>
                <a:latin typeface="Segoe UI"/>
                <a:cs typeface="Segoe UI"/>
              </a:rPr>
              <a:t> </a:t>
            </a:r>
            <a:r>
              <a:rPr sz="1800" b="1">
                <a:solidFill>
                  <a:srgbClr val="2A9A92"/>
                </a:solidFill>
                <a:latin typeface="Segoe UI"/>
                <a:cs typeface="Segoe UI"/>
              </a:rPr>
              <a:t>has</a:t>
            </a:r>
            <a:r>
              <a:rPr sz="1800" b="1" spc="-25">
                <a:solidFill>
                  <a:srgbClr val="2A9A92"/>
                </a:solidFill>
                <a:latin typeface="Segoe UI"/>
                <a:cs typeface="Segoe UI"/>
              </a:rPr>
              <a:t> </a:t>
            </a:r>
            <a:r>
              <a:rPr sz="1800" b="1">
                <a:solidFill>
                  <a:srgbClr val="2A9A92"/>
                </a:solidFill>
                <a:latin typeface="Segoe UI"/>
                <a:cs typeface="Segoe UI"/>
              </a:rPr>
              <a:t>been</a:t>
            </a:r>
            <a:r>
              <a:rPr sz="1800" b="1" spc="-25">
                <a:solidFill>
                  <a:srgbClr val="2A9A92"/>
                </a:solidFill>
                <a:latin typeface="Segoe UI"/>
                <a:cs typeface="Segoe UI"/>
              </a:rPr>
              <a:t> </a:t>
            </a:r>
            <a:r>
              <a:rPr sz="1800" b="1" spc="-10">
                <a:solidFill>
                  <a:srgbClr val="2A9A92"/>
                </a:solidFill>
                <a:latin typeface="Segoe UI"/>
                <a:cs typeface="Segoe UI"/>
              </a:rPr>
              <a:t>completed.</a:t>
            </a:r>
            <a:endParaRPr sz="1800">
              <a:latin typeface="Segoe UI"/>
              <a:cs typeface="Segoe UI"/>
            </a:endParaRPr>
          </a:p>
          <a:p>
            <a:pPr>
              <a:lnSpc>
                <a:spcPct val="100000"/>
              </a:lnSpc>
              <a:spcBef>
                <a:spcPts val="1240"/>
              </a:spcBef>
            </a:pPr>
            <a:endParaRPr sz="1800">
              <a:latin typeface="Segoe UI"/>
              <a:cs typeface="Segoe UI"/>
            </a:endParaRPr>
          </a:p>
          <a:p>
            <a:pPr marL="12700">
              <a:lnSpc>
                <a:spcPct val="100000"/>
              </a:lnSpc>
            </a:pPr>
            <a:r>
              <a:rPr sz="1800" b="1" spc="-10">
                <a:solidFill>
                  <a:srgbClr val="626469"/>
                </a:solidFill>
                <a:latin typeface="Segoe UI"/>
                <a:cs typeface="Segoe UI"/>
              </a:rPr>
              <a:t>WORKERS:</a:t>
            </a:r>
            <a:endParaRPr sz="1800">
              <a:latin typeface="Segoe UI"/>
              <a:cs typeface="Segoe UI"/>
            </a:endParaRPr>
          </a:p>
          <a:p>
            <a:pPr marL="124460" marR="727710">
              <a:lnSpc>
                <a:spcPct val="100000"/>
              </a:lnSpc>
              <a:spcBef>
                <a:spcPts val="1010"/>
              </a:spcBef>
            </a:pPr>
            <a:r>
              <a:rPr sz="1800">
                <a:solidFill>
                  <a:srgbClr val="626469"/>
                </a:solidFill>
                <a:latin typeface="Segoe UI"/>
                <a:cs typeface="Segoe UI"/>
              </a:rPr>
              <a:t>If</a:t>
            </a:r>
            <a:r>
              <a:rPr sz="1800" spc="-40">
                <a:solidFill>
                  <a:srgbClr val="626469"/>
                </a:solidFill>
                <a:latin typeface="Segoe UI"/>
                <a:cs typeface="Segoe UI"/>
              </a:rPr>
              <a:t> </a:t>
            </a:r>
            <a:r>
              <a:rPr sz="1800">
                <a:solidFill>
                  <a:srgbClr val="626469"/>
                </a:solidFill>
                <a:latin typeface="Segoe UI"/>
                <a:cs typeface="Segoe UI"/>
              </a:rPr>
              <a:t>you</a:t>
            </a:r>
            <a:r>
              <a:rPr sz="1800" spc="-35">
                <a:solidFill>
                  <a:srgbClr val="626469"/>
                </a:solidFill>
                <a:latin typeface="Segoe UI"/>
                <a:cs typeface="Segoe UI"/>
              </a:rPr>
              <a:t> </a:t>
            </a:r>
            <a:r>
              <a:rPr sz="1800">
                <a:solidFill>
                  <a:srgbClr val="626469"/>
                </a:solidFill>
                <a:latin typeface="Segoe UI"/>
                <a:cs typeface="Segoe UI"/>
              </a:rPr>
              <a:t>need</a:t>
            </a:r>
            <a:r>
              <a:rPr sz="1800" spc="-30">
                <a:solidFill>
                  <a:srgbClr val="626469"/>
                </a:solidFill>
                <a:latin typeface="Segoe UI"/>
                <a:cs typeface="Segoe UI"/>
              </a:rPr>
              <a:t> </a:t>
            </a:r>
            <a:r>
              <a:rPr sz="1800">
                <a:solidFill>
                  <a:srgbClr val="626469"/>
                </a:solidFill>
                <a:latin typeface="Segoe UI"/>
                <a:cs typeface="Segoe UI"/>
              </a:rPr>
              <a:t>to</a:t>
            </a:r>
            <a:r>
              <a:rPr sz="1800" spc="-35">
                <a:solidFill>
                  <a:srgbClr val="626469"/>
                </a:solidFill>
                <a:latin typeface="Segoe UI"/>
                <a:cs typeface="Segoe UI"/>
              </a:rPr>
              <a:t> </a:t>
            </a:r>
            <a:r>
              <a:rPr sz="1800">
                <a:solidFill>
                  <a:srgbClr val="626469"/>
                </a:solidFill>
                <a:latin typeface="Segoe UI"/>
                <a:cs typeface="Segoe UI"/>
              </a:rPr>
              <a:t>edit</a:t>
            </a:r>
            <a:r>
              <a:rPr sz="1800" spc="-25">
                <a:solidFill>
                  <a:srgbClr val="626469"/>
                </a:solidFill>
                <a:latin typeface="Segoe UI"/>
                <a:cs typeface="Segoe UI"/>
              </a:rPr>
              <a:t> </a:t>
            </a:r>
            <a:r>
              <a:rPr sz="1800">
                <a:solidFill>
                  <a:srgbClr val="626469"/>
                </a:solidFill>
                <a:latin typeface="Segoe UI"/>
                <a:cs typeface="Segoe UI"/>
              </a:rPr>
              <a:t>a</a:t>
            </a:r>
            <a:r>
              <a:rPr sz="1800" spc="-25">
                <a:solidFill>
                  <a:srgbClr val="626469"/>
                </a:solidFill>
                <a:latin typeface="Segoe UI"/>
                <a:cs typeface="Segoe UI"/>
              </a:rPr>
              <a:t> </a:t>
            </a:r>
            <a:r>
              <a:rPr sz="1800">
                <a:solidFill>
                  <a:srgbClr val="626469"/>
                </a:solidFill>
                <a:latin typeface="Segoe UI"/>
                <a:cs typeface="Segoe UI"/>
              </a:rPr>
              <a:t>shift,</a:t>
            </a:r>
            <a:r>
              <a:rPr sz="1800" spc="-45">
                <a:solidFill>
                  <a:srgbClr val="626469"/>
                </a:solidFill>
                <a:latin typeface="Segoe UI"/>
                <a:cs typeface="Segoe UI"/>
              </a:rPr>
              <a:t> </a:t>
            </a:r>
            <a:r>
              <a:rPr sz="1800">
                <a:solidFill>
                  <a:srgbClr val="626469"/>
                </a:solidFill>
                <a:latin typeface="Segoe UI"/>
                <a:cs typeface="Segoe UI"/>
              </a:rPr>
              <a:t>you</a:t>
            </a:r>
            <a:r>
              <a:rPr sz="1800" spc="-35">
                <a:solidFill>
                  <a:srgbClr val="626469"/>
                </a:solidFill>
                <a:latin typeface="Segoe UI"/>
                <a:cs typeface="Segoe UI"/>
              </a:rPr>
              <a:t> </a:t>
            </a:r>
            <a:r>
              <a:rPr sz="1800">
                <a:solidFill>
                  <a:srgbClr val="626469"/>
                </a:solidFill>
                <a:latin typeface="Segoe UI"/>
                <a:cs typeface="Segoe UI"/>
              </a:rPr>
              <a:t>will</a:t>
            </a:r>
            <a:r>
              <a:rPr sz="1800" spc="-20">
                <a:solidFill>
                  <a:srgbClr val="626469"/>
                </a:solidFill>
                <a:latin typeface="Segoe UI"/>
                <a:cs typeface="Segoe UI"/>
              </a:rPr>
              <a:t> </a:t>
            </a:r>
            <a:r>
              <a:rPr sz="1800">
                <a:solidFill>
                  <a:srgbClr val="626469"/>
                </a:solidFill>
                <a:latin typeface="Segoe UI"/>
                <a:cs typeface="Segoe UI"/>
              </a:rPr>
              <a:t>be</a:t>
            </a:r>
            <a:r>
              <a:rPr sz="1800" spc="-30">
                <a:solidFill>
                  <a:srgbClr val="626469"/>
                </a:solidFill>
                <a:latin typeface="Segoe UI"/>
                <a:cs typeface="Segoe UI"/>
              </a:rPr>
              <a:t> </a:t>
            </a:r>
            <a:r>
              <a:rPr sz="1800">
                <a:solidFill>
                  <a:srgbClr val="626469"/>
                </a:solidFill>
                <a:latin typeface="Segoe UI"/>
                <a:cs typeface="Segoe UI"/>
              </a:rPr>
              <a:t>asked</a:t>
            </a:r>
            <a:r>
              <a:rPr sz="1800" spc="-30">
                <a:solidFill>
                  <a:srgbClr val="626469"/>
                </a:solidFill>
                <a:latin typeface="Segoe UI"/>
                <a:cs typeface="Segoe UI"/>
              </a:rPr>
              <a:t> </a:t>
            </a:r>
            <a:r>
              <a:rPr sz="1800">
                <a:solidFill>
                  <a:srgbClr val="626469"/>
                </a:solidFill>
                <a:latin typeface="Segoe UI"/>
                <a:cs typeface="Segoe UI"/>
              </a:rPr>
              <a:t>for</a:t>
            </a:r>
            <a:r>
              <a:rPr sz="1800" spc="-35">
                <a:solidFill>
                  <a:srgbClr val="626469"/>
                </a:solidFill>
                <a:latin typeface="Segoe UI"/>
                <a:cs typeface="Segoe UI"/>
              </a:rPr>
              <a:t> </a:t>
            </a:r>
            <a:r>
              <a:rPr sz="1800">
                <a:solidFill>
                  <a:srgbClr val="626469"/>
                </a:solidFill>
                <a:latin typeface="Segoe UI"/>
                <a:cs typeface="Segoe UI"/>
              </a:rPr>
              <a:t>the</a:t>
            </a:r>
            <a:r>
              <a:rPr sz="1800" spc="-40">
                <a:solidFill>
                  <a:srgbClr val="626469"/>
                </a:solidFill>
                <a:latin typeface="Segoe UI"/>
                <a:cs typeface="Segoe UI"/>
              </a:rPr>
              <a:t> </a:t>
            </a:r>
            <a:r>
              <a:rPr sz="1800">
                <a:solidFill>
                  <a:srgbClr val="626469"/>
                </a:solidFill>
                <a:latin typeface="Segoe UI"/>
                <a:cs typeface="Segoe UI"/>
              </a:rPr>
              <a:t>exception</a:t>
            </a:r>
            <a:r>
              <a:rPr sz="1800" spc="-15">
                <a:solidFill>
                  <a:srgbClr val="626469"/>
                </a:solidFill>
                <a:latin typeface="Segoe UI"/>
                <a:cs typeface="Segoe UI"/>
              </a:rPr>
              <a:t> </a:t>
            </a:r>
            <a:r>
              <a:rPr sz="1800">
                <a:solidFill>
                  <a:srgbClr val="626469"/>
                </a:solidFill>
                <a:latin typeface="Segoe UI"/>
                <a:cs typeface="Segoe UI"/>
              </a:rPr>
              <a:t>reason.</a:t>
            </a:r>
            <a:r>
              <a:rPr sz="1800" spc="-55">
                <a:solidFill>
                  <a:srgbClr val="626469"/>
                </a:solidFill>
                <a:latin typeface="Segoe UI"/>
                <a:cs typeface="Segoe UI"/>
              </a:rPr>
              <a:t> </a:t>
            </a:r>
            <a:r>
              <a:rPr sz="1800" spc="-10">
                <a:solidFill>
                  <a:srgbClr val="626469"/>
                </a:solidFill>
                <a:latin typeface="Segoe UI"/>
                <a:cs typeface="Segoe UI"/>
              </a:rPr>
              <a:t>Please </a:t>
            </a:r>
            <a:r>
              <a:rPr sz="1800">
                <a:solidFill>
                  <a:srgbClr val="626469"/>
                </a:solidFill>
                <a:latin typeface="Segoe UI"/>
                <a:cs typeface="Segoe UI"/>
              </a:rPr>
              <a:t>choose</a:t>
            </a:r>
            <a:r>
              <a:rPr sz="1800" spc="-50">
                <a:solidFill>
                  <a:srgbClr val="626469"/>
                </a:solidFill>
                <a:latin typeface="Segoe UI"/>
                <a:cs typeface="Segoe UI"/>
              </a:rPr>
              <a:t> </a:t>
            </a:r>
            <a:r>
              <a:rPr sz="1800">
                <a:solidFill>
                  <a:srgbClr val="626469"/>
                </a:solidFill>
                <a:latin typeface="Segoe UI"/>
                <a:cs typeface="Segoe UI"/>
              </a:rPr>
              <a:t>the</a:t>
            </a:r>
            <a:r>
              <a:rPr sz="1800" spc="-25">
                <a:solidFill>
                  <a:srgbClr val="626469"/>
                </a:solidFill>
                <a:latin typeface="Segoe UI"/>
                <a:cs typeface="Segoe UI"/>
              </a:rPr>
              <a:t> </a:t>
            </a:r>
            <a:r>
              <a:rPr sz="1800">
                <a:solidFill>
                  <a:srgbClr val="626469"/>
                </a:solidFill>
                <a:latin typeface="Segoe UI"/>
                <a:cs typeface="Segoe UI"/>
              </a:rPr>
              <a:t>reason</a:t>
            </a:r>
            <a:r>
              <a:rPr sz="1800" spc="-40">
                <a:solidFill>
                  <a:srgbClr val="626469"/>
                </a:solidFill>
                <a:latin typeface="Segoe UI"/>
                <a:cs typeface="Segoe UI"/>
              </a:rPr>
              <a:t> </a:t>
            </a:r>
            <a:r>
              <a:rPr sz="1800">
                <a:solidFill>
                  <a:srgbClr val="626469"/>
                </a:solidFill>
                <a:latin typeface="Segoe UI"/>
                <a:cs typeface="Segoe UI"/>
              </a:rPr>
              <a:t>that</a:t>
            </a:r>
            <a:r>
              <a:rPr sz="1800" spc="-30">
                <a:solidFill>
                  <a:srgbClr val="626469"/>
                </a:solidFill>
                <a:latin typeface="Segoe UI"/>
                <a:cs typeface="Segoe UI"/>
              </a:rPr>
              <a:t> </a:t>
            </a:r>
            <a:r>
              <a:rPr sz="1800">
                <a:solidFill>
                  <a:srgbClr val="626469"/>
                </a:solidFill>
                <a:latin typeface="Segoe UI"/>
                <a:cs typeface="Segoe UI"/>
              </a:rPr>
              <a:t>best</a:t>
            </a:r>
            <a:r>
              <a:rPr sz="1800" spc="-15">
                <a:solidFill>
                  <a:srgbClr val="626469"/>
                </a:solidFill>
                <a:latin typeface="Segoe UI"/>
                <a:cs typeface="Segoe UI"/>
              </a:rPr>
              <a:t> </a:t>
            </a:r>
            <a:r>
              <a:rPr sz="1800">
                <a:solidFill>
                  <a:srgbClr val="626469"/>
                </a:solidFill>
                <a:latin typeface="Segoe UI"/>
                <a:cs typeface="Segoe UI"/>
              </a:rPr>
              <a:t>explains</a:t>
            </a:r>
            <a:r>
              <a:rPr sz="1800" spc="-15">
                <a:solidFill>
                  <a:srgbClr val="626469"/>
                </a:solidFill>
                <a:latin typeface="Segoe UI"/>
                <a:cs typeface="Segoe UI"/>
              </a:rPr>
              <a:t> </a:t>
            </a:r>
            <a:r>
              <a:rPr sz="1800">
                <a:solidFill>
                  <a:srgbClr val="626469"/>
                </a:solidFill>
                <a:latin typeface="Segoe UI"/>
                <a:cs typeface="Segoe UI"/>
              </a:rPr>
              <a:t>why</a:t>
            </a:r>
            <a:r>
              <a:rPr sz="1800" spc="-20">
                <a:solidFill>
                  <a:srgbClr val="626469"/>
                </a:solidFill>
                <a:latin typeface="Segoe UI"/>
                <a:cs typeface="Segoe UI"/>
              </a:rPr>
              <a:t> </a:t>
            </a:r>
            <a:r>
              <a:rPr sz="1800">
                <a:solidFill>
                  <a:srgbClr val="626469"/>
                </a:solidFill>
                <a:latin typeface="Segoe UI"/>
                <a:cs typeface="Segoe UI"/>
              </a:rPr>
              <a:t>the</a:t>
            </a:r>
            <a:r>
              <a:rPr sz="1800" spc="-35">
                <a:solidFill>
                  <a:srgbClr val="626469"/>
                </a:solidFill>
                <a:latin typeface="Segoe UI"/>
                <a:cs typeface="Segoe UI"/>
              </a:rPr>
              <a:t> </a:t>
            </a:r>
            <a:r>
              <a:rPr sz="1800">
                <a:solidFill>
                  <a:srgbClr val="626469"/>
                </a:solidFill>
                <a:latin typeface="Segoe UI"/>
                <a:cs typeface="Segoe UI"/>
              </a:rPr>
              <a:t>entry</a:t>
            </a:r>
            <a:r>
              <a:rPr sz="1800" spc="-25">
                <a:solidFill>
                  <a:srgbClr val="626469"/>
                </a:solidFill>
                <a:latin typeface="Segoe UI"/>
                <a:cs typeface="Segoe UI"/>
              </a:rPr>
              <a:t> </a:t>
            </a:r>
            <a:r>
              <a:rPr sz="1800">
                <a:solidFill>
                  <a:srgbClr val="626469"/>
                </a:solidFill>
                <a:latin typeface="Segoe UI"/>
                <a:cs typeface="Segoe UI"/>
              </a:rPr>
              <a:t>is</a:t>
            </a:r>
            <a:r>
              <a:rPr sz="1800" spc="-15">
                <a:solidFill>
                  <a:srgbClr val="626469"/>
                </a:solidFill>
                <a:latin typeface="Segoe UI"/>
                <a:cs typeface="Segoe UI"/>
              </a:rPr>
              <a:t> </a:t>
            </a:r>
            <a:r>
              <a:rPr sz="1800">
                <a:solidFill>
                  <a:srgbClr val="626469"/>
                </a:solidFill>
                <a:latin typeface="Segoe UI"/>
                <a:cs typeface="Segoe UI"/>
              </a:rPr>
              <a:t>being</a:t>
            </a:r>
            <a:r>
              <a:rPr sz="1800" spc="-10">
                <a:solidFill>
                  <a:srgbClr val="626469"/>
                </a:solidFill>
                <a:latin typeface="Segoe UI"/>
                <a:cs typeface="Segoe UI"/>
              </a:rPr>
              <a:t> edited.</a:t>
            </a:r>
            <a:endParaRPr sz="1800">
              <a:latin typeface="Segoe UI"/>
              <a:cs typeface="Segoe UI"/>
            </a:endParaRPr>
          </a:p>
          <a:p>
            <a:pPr marL="124460">
              <a:lnSpc>
                <a:spcPct val="100000"/>
              </a:lnSpc>
              <a:spcBef>
                <a:spcPts val="1850"/>
              </a:spcBef>
            </a:pPr>
            <a:r>
              <a:rPr sz="1800" b="1" spc="-20">
                <a:solidFill>
                  <a:srgbClr val="626469"/>
                </a:solidFill>
                <a:latin typeface="Segoe UI"/>
                <a:cs typeface="Segoe UI"/>
              </a:rPr>
              <a:t>PARTICIPANT/AUTHORIZED</a:t>
            </a:r>
            <a:r>
              <a:rPr sz="1800" b="1" spc="30">
                <a:solidFill>
                  <a:srgbClr val="626469"/>
                </a:solidFill>
                <a:latin typeface="Segoe UI"/>
                <a:cs typeface="Segoe UI"/>
              </a:rPr>
              <a:t> </a:t>
            </a:r>
            <a:r>
              <a:rPr sz="1800" b="1" spc="-10">
                <a:solidFill>
                  <a:srgbClr val="626469"/>
                </a:solidFill>
                <a:latin typeface="Segoe UI"/>
                <a:cs typeface="Segoe UI"/>
              </a:rPr>
              <a:t>REPRESENTATIVE:</a:t>
            </a:r>
            <a:endParaRPr sz="1800">
              <a:latin typeface="Segoe UI"/>
              <a:cs typeface="Segoe UI"/>
            </a:endParaRPr>
          </a:p>
          <a:p>
            <a:pPr>
              <a:lnSpc>
                <a:spcPct val="100000"/>
              </a:lnSpc>
              <a:spcBef>
                <a:spcPts val="735"/>
              </a:spcBef>
            </a:pPr>
            <a:endParaRPr sz="1800">
              <a:latin typeface="Segoe UI"/>
              <a:cs typeface="Segoe UI"/>
            </a:endParaRPr>
          </a:p>
          <a:p>
            <a:pPr marL="173990" marR="2835910">
              <a:lnSpc>
                <a:spcPct val="100000"/>
              </a:lnSpc>
              <a:spcBef>
                <a:spcPts val="5"/>
              </a:spcBef>
            </a:pPr>
            <a:r>
              <a:rPr sz="1800">
                <a:solidFill>
                  <a:srgbClr val="626469"/>
                </a:solidFill>
                <a:latin typeface="Segoe UI"/>
                <a:cs typeface="Segoe UI"/>
              </a:rPr>
              <a:t>Please</a:t>
            </a:r>
            <a:r>
              <a:rPr sz="1800" spc="-25">
                <a:solidFill>
                  <a:srgbClr val="626469"/>
                </a:solidFill>
                <a:latin typeface="Segoe UI"/>
                <a:cs typeface="Segoe UI"/>
              </a:rPr>
              <a:t> </a:t>
            </a:r>
            <a:r>
              <a:rPr sz="1800">
                <a:solidFill>
                  <a:srgbClr val="626469"/>
                </a:solidFill>
                <a:latin typeface="Segoe UI"/>
                <a:cs typeface="Segoe UI"/>
              </a:rPr>
              <a:t>review</a:t>
            </a:r>
            <a:r>
              <a:rPr sz="1800" spc="-10">
                <a:solidFill>
                  <a:srgbClr val="626469"/>
                </a:solidFill>
                <a:latin typeface="Segoe UI"/>
                <a:cs typeface="Segoe UI"/>
              </a:rPr>
              <a:t> </a:t>
            </a:r>
            <a:r>
              <a:rPr sz="1800">
                <a:solidFill>
                  <a:srgbClr val="626469"/>
                </a:solidFill>
                <a:latin typeface="Segoe UI"/>
                <a:cs typeface="Segoe UI"/>
              </a:rPr>
              <a:t>all</a:t>
            </a:r>
            <a:r>
              <a:rPr sz="1800" spc="-5">
                <a:solidFill>
                  <a:srgbClr val="626469"/>
                </a:solidFill>
                <a:latin typeface="Segoe UI"/>
                <a:cs typeface="Segoe UI"/>
              </a:rPr>
              <a:t> </a:t>
            </a:r>
            <a:r>
              <a:rPr sz="1800">
                <a:solidFill>
                  <a:srgbClr val="626469"/>
                </a:solidFill>
                <a:latin typeface="Segoe UI"/>
                <a:cs typeface="Segoe UI"/>
              </a:rPr>
              <a:t>time</a:t>
            </a:r>
            <a:r>
              <a:rPr sz="1800" spc="-25">
                <a:solidFill>
                  <a:srgbClr val="626469"/>
                </a:solidFill>
                <a:latin typeface="Segoe UI"/>
                <a:cs typeface="Segoe UI"/>
              </a:rPr>
              <a:t> </a:t>
            </a:r>
            <a:r>
              <a:rPr sz="1800">
                <a:solidFill>
                  <a:srgbClr val="626469"/>
                </a:solidFill>
                <a:latin typeface="Segoe UI"/>
                <a:cs typeface="Segoe UI"/>
              </a:rPr>
              <a:t>shifts.</a:t>
            </a:r>
            <a:r>
              <a:rPr sz="1800" spc="-45">
                <a:solidFill>
                  <a:srgbClr val="626469"/>
                </a:solidFill>
                <a:latin typeface="Segoe UI"/>
                <a:cs typeface="Segoe UI"/>
              </a:rPr>
              <a:t> </a:t>
            </a:r>
            <a:r>
              <a:rPr sz="1800">
                <a:solidFill>
                  <a:srgbClr val="626469"/>
                </a:solidFill>
                <a:latin typeface="Segoe UI"/>
                <a:cs typeface="Segoe UI"/>
              </a:rPr>
              <a:t>If</a:t>
            </a:r>
            <a:r>
              <a:rPr sz="1800" spc="-20">
                <a:solidFill>
                  <a:srgbClr val="626469"/>
                </a:solidFill>
                <a:latin typeface="Segoe UI"/>
                <a:cs typeface="Segoe UI"/>
              </a:rPr>
              <a:t> </a:t>
            </a:r>
            <a:r>
              <a:rPr sz="1800">
                <a:solidFill>
                  <a:srgbClr val="626469"/>
                </a:solidFill>
                <a:latin typeface="Segoe UI"/>
                <a:cs typeface="Segoe UI"/>
              </a:rPr>
              <a:t>a</a:t>
            </a:r>
            <a:r>
              <a:rPr sz="1800" spc="-30">
                <a:solidFill>
                  <a:srgbClr val="626469"/>
                </a:solidFill>
                <a:latin typeface="Segoe UI"/>
                <a:cs typeface="Segoe UI"/>
              </a:rPr>
              <a:t> </a:t>
            </a:r>
            <a:r>
              <a:rPr sz="1800">
                <a:solidFill>
                  <a:srgbClr val="626469"/>
                </a:solidFill>
                <a:latin typeface="Segoe UI"/>
                <a:cs typeface="Segoe UI"/>
              </a:rPr>
              <a:t>shift</a:t>
            </a:r>
            <a:r>
              <a:rPr sz="1800" spc="-30">
                <a:solidFill>
                  <a:srgbClr val="626469"/>
                </a:solidFill>
                <a:latin typeface="Segoe UI"/>
                <a:cs typeface="Segoe UI"/>
              </a:rPr>
              <a:t> </a:t>
            </a:r>
            <a:r>
              <a:rPr sz="1800">
                <a:solidFill>
                  <a:srgbClr val="626469"/>
                </a:solidFill>
                <a:latin typeface="Segoe UI"/>
                <a:cs typeface="Segoe UI"/>
              </a:rPr>
              <a:t>has</a:t>
            </a:r>
            <a:r>
              <a:rPr sz="1800" spc="-35">
                <a:solidFill>
                  <a:srgbClr val="626469"/>
                </a:solidFill>
                <a:latin typeface="Segoe UI"/>
                <a:cs typeface="Segoe UI"/>
              </a:rPr>
              <a:t> </a:t>
            </a:r>
            <a:r>
              <a:rPr sz="1800">
                <a:solidFill>
                  <a:srgbClr val="626469"/>
                </a:solidFill>
                <a:latin typeface="Segoe UI"/>
                <a:cs typeface="Segoe UI"/>
              </a:rPr>
              <a:t>an</a:t>
            </a:r>
            <a:r>
              <a:rPr sz="1800" spc="-30">
                <a:solidFill>
                  <a:srgbClr val="626469"/>
                </a:solidFill>
                <a:latin typeface="Segoe UI"/>
                <a:cs typeface="Segoe UI"/>
              </a:rPr>
              <a:t> </a:t>
            </a:r>
            <a:r>
              <a:rPr sz="1800" spc="-10">
                <a:solidFill>
                  <a:srgbClr val="626469"/>
                </a:solidFill>
                <a:latin typeface="Segoe UI"/>
                <a:cs typeface="Segoe UI"/>
              </a:rPr>
              <a:t>exception, </a:t>
            </a:r>
            <a:r>
              <a:rPr sz="1800">
                <a:solidFill>
                  <a:srgbClr val="626469"/>
                </a:solidFill>
                <a:latin typeface="Segoe UI"/>
                <a:cs typeface="Segoe UI"/>
              </a:rPr>
              <a:t>make</a:t>
            </a:r>
            <a:r>
              <a:rPr sz="1800" spc="-45">
                <a:solidFill>
                  <a:srgbClr val="626469"/>
                </a:solidFill>
                <a:latin typeface="Segoe UI"/>
                <a:cs typeface="Segoe UI"/>
              </a:rPr>
              <a:t> </a:t>
            </a:r>
            <a:r>
              <a:rPr sz="1800">
                <a:solidFill>
                  <a:srgbClr val="626469"/>
                </a:solidFill>
                <a:latin typeface="Segoe UI"/>
                <a:cs typeface="Segoe UI"/>
              </a:rPr>
              <a:t>sure</a:t>
            </a:r>
            <a:r>
              <a:rPr sz="1800" spc="-55">
                <a:solidFill>
                  <a:srgbClr val="626469"/>
                </a:solidFill>
                <a:latin typeface="Segoe UI"/>
                <a:cs typeface="Segoe UI"/>
              </a:rPr>
              <a:t> </a:t>
            </a:r>
            <a:r>
              <a:rPr sz="1800">
                <a:solidFill>
                  <a:srgbClr val="626469"/>
                </a:solidFill>
                <a:latin typeface="Segoe UI"/>
                <a:cs typeface="Segoe UI"/>
              </a:rPr>
              <a:t>it</a:t>
            </a:r>
            <a:r>
              <a:rPr sz="1800" spc="-35">
                <a:solidFill>
                  <a:srgbClr val="626469"/>
                </a:solidFill>
                <a:latin typeface="Segoe UI"/>
                <a:cs typeface="Segoe UI"/>
              </a:rPr>
              <a:t> </a:t>
            </a:r>
            <a:r>
              <a:rPr sz="1800">
                <a:solidFill>
                  <a:srgbClr val="626469"/>
                </a:solidFill>
                <a:latin typeface="Segoe UI"/>
                <a:cs typeface="Segoe UI"/>
              </a:rPr>
              <a:t>is</a:t>
            </a:r>
            <a:r>
              <a:rPr sz="1800" spc="-40">
                <a:solidFill>
                  <a:srgbClr val="626469"/>
                </a:solidFill>
                <a:latin typeface="Segoe UI"/>
                <a:cs typeface="Segoe UI"/>
              </a:rPr>
              <a:t> </a:t>
            </a:r>
            <a:r>
              <a:rPr sz="1800">
                <a:solidFill>
                  <a:srgbClr val="626469"/>
                </a:solidFill>
                <a:latin typeface="Segoe UI"/>
                <a:cs typeface="Segoe UI"/>
              </a:rPr>
              <a:t>correct.</a:t>
            </a:r>
            <a:r>
              <a:rPr sz="1800" spc="-20">
                <a:solidFill>
                  <a:srgbClr val="626469"/>
                </a:solidFill>
                <a:latin typeface="Segoe UI"/>
                <a:cs typeface="Segoe UI"/>
              </a:rPr>
              <a:t> </a:t>
            </a:r>
            <a:r>
              <a:rPr sz="1800">
                <a:solidFill>
                  <a:srgbClr val="626469"/>
                </a:solidFill>
                <a:latin typeface="Segoe UI"/>
                <a:cs typeface="Segoe UI"/>
              </a:rPr>
              <a:t>By</a:t>
            </a:r>
            <a:r>
              <a:rPr sz="1800" spc="-35">
                <a:solidFill>
                  <a:srgbClr val="626469"/>
                </a:solidFill>
                <a:latin typeface="Segoe UI"/>
                <a:cs typeface="Segoe UI"/>
              </a:rPr>
              <a:t> </a:t>
            </a:r>
            <a:r>
              <a:rPr sz="1800">
                <a:solidFill>
                  <a:srgbClr val="626469"/>
                </a:solidFill>
                <a:latin typeface="Segoe UI"/>
                <a:cs typeface="Segoe UI"/>
              </a:rPr>
              <a:t>approving</a:t>
            </a:r>
            <a:r>
              <a:rPr sz="1800" spc="-30">
                <a:solidFill>
                  <a:srgbClr val="626469"/>
                </a:solidFill>
                <a:latin typeface="Segoe UI"/>
                <a:cs typeface="Segoe UI"/>
              </a:rPr>
              <a:t> </a:t>
            </a:r>
            <a:r>
              <a:rPr sz="1800">
                <a:solidFill>
                  <a:srgbClr val="626469"/>
                </a:solidFill>
                <a:latin typeface="Segoe UI"/>
                <a:cs typeface="Segoe UI"/>
              </a:rPr>
              <a:t>a</a:t>
            </a:r>
            <a:r>
              <a:rPr sz="1800" spc="-55">
                <a:solidFill>
                  <a:srgbClr val="626469"/>
                </a:solidFill>
                <a:latin typeface="Segoe UI"/>
                <a:cs typeface="Segoe UI"/>
              </a:rPr>
              <a:t> </a:t>
            </a:r>
            <a:r>
              <a:rPr sz="1800">
                <a:solidFill>
                  <a:srgbClr val="626469"/>
                </a:solidFill>
                <a:latin typeface="Segoe UI"/>
                <a:cs typeface="Segoe UI"/>
              </a:rPr>
              <a:t>shift,</a:t>
            </a:r>
            <a:r>
              <a:rPr sz="1800" spc="-50">
                <a:solidFill>
                  <a:srgbClr val="626469"/>
                </a:solidFill>
                <a:latin typeface="Segoe UI"/>
                <a:cs typeface="Segoe UI"/>
              </a:rPr>
              <a:t> </a:t>
            </a:r>
            <a:r>
              <a:rPr sz="1800">
                <a:solidFill>
                  <a:srgbClr val="626469"/>
                </a:solidFill>
                <a:latin typeface="Segoe UI"/>
                <a:cs typeface="Segoe UI"/>
              </a:rPr>
              <a:t>you</a:t>
            </a:r>
            <a:r>
              <a:rPr sz="1800" spc="-50">
                <a:solidFill>
                  <a:srgbClr val="626469"/>
                </a:solidFill>
                <a:latin typeface="Segoe UI"/>
                <a:cs typeface="Segoe UI"/>
              </a:rPr>
              <a:t> </a:t>
            </a:r>
            <a:r>
              <a:rPr sz="1800" spc="-25">
                <a:solidFill>
                  <a:srgbClr val="626469"/>
                </a:solidFill>
                <a:latin typeface="Segoe UI"/>
                <a:cs typeface="Segoe UI"/>
              </a:rPr>
              <a:t>are </a:t>
            </a:r>
            <a:r>
              <a:rPr sz="1800">
                <a:solidFill>
                  <a:srgbClr val="626469"/>
                </a:solidFill>
                <a:latin typeface="Segoe UI"/>
                <a:cs typeface="Segoe UI"/>
              </a:rPr>
              <a:t>stating</a:t>
            </a:r>
            <a:r>
              <a:rPr sz="1800" spc="-40">
                <a:solidFill>
                  <a:srgbClr val="626469"/>
                </a:solidFill>
                <a:latin typeface="Segoe UI"/>
                <a:cs typeface="Segoe UI"/>
              </a:rPr>
              <a:t> </a:t>
            </a:r>
            <a:r>
              <a:rPr sz="1800">
                <a:solidFill>
                  <a:srgbClr val="626469"/>
                </a:solidFill>
                <a:latin typeface="Segoe UI"/>
                <a:cs typeface="Segoe UI"/>
              </a:rPr>
              <a:t>that</a:t>
            </a:r>
            <a:r>
              <a:rPr sz="1800" spc="-40">
                <a:solidFill>
                  <a:srgbClr val="626469"/>
                </a:solidFill>
                <a:latin typeface="Segoe UI"/>
                <a:cs typeface="Segoe UI"/>
              </a:rPr>
              <a:t> </a:t>
            </a:r>
            <a:r>
              <a:rPr sz="1800">
                <a:solidFill>
                  <a:srgbClr val="626469"/>
                </a:solidFill>
                <a:latin typeface="Segoe UI"/>
                <a:cs typeface="Segoe UI"/>
              </a:rPr>
              <a:t>you</a:t>
            </a:r>
            <a:r>
              <a:rPr sz="1800" spc="-45">
                <a:solidFill>
                  <a:srgbClr val="626469"/>
                </a:solidFill>
                <a:latin typeface="Segoe UI"/>
                <a:cs typeface="Segoe UI"/>
              </a:rPr>
              <a:t> </a:t>
            </a:r>
            <a:r>
              <a:rPr sz="1800">
                <a:solidFill>
                  <a:srgbClr val="626469"/>
                </a:solidFill>
                <a:latin typeface="Segoe UI"/>
                <a:cs typeface="Segoe UI"/>
              </a:rPr>
              <a:t>agree</a:t>
            </a:r>
            <a:r>
              <a:rPr sz="1800" spc="-25">
                <a:solidFill>
                  <a:srgbClr val="626469"/>
                </a:solidFill>
                <a:latin typeface="Segoe UI"/>
                <a:cs typeface="Segoe UI"/>
              </a:rPr>
              <a:t> </a:t>
            </a:r>
            <a:r>
              <a:rPr sz="1800">
                <a:solidFill>
                  <a:srgbClr val="626469"/>
                </a:solidFill>
                <a:latin typeface="Segoe UI"/>
                <a:cs typeface="Segoe UI"/>
              </a:rPr>
              <a:t>with</a:t>
            </a:r>
            <a:r>
              <a:rPr sz="1800" spc="-25">
                <a:solidFill>
                  <a:srgbClr val="626469"/>
                </a:solidFill>
                <a:latin typeface="Segoe UI"/>
                <a:cs typeface="Segoe UI"/>
              </a:rPr>
              <a:t> </a:t>
            </a:r>
            <a:r>
              <a:rPr sz="1800">
                <a:solidFill>
                  <a:srgbClr val="626469"/>
                </a:solidFill>
                <a:latin typeface="Segoe UI"/>
                <a:cs typeface="Segoe UI"/>
              </a:rPr>
              <a:t>the</a:t>
            </a:r>
            <a:r>
              <a:rPr sz="1800" spc="-45">
                <a:solidFill>
                  <a:srgbClr val="626469"/>
                </a:solidFill>
                <a:latin typeface="Segoe UI"/>
                <a:cs typeface="Segoe UI"/>
              </a:rPr>
              <a:t> </a:t>
            </a:r>
            <a:r>
              <a:rPr sz="1800">
                <a:solidFill>
                  <a:srgbClr val="626469"/>
                </a:solidFill>
                <a:latin typeface="Segoe UI"/>
                <a:cs typeface="Segoe UI"/>
              </a:rPr>
              <a:t>date,</a:t>
            </a:r>
            <a:r>
              <a:rPr sz="1800" spc="-25">
                <a:solidFill>
                  <a:srgbClr val="626469"/>
                </a:solidFill>
                <a:latin typeface="Segoe UI"/>
                <a:cs typeface="Segoe UI"/>
              </a:rPr>
              <a:t> </a:t>
            </a:r>
            <a:r>
              <a:rPr sz="1800">
                <a:solidFill>
                  <a:srgbClr val="626469"/>
                </a:solidFill>
                <a:latin typeface="Segoe UI"/>
                <a:cs typeface="Segoe UI"/>
              </a:rPr>
              <a:t>time,</a:t>
            </a:r>
            <a:r>
              <a:rPr sz="1800" spc="-35">
                <a:solidFill>
                  <a:srgbClr val="626469"/>
                </a:solidFill>
                <a:latin typeface="Segoe UI"/>
                <a:cs typeface="Segoe UI"/>
              </a:rPr>
              <a:t> </a:t>
            </a:r>
            <a:r>
              <a:rPr sz="1800" spc="-25">
                <a:solidFill>
                  <a:srgbClr val="626469"/>
                </a:solidFill>
                <a:latin typeface="Segoe UI"/>
                <a:cs typeface="Segoe UI"/>
              </a:rPr>
              <a:t>and </a:t>
            </a:r>
            <a:r>
              <a:rPr sz="1800">
                <a:solidFill>
                  <a:srgbClr val="626469"/>
                </a:solidFill>
                <a:latin typeface="Segoe UI"/>
                <a:cs typeface="Segoe UI"/>
              </a:rPr>
              <a:t>exception</a:t>
            </a:r>
            <a:r>
              <a:rPr sz="1800" spc="-40">
                <a:solidFill>
                  <a:srgbClr val="626469"/>
                </a:solidFill>
                <a:latin typeface="Segoe UI"/>
                <a:cs typeface="Segoe UI"/>
              </a:rPr>
              <a:t> </a:t>
            </a:r>
            <a:r>
              <a:rPr sz="1800">
                <a:solidFill>
                  <a:srgbClr val="626469"/>
                </a:solidFill>
                <a:latin typeface="Segoe UI"/>
                <a:cs typeface="Segoe UI"/>
              </a:rPr>
              <a:t>reason</a:t>
            </a:r>
            <a:r>
              <a:rPr sz="1800" spc="-55">
                <a:solidFill>
                  <a:srgbClr val="626469"/>
                </a:solidFill>
                <a:latin typeface="Segoe UI"/>
                <a:cs typeface="Segoe UI"/>
              </a:rPr>
              <a:t> </a:t>
            </a:r>
            <a:r>
              <a:rPr sz="1800">
                <a:solidFill>
                  <a:srgbClr val="626469"/>
                </a:solidFill>
                <a:latin typeface="Segoe UI"/>
                <a:cs typeface="Segoe UI"/>
              </a:rPr>
              <a:t>being</a:t>
            </a:r>
            <a:r>
              <a:rPr sz="1800" spc="-50">
                <a:solidFill>
                  <a:srgbClr val="626469"/>
                </a:solidFill>
                <a:latin typeface="Segoe UI"/>
                <a:cs typeface="Segoe UI"/>
              </a:rPr>
              <a:t> </a:t>
            </a:r>
            <a:r>
              <a:rPr sz="1800">
                <a:solidFill>
                  <a:srgbClr val="626469"/>
                </a:solidFill>
                <a:latin typeface="Segoe UI"/>
                <a:cs typeface="Segoe UI"/>
              </a:rPr>
              <a:t>reported</a:t>
            </a:r>
            <a:r>
              <a:rPr sz="1800" spc="-30">
                <a:solidFill>
                  <a:srgbClr val="626469"/>
                </a:solidFill>
                <a:latin typeface="Segoe UI"/>
                <a:cs typeface="Segoe UI"/>
              </a:rPr>
              <a:t> </a:t>
            </a:r>
            <a:r>
              <a:rPr sz="1800">
                <a:solidFill>
                  <a:srgbClr val="626469"/>
                </a:solidFill>
                <a:latin typeface="Segoe UI"/>
                <a:cs typeface="Segoe UI"/>
              </a:rPr>
              <a:t>by</a:t>
            </a:r>
            <a:r>
              <a:rPr sz="1800" spc="-40">
                <a:solidFill>
                  <a:srgbClr val="626469"/>
                </a:solidFill>
                <a:latin typeface="Segoe UI"/>
                <a:cs typeface="Segoe UI"/>
              </a:rPr>
              <a:t> </a:t>
            </a:r>
            <a:r>
              <a:rPr sz="1800">
                <a:solidFill>
                  <a:srgbClr val="626469"/>
                </a:solidFill>
                <a:latin typeface="Segoe UI"/>
                <a:cs typeface="Segoe UI"/>
              </a:rPr>
              <a:t>the</a:t>
            </a:r>
            <a:r>
              <a:rPr sz="1800" spc="-60">
                <a:solidFill>
                  <a:srgbClr val="626469"/>
                </a:solidFill>
                <a:latin typeface="Segoe UI"/>
                <a:cs typeface="Segoe UI"/>
              </a:rPr>
              <a:t> </a:t>
            </a:r>
            <a:r>
              <a:rPr sz="1800" spc="-10">
                <a:solidFill>
                  <a:srgbClr val="626469"/>
                </a:solidFill>
                <a:latin typeface="Segoe UI"/>
                <a:cs typeface="Segoe UI"/>
              </a:rPr>
              <a:t>worker.</a:t>
            </a:r>
            <a:endParaRPr sz="1800">
              <a:latin typeface="Segoe UI"/>
              <a:cs typeface="Segoe UI"/>
            </a:endParaRPr>
          </a:p>
        </p:txBody>
      </p:sp>
      <p:sp>
        <p:nvSpPr>
          <p:cNvPr id="6" name="object 6"/>
          <p:cNvSpPr txBox="1"/>
          <p:nvPr/>
        </p:nvSpPr>
        <p:spPr>
          <a:xfrm>
            <a:off x="588178" y="5337795"/>
            <a:ext cx="4118610" cy="1244600"/>
          </a:xfrm>
          <a:prstGeom prst="rect">
            <a:avLst/>
          </a:prstGeom>
        </p:spPr>
        <p:txBody>
          <a:bodyPr vert="horz" wrap="square" lIns="0" tIns="12065" rIns="0" bIns="0" rtlCol="0">
            <a:spAutoFit/>
          </a:bodyPr>
          <a:lstStyle/>
          <a:p>
            <a:pPr marL="12700">
              <a:lnSpc>
                <a:spcPct val="100000"/>
              </a:lnSpc>
              <a:spcBef>
                <a:spcPts val="95"/>
              </a:spcBef>
            </a:pPr>
            <a:r>
              <a:rPr sz="1600" b="1">
                <a:solidFill>
                  <a:srgbClr val="2A9A92"/>
                </a:solidFill>
                <a:latin typeface="Segoe UI Semibold"/>
                <a:cs typeface="Segoe UI Semibold"/>
              </a:rPr>
              <a:t>Please</a:t>
            </a:r>
            <a:r>
              <a:rPr sz="1600" b="1" spc="-45">
                <a:solidFill>
                  <a:srgbClr val="2A9A92"/>
                </a:solidFill>
                <a:latin typeface="Segoe UI Semibold"/>
                <a:cs typeface="Segoe UI Semibold"/>
              </a:rPr>
              <a:t> </a:t>
            </a:r>
            <a:r>
              <a:rPr sz="1600" b="1" spc="-20">
                <a:solidFill>
                  <a:srgbClr val="2A9A92"/>
                </a:solidFill>
                <a:latin typeface="Segoe UI Semibold"/>
                <a:cs typeface="Segoe UI Semibold"/>
              </a:rPr>
              <a:t>Note:</a:t>
            </a:r>
            <a:endParaRPr sz="1600">
              <a:latin typeface="Segoe UI Semibold"/>
              <a:cs typeface="Segoe UI Semibold"/>
            </a:endParaRPr>
          </a:p>
          <a:p>
            <a:pPr marL="12700" marR="5080">
              <a:lnSpc>
                <a:spcPct val="100000"/>
              </a:lnSpc>
              <a:spcBef>
                <a:spcPts val="1920"/>
              </a:spcBef>
            </a:pPr>
            <a:r>
              <a:rPr sz="1600">
                <a:solidFill>
                  <a:srgbClr val="626469"/>
                </a:solidFill>
                <a:latin typeface="Segoe UI"/>
                <a:cs typeface="Segoe UI"/>
              </a:rPr>
              <a:t>Edits</a:t>
            </a:r>
            <a:r>
              <a:rPr sz="1600" spc="-25">
                <a:solidFill>
                  <a:srgbClr val="626469"/>
                </a:solidFill>
                <a:latin typeface="Segoe UI"/>
                <a:cs typeface="Segoe UI"/>
              </a:rPr>
              <a:t> </a:t>
            </a:r>
            <a:r>
              <a:rPr sz="1600">
                <a:solidFill>
                  <a:srgbClr val="626469"/>
                </a:solidFill>
                <a:latin typeface="Segoe UI"/>
                <a:cs typeface="Segoe UI"/>
              </a:rPr>
              <a:t>should</a:t>
            </a:r>
            <a:r>
              <a:rPr sz="1600" spc="-30">
                <a:solidFill>
                  <a:srgbClr val="626469"/>
                </a:solidFill>
                <a:latin typeface="Segoe UI"/>
                <a:cs typeface="Segoe UI"/>
              </a:rPr>
              <a:t> </a:t>
            </a:r>
            <a:r>
              <a:rPr sz="1600">
                <a:solidFill>
                  <a:srgbClr val="626469"/>
                </a:solidFill>
                <a:latin typeface="Segoe UI"/>
                <a:cs typeface="Segoe UI"/>
              </a:rPr>
              <a:t>be</a:t>
            </a:r>
            <a:r>
              <a:rPr sz="1600" spc="-35">
                <a:solidFill>
                  <a:srgbClr val="626469"/>
                </a:solidFill>
                <a:latin typeface="Segoe UI"/>
                <a:cs typeface="Segoe UI"/>
              </a:rPr>
              <a:t> </a:t>
            </a:r>
            <a:r>
              <a:rPr sz="1600">
                <a:solidFill>
                  <a:srgbClr val="626469"/>
                </a:solidFill>
                <a:latin typeface="Segoe UI"/>
                <a:cs typeface="Segoe UI"/>
              </a:rPr>
              <a:t>limited</a:t>
            </a:r>
            <a:r>
              <a:rPr sz="1600" spc="-30">
                <a:solidFill>
                  <a:srgbClr val="626469"/>
                </a:solidFill>
                <a:latin typeface="Segoe UI"/>
                <a:cs typeface="Segoe UI"/>
              </a:rPr>
              <a:t> </a:t>
            </a:r>
            <a:r>
              <a:rPr sz="1600">
                <a:solidFill>
                  <a:srgbClr val="626469"/>
                </a:solidFill>
                <a:latin typeface="Segoe UI"/>
                <a:cs typeface="Segoe UI"/>
              </a:rPr>
              <a:t>and</a:t>
            </a:r>
            <a:r>
              <a:rPr sz="1600" spc="-40">
                <a:solidFill>
                  <a:srgbClr val="626469"/>
                </a:solidFill>
                <a:latin typeface="Segoe UI"/>
                <a:cs typeface="Segoe UI"/>
              </a:rPr>
              <a:t> </a:t>
            </a:r>
            <a:r>
              <a:rPr sz="1600">
                <a:solidFill>
                  <a:srgbClr val="626469"/>
                </a:solidFill>
                <a:latin typeface="Segoe UI"/>
                <a:cs typeface="Segoe UI"/>
              </a:rPr>
              <a:t>will</a:t>
            </a:r>
            <a:r>
              <a:rPr sz="1600" spc="-20">
                <a:solidFill>
                  <a:srgbClr val="626469"/>
                </a:solidFill>
                <a:latin typeface="Segoe UI"/>
                <a:cs typeface="Segoe UI"/>
              </a:rPr>
              <a:t> </a:t>
            </a:r>
            <a:r>
              <a:rPr sz="1600">
                <a:solidFill>
                  <a:srgbClr val="626469"/>
                </a:solidFill>
                <a:latin typeface="Segoe UI"/>
                <a:cs typeface="Segoe UI"/>
              </a:rPr>
              <a:t>be</a:t>
            </a:r>
            <a:r>
              <a:rPr sz="1600" spc="-20">
                <a:solidFill>
                  <a:srgbClr val="626469"/>
                </a:solidFill>
                <a:latin typeface="Segoe UI"/>
                <a:cs typeface="Segoe UI"/>
              </a:rPr>
              <a:t> </a:t>
            </a:r>
            <a:r>
              <a:rPr sz="1600" spc="-10">
                <a:solidFill>
                  <a:srgbClr val="626469"/>
                </a:solidFill>
                <a:latin typeface="Segoe UI"/>
                <a:cs typeface="Segoe UI"/>
              </a:rPr>
              <a:t>monitored. </a:t>
            </a:r>
            <a:r>
              <a:rPr sz="1600">
                <a:solidFill>
                  <a:srgbClr val="626469"/>
                </a:solidFill>
                <a:latin typeface="Segoe UI"/>
                <a:cs typeface="Segoe UI"/>
              </a:rPr>
              <a:t>EVV</a:t>
            </a:r>
            <a:r>
              <a:rPr sz="1600" spc="-15">
                <a:solidFill>
                  <a:srgbClr val="626469"/>
                </a:solidFill>
                <a:latin typeface="Segoe UI"/>
                <a:cs typeface="Segoe UI"/>
              </a:rPr>
              <a:t> </a:t>
            </a:r>
            <a:r>
              <a:rPr sz="1600">
                <a:solidFill>
                  <a:srgbClr val="626469"/>
                </a:solidFill>
                <a:latin typeface="Segoe UI"/>
                <a:cs typeface="Segoe UI"/>
              </a:rPr>
              <a:t>compliance</a:t>
            </a:r>
            <a:r>
              <a:rPr sz="1600" spc="-20">
                <a:solidFill>
                  <a:srgbClr val="626469"/>
                </a:solidFill>
                <a:latin typeface="Segoe UI"/>
                <a:cs typeface="Segoe UI"/>
              </a:rPr>
              <a:t> </a:t>
            </a:r>
            <a:r>
              <a:rPr sz="1600">
                <a:solidFill>
                  <a:srgbClr val="626469"/>
                </a:solidFill>
                <a:latin typeface="Segoe UI"/>
                <a:cs typeface="Segoe UI"/>
              </a:rPr>
              <a:t>is</a:t>
            </a:r>
            <a:r>
              <a:rPr sz="1600" spc="-30">
                <a:solidFill>
                  <a:srgbClr val="626469"/>
                </a:solidFill>
                <a:latin typeface="Segoe UI"/>
                <a:cs typeface="Segoe UI"/>
              </a:rPr>
              <a:t> </a:t>
            </a:r>
            <a:r>
              <a:rPr sz="1600">
                <a:solidFill>
                  <a:srgbClr val="626469"/>
                </a:solidFill>
                <a:latin typeface="Segoe UI"/>
                <a:cs typeface="Segoe UI"/>
              </a:rPr>
              <a:t>a</a:t>
            </a:r>
            <a:r>
              <a:rPr sz="1600" spc="-35">
                <a:solidFill>
                  <a:srgbClr val="626469"/>
                </a:solidFill>
                <a:latin typeface="Segoe UI"/>
                <a:cs typeface="Segoe UI"/>
              </a:rPr>
              <a:t> </a:t>
            </a:r>
            <a:r>
              <a:rPr sz="1600" spc="-10">
                <a:solidFill>
                  <a:srgbClr val="626469"/>
                </a:solidFill>
                <a:latin typeface="Segoe UI"/>
                <a:cs typeface="Segoe UI"/>
              </a:rPr>
              <a:t>requirement</a:t>
            </a:r>
            <a:r>
              <a:rPr sz="1600" spc="-20">
                <a:solidFill>
                  <a:srgbClr val="626469"/>
                </a:solidFill>
                <a:latin typeface="Segoe UI"/>
                <a:cs typeface="Segoe UI"/>
              </a:rPr>
              <a:t> </a:t>
            </a:r>
            <a:r>
              <a:rPr sz="1600">
                <a:solidFill>
                  <a:srgbClr val="626469"/>
                </a:solidFill>
                <a:latin typeface="Segoe UI"/>
                <a:cs typeface="Segoe UI"/>
              </a:rPr>
              <a:t>for</a:t>
            </a:r>
            <a:r>
              <a:rPr sz="1600" spc="-30">
                <a:solidFill>
                  <a:srgbClr val="626469"/>
                </a:solidFill>
                <a:latin typeface="Segoe UI"/>
                <a:cs typeface="Segoe UI"/>
              </a:rPr>
              <a:t> </a:t>
            </a:r>
            <a:r>
              <a:rPr sz="1600">
                <a:solidFill>
                  <a:srgbClr val="626469"/>
                </a:solidFill>
                <a:latin typeface="Segoe UI"/>
                <a:cs typeface="Segoe UI"/>
              </a:rPr>
              <a:t>the</a:t>
            </a:r>
            <a:r>
              <a:rPr sz="1600" spc="-35">
                <a:solidFill>
                  <a:srgbClr val="626469"/>
                </a:solidFill>
                <a:latin typeface="Segoe UI"/>
                <a:cs typeface="Segoe UI"/>
              </a:rPr>
              <a:t> </a:t>
            </a:r>
            <a:r>
              <a:rPr sz="1600" spc="-25">
                <a:solidFill>
                  <a:srgbClr val="626469"/>
                </a:solidFill>
                <a:latin typeface="Segoe UI"/>
                <a:cs typeface="Segoe UI"/>
              </a:rPr>
              <a:t>PPP </a:t>
            </a:r>
            <a:r>
              <a:rPr sz="1600" spc="-10">
                <a:solidFill>
                  <a:srgbClr val="626469"/>
                </a:solidFill>
                <a:latin typeface="Segoe UI"/>
                <a:cs typeface="Segoe UI"/>
              </a:rPr>
              <a:t>Program.</a:t>
            </a:r>
            <a:endParaRPr sz="1600">
              <a:latin typeface="Segoe UI"/>
              <a:cs typeface="Segoe UI"/>
            </a:endParaRPr>
          </a:p>
        </p:txBody>
      </p:sp>
      <p:sp>
        <p:nvSpPr>
          <p:cNvPr id="7" name="object 7"/>
          <p:cNvSpPr/>
          <p:nvPr/>
        </p:nvSpPr>
        <p:spPr>
          <a:xfrm>
            <a:off x="9084424" y="588365"/>
            <a:ext cx="1574800" cy="72390"/>
          </a:xfrm>
          <a:custGeom>
            <a:avLst/>
            <a:gdLst/>
            <a:ahLst/>
            <a:cxnLst/>
            <a:rect l="l" t="t" r="r" b="b"/>
            <a:pathLst>
              <a:path w="1574800" h="72390">
                <a:moveTo>
                  <a:pt x="1574673" y="0"/>
                </a:moveTo>
                <a:lnTo>
                  <a:pt x="0" y="0"/>
                </a:lnTo>
                <a:lnTo>
                  <a:pt x="0" y="72097"/>
                </a:lnTo>
                <a:lnTo>
                  <a:pt x="1574673" y="72097"/>
                </a:lnTo>
                <a:lnTo>
                  <a:pt x="1574673" y="0"/>
                </a:lnTo>
                <a:close/>
              </a:path>
            </a:pathLst>
          </a:custGeom>
          <a:solidFill>
            <a:srgbClr val="F4F4F4"/>
          </a:solidFill>
        </p:spPr>
        <p:txBody>
          <a:bodyPr wrap="square" lIns="0" tIns="0" rIns="0" bIns="0" rtlCol="0"/>
          <a:lstStyle/>
          <a:p>
            <a:endParaRPr/>
          </a:p>
        </p:txBody>
      </p:sp>
      <p:sp>
        <p:nvSpPr>
          <p:cNvPr id="8" name="object 8"/>
          <p:cNvSpPr txBox="1"/>
          <p:nvPr/>
        </p:nvSpPr>
        <p:spPr>
          <a:xfrm>
            <a:off x="9163161" y="564469"/>
            <a:ext cx="1344295" cy="116839"/>
          </a:xfrm>
          <a:prstGeom prst="rect">
            <a:avLst/>
          </a:prstGeom>
        </p:spPr>
        <p:txBody>
          <a:bodyPr vert="horz" wrap="square" lIns="0" tIns="12700" rIns="0" bIns="0" rtlCol="0">
            <a:spAutoFit/>
          </a:bodyPr>
          <a:lstStyle/>
          <a:p>
            <a:pPr marL="12700">
              <a:lnSpc>
                <a:spcPct val="100000"/>
              </a:lnSpc>
              <a:spcBef>
                <a:spcPts val="100"/>
              </a:spcBef>
            </a:pPr>
            <a:r>
              <a:rPr sz="600" b="1">
                <a:latin typeface="Segoe UI"/>
                <a:cs typeface="Segoe UI"/>
              </a:rPr>
              <a:t>KASIE</a:t>
            </a:r>
            <a:r>
              <a:rPr sz="600" b="1" spc="-15">
                <a:latin typeface="Segoe UI"/>
                <a:cs typeface="Segoe UI"/>
              </a:rPr>
              <a:t> </a:t>
            </a:r>
            <a:r>
              <a:rPr sz="600" b="1">
                <a:latin typeface="Segoe UI"/>
                <a:cs typeface="Segoe UI"/>
              </a:rPr>
              <a:t>WEST</a:t>
            </a:r>
            <a:r>
              <a:rPr sz="600" b="1" spc="-15">
                <a:latin typeface="Segoe UI"/>
                <a:cs typeface="Segoe UI"/>
              </a:rPr>
              <a:t> </a:t>
            </a:r>
            <a:r>
              <a:rPr sz="600" b="1">
                <a:latin typeface="Segoe UI"/>
                <a:cs typeface="Segoe UI"/>
              </a:rPr>
              <a:t>AT</a:t>
            </a:r>
            <a:r>
              <a:rPr sz="600" b="1" spc="-15">
                <a:latin typeface="Segoe UI"/>
                <a:cs typeface="Segoe UI"/>
              </a:rPr>
              <a:t> </a:t>
            </a:r>
            <a:r>
              <a:rPr sz="600" b="1">
                <a:latin typeface="Segoe UI"/>
                <a:cs typeface="Segoe UI"/>
              </a:rPr>
              <a:t>NJ_PPP</a:t>
            </a:r>
            <a:r>
              <a:rPr sz="600" b="1" spc="-40">
                <a:latin typeface="Segoe UI"/>
                <a:cs typeface="Segoe UI"/>
              </a:rPr>
              <a:t> </a:t>
            </a:r>
            <a:r>
              <a:rPr sz="600" b="1">
                <a:latin typeface="Segoe UI"/>
                <a:cs typeface="Segoe UI"/>
              </a:rPr>
              <a:t>FOR</a:t>
            </a:r>
            <a:r>
              <a:rPr sz="600" b="1" spc="-30">
                <a:latin typeface="Segoe UI"/>
                <a:cs typeface="Segoe UI"/>
              </a:rPr>
              <a:t> </a:t>
            </a:r>
            <a:r>
              <a:rPr sz="600" b="1" spc="-10">
                <a:latin typeface="Segoe UI"/>
                <a:cs typeface="Segoe UI"/>
              </a:rPr>
              <a:t>CARLOS</a:t>
            </a:r>
            <a:endParaRPr sz="600">
              <a:latin typeface="Segoe UI"/>
              <a:cs typeface="Segoe UI"/>
            </a:endParaRPr>
          </a:p>
        </p:txBody>
      </p:sp>
      <p:grpSp>
        <p:nvGrpSpPr>
          <p:cNvPr id="9" name="object 9"/>
          <p:cNvGrpSpPr/>
          <p:nvPr/>
        </p:nvGrpSpPr>
        <p:grpSpPr>
          <a:xfrm>
            <a:off x="6417341" y="377279"/>
            <a:ext cx="4507865" cy="6036310"/>
            <a:chOff x="6417341" y="377279"/>
            <a:chExt cx="4507865" cy="6036310"/>
          </a:xfrm>
        </p:grpSpPr>
        <p:pic>
          <p:nvPicPr>
            <p:cNvPr id="10" name="object 10"/>
            <p:cNvPicPr/>
            <p:nvPr/>
          </p:nvPicPr>
          <p:blipFill>
            <a:blip r:embed="rId3" cstate="print"/>
            <a:stretch>
              <a:fillRect/>
            </a:stretch>
          </p:blipFill>
          <p:spPr>
            <a:xfrm>
              <a:off x="8931948" y="377279"/>
              <a:ext cx="1993197" cy="3710088"/>
            </a:xfrm>
            <a:prstGeom prst="rect">
              <a:avLst/>
            </a:prstGeom>
          </p:spPr>
        </p:pic>
        <p:pic>
          <p:nvPicPr>
            <p:cNvPr id="11" name="object 11"/>
            <p:cNvPicPr/>
            <p:nvPr/>
          </p:nvPicPr>
          <p:blipFill>
            <a:blip r:embed="rId4" cstate="print"/>
            <a:stretch>
              <a:fillRect/>
            </a:stretch>
          </p:blipFill>
          <p:spPr>
            <a:xfrm>
              <a:off x="6417341" y="3162833"/>
              <a:ext cx="4114794" cy="3250682"/>
            </a:xfrm>
            <a:prstGeom prst="rect">
              <a:avLst/>
            </a:prstGeom>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050016" y="6328580"/>
            <a:ext cx="214629" cy="208279"/>
          </a:xfrm>
          <a:prstGeom prst="rect">
            <a:avLst/>
          </a:prstGeom>
        </p:spPr>
        <p:txBody>
          <a:bodyPr vert="horz" wrap="square" lIns="0" tIns="12700" rIns="0" bIns="0" rtlCol="0">
            <a:spAutoFit/>
          </a:bodyPr>
          <a:lstStyle/>
          <a:p>
            <a:pPr marL="12700">
              <a:lnSpc>
                <a:spcPct val="100000"/>
              </a:lnSpc>
              <a:spcBef>
                <a:spcPts val="100"/>
              </a:spcBef>
            </a:pPr>
            <a:r>
              <a:rPr sz="1200" spc="60">
                <a:solidFill>
                  <a:srgbClr val="626469"/>
                </a:solidFill>
                <a:latin typeface="Segoe UI"/>
                <a:cs typeface="Segoe UI"/>
              </a:rPr>
              <a:t>35</a:t>
            </a:r>
            <a:endParaRPr sz="1200">
              <a:latin typeface="Segoe UI"/>
              <a:cs typeface="Segoe UI"/>
            </a:endParaRPr>
          </a:p>
        </p:txBody>
      </p:sp>
      <p:pic>
        <p:nvPicPr>
          <p:cNvPr id="3" name="object 3"/>
          <p:cNvPicPr/>
          <p:nvPr/>
        </p:nvPicPr>
        <p:blipFill>
          <a:blip r:embed="rId2" cstate="print"/>
          <a:stretch>
            <a:fillRect/>
          </a:stretch>
        </p:blipFill>
        <p:spPr>
          <a:xfrm>
            <a:off x="11508625" y="371309"/>
            <a:ext cx="438162" cy="529065"/>
          </a:xfrm>
          <a:prstGeom prst="rect">
            <a:avLst/>
          </a:prstGeom>
        </p:spPr>
      </p:pic>
      <p:grpSp>
        <p:nvGrpSpPr>
          <p:cNvPr id="4" name="object 4"/>
          <p:cNvGrpSpPr/>
          <p:nvPr/>
        </p:nvGrpSpPr>
        <p:grpSpPr>
          <a:xfrm>
            <a:off x="1236409" y="1672456"/>
            <a:ext cx="6576695" cy="1905000"/>
            <a:chOff x="1236409" y="1672456"/>
            <a:chExt cx="6576695" cy="1905000"/>
          </a:xfrm>
        </p:grpSpPr>
        <p:sp>
          <p:nvSpPr>
            <p:cNvPr id="5" name="object 5"/>
            <p:cNvSpPr/>
            <p:nvPr/>
          </p:nvSpPr>
          <p:spPr>
            <a:xfrm>
              <a:off x="1240386" y="1672456"/>
              <a:ext cx="6572884" cy="1905000"/>
            </a:xfrm>
            <a:custGeom>
              <a:avLst/>
              <a:gdLst/>
              <a:ahLst/>
              <a:cxnLst/>
              <a:rect l="l" t="t" r="r" b="b"/>
              <a:pathLst>
                <a:path w="6572884" h="1905000">
                  <a:moveTo>
                    <a:pt x="6382029" y="0"/>
                  </a:moveTo>
                  <a:lnTo>
                    <a:pt x="190474" y="0"/>
                  </a:lnTo>
                  <a:lnTo>
                    <a:pt x="146801" y="5030"/>
                  </a:lnTo>
                  <a:lnTo>
                    <a:pt x="106709" y="19360"/>
                  </a:lnTo>
                  <a:lnTo>
                    <a:pt x="71343" y="41845"/>
                  </a:lnTo>
                  <a:lnTo>
                    <a:pt x="41845" y="71343"/>
                  </a:lnTo>
                  <a:lnTo>
                    <a:pt x="19360" y="106709"/>
                  </a:lnTo>
                  <a:lnTo>
                    <a:pt x="5030" y="146801"/>
                  </a:lnTo>
                  <a:lnTo>
                    <a:pt x="0" y="190474"/>
                  </a:lnTo>
                  <a:lnTo>
                    <a:pt x="0" y="1714284"/>
                  </a:lnTo>
                  <a:lnTo>
                    <a:pt x="5030" y="1757957"/>
                  </a:lnTo>
                  <a:lnTo>
                    <a:pt x="19360" y="1798049"/>
                  </a:lnTo>
                  <a:lnTo>
                    <a:pt x="41845" y="1833415"/>
                  </a:lnTo>
                  <a:lnTo>
                    <a:pt x="71343" y="1862912"/>
                  </a:lnTo>
                  <a:lnTo>
                    <a:pt x="106709" y="1885398"/>
                  </a:lnTo>
                  <a:lnTo>
                    <a:pt x="146801" y="1899728"/>
                  </a:lnTo>
                  <a:lnTo>
                    <a:pt x="190474" y="1904758"/>
                  </a:lnTo>
                  <a:lnTo>
                    <a:pt x="6382029" y="1904758"/>
                  </a:lnTo>
                  <a:lnTo>
                    <a:pt x="6425707" y="1899728"/>
                  </a:lnTo>
                  <a:lnTo>
                    <a:pt x="6465802" y="1885398"/>
                  </a:lnTo>
                  <a:lnTo>
                    <a:pt x="6501170" y="1862912"/>
                  </a:lnTo>
                  <a:lnTo>
                    <a:pt x="6530669" y="1833415"/>
                  </a:lnTo>
                  <a:lnTo>
                    <a:pt x="6553155" y="1798049"/>
                  </a:lnTo>
                  <a:lnTo>
                    <a:pt x="6567485" y="1757957"/>
                  </a:lnTo>
                  <a:lnTo>
                    <a:pt x="6572516" y="1714284"/>
                  </a:lnTo>
                  <a:lnTo>
                    <a:pt x="6572516" y="190474"/>
                  </a:lnTo>
                  <a:lnTo>
                    <a:pt x="6567485" y="146801"/>
                  </a:lnTo>
                  <a:lnTo>
                    <a:pt x="6553155" y="106709"/>
                  </a:lnTo>
                  <a:lnTo>
                    <a:pt x="6530669" y="71343"/>
                  </a:lnTo>
                  <a:lnTo>
                    <a:pt x="6501170" y="41845"/>
                  </a:lnTo>
                  <a:lnTo>
                    <a:pt x="6465802" y="19360"/>
                  </a:lnTo>
                  <a:lnTo>
                    <a:pt x="6425707" y="5030"/>
                  </a:lnTo>
                  <a:lnTo>
                    <a:pt x="6382029" y="0"/>
                  </a:lnTo>
                  <a:close/>
                </a:path>
              </a:pathLst>
            </a:custGeom>
            <a:solidFill>
              <a:srgbClr val="2A9A92"/>
            </a:solidFill>
          </p:spPr>
          <p:txBody>
            <a:bodyPr wrap="square" lIns="0" tIns="0" rIns="0" bIns="0" rtlCol="0"/>
            <a:lstStyle/>
            <a:p>
              <a:endParaRPr/>
            </a:p>
          </p:txBody>
        </p:sp>
        <p:pic>
          <p:nvPicPr>
            <p:cNvPr id="6" name="object 6"/>
            <p:cNvPicPr/>
            <p:nvPr/>
          </p:nvPicPr>
          <p:blipFill>
            <a:blip r:embed="rId3" cstate="print"/>
            <a:stretch>
              <a:fillRect/>
            </a:stretch>
          </p:blipFill>
          <p:spPr>
            <a:xfrm>
              <a:off x="1242758" y="1862928"/>
              <a:ext cx="1389735" cy="1523805"/>
            </a:xfrm>
            <a:prstGeom prst="rect">
              <a:avLst/>
            </a:prstGeom>
          </p:spPr>
        </p:pic>
        <p:sp>
          <p:nvSpPr>
            <p:cNvPr id="7" name="object 7"/>
            <p:cNvSpPr/>
            <p:nvPr/>
          </p:nvSpPr>
          <p:spPr>
            <a:xfrm>
              <a:off x="1242759" y="1862927"/>
              <a:ext cx="1390015" cy="1524000"/>
            </a:xfrm>
            <a:custGeom>
              <a:avLst/>
              <a:gdLst/>
              <a:ahLst/>
              <a:cxnLst/>
              <a:rect l="l" t="t" r="r" b="b"/>
              <a:pathLst>
                <a:path w="1390014" h="1524000">
                  <a:moveTo>
                    <a:pt x="0" y="138976"/>
                  </a:moveTo>
                  <a:lnTo>
                    <a:pt x="7084" y="95047"/>
                  </a:lnTo>
                  <a:lnTo>
                    <a:pt x="26813" y="56896"/>
                  </a:lnTo>
                  <a:lnTo>
                    <a:pt x="56896" y="26813"/>
                  </a:lnTo>
                  <a:lnTo>
                    <a:pt x="95047" y="7084"/>
                  </a:lnTo>
                  <a:lnTo>
                    <a:pt x="138976" y="0"/>
                  </a:lnTo>
                  <a:lnTo>
                    <a:pt x="1250772" y="0"/>
                  </a:lnTo>
                  <a:lnTo>
                    <a:pt x="1294696" y="7084"/>
                  </a:lnTo>
                  <a:lnTo>
                    <a:pt x="1332846" y="26813"/>
                  </a:lnTo>
                  <a:lnTo>
                    <a:pt x="1362931" y="56896"/>
                  </a:lnTo>
                  <a:lnTo>
                    <a:pt x="1382662" y="95047"/>
                  </a:lnTo>
                  <a:lnTo>
                    <a:pt x="1389748" y="138976"/>
                  </a:lnTo>
                  <a:lnTo>
                    <a:pt x="1389748" y="1384833"/>
                  </a:lnTo>
                  <a:lnTo>
                    <a:pt x="1382662" y="1428762"/>
                  </a:lnTo>
                  <a:lnTo>
                    <a:pt x="1362931" y="1466912"/>
                  </a:lnTo>
                  <a:lnTo>
                    <a:pt x="1332846" y="1496996"/>
                  </a:lnTo>
                  <a:lnTo>
                    <a:pt x="1294696" y="1516724"/>
                  </a:lnTo>
                  <a:lnTo>
                    <a:pt x="1250772" y="1523809"/>
                  </a:lnTo>
                  <a:lnTo>
                    <a:pt x="138976" y="1523809"/>
                  </a:lnTo>
                  <a:lnTo>
                    <a:pt x="95047" y="1516724"/>
                  </a:lnTo>
                  <a:lnTo>
                    <a:pt x="56896" y="1496996"/>
                  </a:lnTo>
                  <a:lnTo>
                    <a:pt x="26813" y="1466912"/>
                  </a:lnTo>
                  <a:lnTo>
                    <a:pt x="7084" y="1428762"/>
                  </a:lnTo>
                  <a:lnTo>
                    <a:pt x="0" y="1384833"/>
                  </a:lnTo>
                  <a:lnTo>
                    <a:pt x="0" y="138976"/>
                  </a:lnTo>
                  <a:close/>
                </a:path>
              </a:pathLst>
            </a:custGeom>
            <a:ln w="12700">
              <a:solidFill>
                <a:srgbClr val="FFFFFF"/>
              </a:solidFill>
            </a:ln>
          </p:spPr>
          <p:txBody>
            <a:bodyPr wrap="square" lIns="0" tIns="0" rIns="0" bIns="0" rtlCol="0"/>
            <a:lstStyle/>
            <a:p>
              <a:endParaRPr/>
            </a:p>
          </p:txBody>
        </p:sp>
      </p:grpSp>
      <p:sp>
        <p:nvSpPr>
          <p:cNvPr id="8" name="object 8"/>
          <p:cNvSpPr/>
          <p:nvPr/>
        </p:nvSpPr>
        <p:spPr>
          <a:xfrm>
            <a:off x="1052285" y="3767688"/>
            <a:ext cx="6948805" cy="2631440"/>
          </a:xfrm>
          <a:custGeom>
            <a:avLst/>
            <a:gdLst/>
            <a:ahLst/>
            <a:cxnLst/>
            <a:rect l="l" t="t" r="r" b="b"/>
            <a:pathLst>
              <a:path w="6948805" h="2631440">
                <a:moveTo>
                  <a:pt x="6685584" y="0"/>
                </a:moveTo>
                <a:lnTo>
                  <a:pt x="263131" y="0"/>
                </a:lnTo>
                <a:lnTo>
                  <a:pt x="215832" y="4239"/>
                </a:lnTo>
                <a:lnTo>
                  <a:pt x="171315" y="16461"/>
                </a:lnTo>
                <a:lnTo>
                  <a:pt x="130322" y="35924"/>
                </a:lnTo>
                <a:lnTo>
                  <a:pt x="93598" y="61884"/>
                </a:lnTo>
                <a:lnTo>
                  <a:pt x="61884" y="93598"/>
                </a:lnTo>
                <a:lnTo>
                  <a:pt x="35924" y="130322"/>
                </a:lnTo>
                <a:lnTo>
                  <a:pt x="16461" y="171315"/>
                </a:lnTo>
                <a:lnTo>
                  <a:pt x="4239" y="215832"/>
                </a:lnTo>
                <a:lnTo>
                  <a:pt x="0" y="263131"/>
                </a:lnTo>
                <a:lnTo>
                  <a:pt x="0" y="2368143"/>
                </a:lnTo>
                <a:lnTo>
                  <a:pt x="4239" y="2415442"/>
                </a:lnTo>
                <a:lnTo>
                  <a:pt x="16461" y="2459959"/>
                </a:lnTo>
                <a:lnTo>
                  <a:pt x="35924" y="2500952"/>
                </a:lnTo>
                <a:lnTo>
                  <a:pt x="61884" y="2537676"/>
                </a:lnTo>
                <a:lnTo>
                  <a:pt x="93598" y="2569390"/>
                </a:lnTo>
                <a:lnTo>
                  <a:pt x="130322" y="2595350"/>
                </a:lnTo>
                <a:lnTo>
                  <a:pt x="171315" y="2614813"/>
                </a:lnTo>
                <a:lnTo>
                  <a:pt x="215832" y="2627035"/>
                </a:lnTo>
                <a:lnTo>
                  <a:pt x="263131" y="2631274"/>
                </a:lnTo>
                <a:lnTo>
                  <a:pt x="6685584" y="2631274"/>
                </a:lnTo>
                <a:lnTo>
                  <a:pt x="6732883" y="2627035"/>
                </a:lnTo>
                <a:lnTo>
                  <a:pt x="6777400" y="2614813"/>
                </a:lnTo>
                <a:lnTo>
                  <a:pt x="6818393" y="2595350"/>
                </a:lnTo>
                <a:lnTo>
                  <a:pt x="6855118" y="2569390"/>
                </a:lnTo>
                <a:lnTo>
                  <a:pt x="6886831" y="2537676"/>
                </a:lnTo>
                <a:lnTo>
                  <a:pt x="6912791" y="2500952"/>
                </a:lnTo>
                <a:lnTo>
                  <a:pt x="6932254" y="2459959"/>
                </a:lnTo>
                <a:lnTo>
                  <a:pt x="6944476" y="2415442"/>
                </a:lnTo>
                <a:lnTo>
                  <a:pt x="6948716" y="2368143"/>
                </a:lnTo>
                <a:lnTo>
                  <a:pt x="6948716" y="263131"/>
                </a:lnTo>
                <a:lnTo>
                  <a:pt x="6944476" y="215832"/>
                </a:lnTo>
                <a:lnTo>
                  <a:pt x="6932254" y="171315"/>
                </a:lnTo>
                <a:lnTo>
                  <a:pt x="6912791" y="130322"/>
                </a:lnTo>
                <a:lnTo>
                  <a:pt x="6886831" y="93598"/>
                </a:lnTo>
                <a:lnTo>
                  <a:pt x="6855118" y="61884"/>
                </a:lnTo>
                <a:lnTo>
                  <a:pt x="6818393" y="35924"/>
                </a:lnTo>
                <a:lnTo>
                  <a:pt x="6777400" y="16461"/>
                </a:lnTo>
                <a:lnTo>
                  <a:pt x="6732883" y="4239"/>
                </a:lnTo>
                <a:lnTo>
                  <a:pt x="6685584" y="0"/>
                </a:lnTo>
                <a:close/>
              </a:path>
            </a:pathLst>
          </a:custGeom>
          <a:solidFill>
            <a:srgbClr val="79DBD3"/>
          </a:solidFill>
        </p:spPr>
        <p:txBody>
          <a:bodyPr wrap="square" lIns="0" tIns="0" rIns="0" bIns="0" rtlCol="0"/>
          <a:lstStyle/>
          <a:p>
            <a:endParaRPr/>
          </a:p>
        </p:txBody>
      </p:sp>
      <p:sp>
        <p:nvSpPr>
          <p:cNvPr id="9" name="object 9"/>
          <p:cNvSpPr txBox="1"/>
          <p:nvPr/>
        </p:nvSpPr>
        <p:spPr>
          <a:xfrm>
            <a:off x="2696003" y="1722239"/>
            <a:ext cx="5242560" cy="4066540"/>
          </a:xfrm>
          <a:prstGeom prst="rect">
            <a:avLst/>
          </a:prstGeom>
        </p:spPr>
        <p:txBody>
          <a:bodyPr vert="horz" wrap="square" lIns="0" tIns="24130" rIns="0" bIns="0" rtlCol="0">
            <a:spAutoFit/>
          </a:bodyPr>
          <a:lstStyle/>
          <a:p>
            <a:pPr marL="114935" marR="1082040">
              <a:lnSpc>
                <a:spcPts val="2390"/>
              </a:lnSpc>
              <a:spcBef>
                <a:spcPts val="190"/>
              </a:spcBef>
            </a:pPr>
            <a:r>
              <a:rPr sz="2000" b="1">
                <a:solidFill>
                  <a:srgbClr val="FFFFFF"/>
                </a:solidFill>
                <a:latin typeface="Segoe UI"/>
                <a:cs typeface="Segoe UI"/>
              </a:rPr>
              <a:t>I’m</a:t>
            </a:r>
            <a:r>
              <a:rPr sz="2000" b="1" spc="-40">
                <a:solidFill>
                  <a:srgbClr val="FFFFFF"/>
                </a:solidFill>
                <a:latin typeface="Segoe UI"/>
                <a:cs typeface="Segoe UI"/>
              </a:rPr>
              <a:t> </a:t>
            </a:r>
            <a:r>
              <a:rPr sz="2000" b="1">
                <a:solidFill>
                  <a:srgbClr val="FFFFFF"/>
                </a:solidFill>
                <a:latin typeface="Segoe UI"/>
                <a:cs typeface="Segoe UI"/>
              </a:rPr>
              <a:t>a</a:t>
            </a:r>
            <a:r>
              <a:rPr sz="2000" b="1" spc="-40">
                <a:solidFill>
                  <a:srgbClr val="FFFFFF"/>
                </a:solidFill>
                <a:latin typeface="Segoe UI"/>
                <a:cs typeface="Segoe UI"/>
              </a:rPr>
              <a:t> </a:t>
            </a:r>
            <a:r>
              <a:rPr sz="2000" b="1" spc="-25">
                <a:solidFill>
                  <a:srgbClr val="FFFFFF"/>
                </a:solidFill>
                <a:latin typeface="Segoe UI"/>
                <a:cs typeface="Segoe UI"/>
              </a:rPr>
              <a:t>worker.</a:t>
            </a:r>
            <a:r>
              <a:rPr sz="2000" b="1" spc="-35">
                <a:solidFill>
                  <a:srgbClr val="FFFFFF"/>
                </a:solidFill>
                <a:latin typeface="Segoe UI"/>
                <a:cs typeface="Segoe UI"/>
              </a:rPr>
              <a:t> </a:t>
            </a:r>
            <a:r>
              <a:rPr sz="2000" b="1">
                <a:solidFill>
                  <a:srgbClr val="FFFFFF"/>
                </a:solidFill>
                <a:latin typeface="Segoe UI"/>
                <a:cs typeface="Segoe UI"/>
              </a:rPr>
              <a:t>How</a:t>
            </a:r>
            <a:r>
              <a:rPr sz="2000" b="1" spc="-45">
                <a:solidFill>
                  <a:srgbClr val="FFFFFF"/>
                </a:solidFill>
                <a:latin typeface="Segoe UI"/>
                <a:cs typeface="Segoe UI"/>
              </a:rPr>
              <a:t> </a:t>
            </a:r>
            <a:r>
              <a:rPr sz="2000" b="1">
                <a:solidFill>
                  <a:srgbClr val="FFFFFF"/>
                </a:solidFill>
                <a:latin typeface="Segoe UI"/>
                <a:cs typeface="Segoe UI"/>
              </a:rPr>
              <a:t>do</a:t>
            </a:r>
            <a:r>
              <a:rPr sz="2000" b="1" spc="-40">
                <a:solidFill>
                  <a:srgbClr val="FFFFFF"/>
                </a:solidFill>
                <a:latin typeface="Segoe UI"/>
                <a:cs typeface="Segoe UI"/>
              </a:rPr>
              <a:t> </a:t>
            </a:r>
            <a:r>
              <a:rPr sz="2000" b="1">
                <a:solidFill>
                  <a:srgbClr val="FFFFFF"/>
                </a:solidFill>
                <a:latin typeface="Segoe UI"/>
                <a:cs typeface="Segoe UI"/>
              </a:rPr>
              <a:t>I</a:t>
            </a:r>
            <a:r>
              <a:rPr sz="2000" b="1" spc="-35">
                <a:solidFill>
                  <a:srgbClr val="FFFFFF"/>
                </a:solidFill>
                <a:latin typeface="Segoe UI"/>
                <a:cs typeface="Segoe UI"/>
              </a:rPr>
              <a:t> </a:t>
            </a:r>
            <a:r>
              <a:rPr sz="2000" b="1">
                <a:solidFill>
                  <a:srgbClr val="FFFFFF"/>
                </a:solidFill>
                <a:latin typeface="Segoe UI"/>
                <a:cs typeface="Segoe UI"/>
              </a:rPr>
              <a:t>avoid</a:t>
            </a:r>
            <a:r>
              <a:rPr sz="2000" b="1" spc="-40">
                <a:solidFill>
                  <a:srgbClr val="FFFFFF"/>
                </a:solidFill>
                <a:latin typeface="Segoe UI"/>
                <a:cs typeface="Segoe UI"/>
              </a:rPr>
              <a:t> </a:t>
            </a:r>
            <a:r>
              <a:rPr sz="2000" b="1" spc="-10">
                <a:solidFill>
                  <a:srgbClr val="FFFFFF"/>
                </a:solidFill>
                <a:latin typeface="Segoe UI"/>
                <a:cs typeface="Segoe UI"/>
              </a:rPr>
              <a:t>shift exceptions?</a:t>
            </a:r>
            <a:endParaRPr sz="2000">
              <a:latin typeface="Segoe UI"/>
              <a:cs typeface="Segoe UI"/>
            </a:endParaRPr>
          </a:p>
          <a:p>
            <a:pPr marL="285750" marR="193040" indent="-171450" algn="just">
              <a:lnSpc>
                <a:spcPct val="99600"/>
              </a:lnSpc>
              <a:spcBef>
                <a:spcPts val="880"/>
              </a:spcBef>
              <a:buChar char="•"/>
              <a:tabLst>
                <a:tab pos="287020" algn="l"/>
              </a:tabLst>
            </a:pPr>
            <a:r>
              <a:rPr sz="1600">
                <a:solidFill>
                  <a:srgbClr val="FFFFFF"/>
                </a:solidFill>
                <a:latin typeface="Segoe UI"/>
                <a:cs typeface="Segoe UI"/>
              </a:rPr>
              <a:t>Clocking</a:t>
            </a:r>
            <a:r>
              <a:rPr sz="1600" spc="225">
                <a:solidFill>
                  <a:srgbClr val="FFFFFF"/>
                </a:solidFill>
                <a:latin typeface="Segoe UI"/>
                <a:cs typeface="Segoe UI"/>
              </a:rPr>
              <a:t> </a:t>
            </a:r>
            <a:r>
              <a:rPr sz="1600">
                <a:solidFill>
                  <a:srgbClr val="FFFFFF"/>
                </a:solidFill>
                <a:latin typeface="Segoe UI"/>
                <a:cs typeface="Segoe UI"/>
              </a:rPr>
              <a:t>in</a:t>
            </a:r>
            <a:r>
              <a:rPr sz="1600" spc="215">
                <a:solidFill>
                  <a:srgbClr val="FFFFFF"/>
                </a:solidFill>
                <a:latin typeface="Segoe UI"/>
                <a:cs typeface="Segoe UI"/>
              </a:rPr>
              <a:t> </a:t>
            </a:r>
            <a:r>
              <a:rPr sz="1600">
                <a:solidFill>
                  <a:srgbClr val="FFFFFF"/>
                </a:solidFill>
                <a:latin typeface="Segoe UI"/>
                <a:cs typeface="Segoe UI"/>
              </a:rPr>
              <a:t>and</a:t>
            </a:r>
            <a:r>
              <a:rPr sz="1600" spc="240">
                <a:solidFill>
                  <a:srgbClr val="FFFFFF"/>
                </a:solidFill>
                <a:latin typeface="Segoe UI"/>
                <a:cs typeface="Segoe UI"/>
              </a:rPr>
              <a:t> </a:t>
            </a:r>
            <a:r>
              <a:rPr sz="1600">
                <a:solidFill>
                  <a:srgbClr val="FFFFFF"/>
                </a:solidFill>
                <a:latin typeface="Segoe UI"/>
                <a:cs typeface="Segoe UI"/>
              </a:rPr>
              <a:t>out</a:t>
            </a:r>
            <a:r>
              <a:rPr sz="1600" spc="229">
                <a:solidFill>
                  <a:srgbClr val="FFFFFF"/>
                </a:solidFill>
                <a:latin typeface="Segoe UI"/>
                <a:cs typeface="Segoe UI"/>
              </a:rPr>
              <a:t> </a:t>
            </a:r>
            <a:r>
              <a:rPr sz="1600">
                <a:solidFill>
                  <a:srgbClr val="FFFFFF"/>
                </a:solidFill>
                <a:latin typeface="Segoe UI"/>
                <a:cs typeface="Segoe UI"/>
              </a:rPr>
              <a:t>promptly</a:t>
            </a:r>
            <a:r>
              <a:rPr sz="1600" spc="229">
                <a:solidFill>
                  <a:srgbClr val="FFFFFF"/>
                </a:solidFill>
                <a:latin typeface="Segoe UI"/>
                <a:cs typeface="Segoe UI"/>
              </a:rPr>
              <a:t> </a:t>
            </a:r>
            <a:r>
              <a:rPr sz="1600">
                <a:solidFill>
                  <a:srgbClr val="FFFFFF"/>
                </a:solidFill>
                <a:latin typeface="Segoe UI"/>
                <a:cs typeface="Segoe UI"/>
              </a:rPr>
              <a:t>is</a:t>
            </a:r>
            <a:r>
              <a:rPr sz="1600" spc="235">
                <a:solidFill>
                  <a:srgbClr val="FFFFFF"/>
                </a:solidFill>
                <a:latin typeface="Segoe UI"/>
                <a:cs typeface="Segoe UI"/>
              </a:rPr>
              <a:t> </a:t>
            </a:r>
            <a:r>
              <a:rPr sz="1600">
                <a:solidFill>
                  <a:srgbClr val="FFFFFF"/>
                </a:solidFill>
                <a:latin typeface="Segoe UI"/>
                <a:cs typeface="Segoe UI"/>
              </a:rPr>
              <a:t>the</a:t>
            </a:r>
            <a:r>
              <a:rPr sz="1600" spc="225">
                <a:solidFill>
                  <a:srgbClr val="FFFFFF"/>
                </a:solidFill>
                <a:latin typeface="Segoe UI"/>
                <a:cs typeface="Segoe UI"/>
              </a:rPr>
              <a:t> </a:t>
            </a:r>
            <a:r>
              <a:rPr sz="1600">
                <a:solidFill>
                  <a:srgbClr val="FFFFFF"/>
                </a:solidFill>
                <a:latin typeface="Segoe UI"/>
                <a:cs typeface="Segoe UI"/>
              </a:rPr>
              <a:t>easiest</a:t>
            </a:r>
            <a:r>
              <a:rPr sz="1600" spc="229">
                <a:solidFill>
                  <a:srgbClr val="FFFFFF"/>
                </a:solidFill>
                <a:latin typeface="Segoe UI"/>
                <a:cs typeface="Segoe UI"/>
              </a:rPr>
              <a:t> </a:t>
            </a:r>
            <a:r>
              <a:rPr sz="1600">
                <a:solidFill>
                  <a:srgbClr val="FFFFFF"/>
                </a:solidFill>
                <a:latin typeface="Segoe UI"/>
                <a:cs typeface="Segoe UI"/>
              </a:rPr>
              <a:t>way</a:t>
            </a:r>
            <a:r>
              <a:rPr sz="1600" spc="240">
                <a:solidFill>
                  <a:srgbClr val="FFFFFF"/>
                </a:solidFill>
                <a:latin typeface="Segoe UI"/>
                <a:cs typeface="Segoe UI"/>
              </a:rPr>
              <a:t> </a:t>
            </a:r>
            <a:r>
              <a:rPr sz="1600" spc="-25">
                <a:solidFill>
                  <a:srgbClr val="FFFFFF"/>
                </a:solidFill>
                <a:latin typeface="Segoe UI"/>
                <a:cs typeface="Segoe UI"/>
              </a:rPr>
              <a:t>to 	</a:t>
            </a:r>
            <a:r>
              <a:rPr sz="1600">
                <a:solidFill>
                  <a:srgbClr val="FFFFFF"/>
                </a:solidFill>
                <a:latin typeface="Segoe UI"/>
                <a:cs typeface="Segoe UI"/>
              </a:rPr>
              <a:t>avoid exceptions.</a:t>
            </a:r>
            <a:r>
              <a:rPr sz="1600" spc="10">
                <a:solidFill>
                  <a:srgbClr val="FFFFFF"/>
                </a:solidFill>
                <a:latin typeface="Segoe UI"/>
                <a:cs typeface="Segoe UI"/>
              </a:rPr>
              <a:t> </a:t>
            </a:r>
            <a:r>
              <a:rPr sz="1600">
                <a:solidFill>
                  <a:srgbClr val="FFFFFF"/>
                </a:solidFill>
                <a:latin typeface="Segoe UI"/>
                <a:cs typeface="Segoe UI"/>
              </a:rPr>
              <a:t>It can</a:t>
            </a:r>
            <a:r>
              <a:rPr sz="1600" spc="5">
                <a:solidFill>
                  <a:srgbClr val="FFFFFF"/>
                </a:solidFill>
                <a:latin typeface="Segoe UI"/>
                <a:cs typeface="Segoe UI"/>
              </a:rPr>
              <a:t> </a:t>
            </a:r>
            <a:r>
              <a:rPr sz="1600">
                <a:solidFill>
                  <a:srgbClr val="FFFFFF"/>
                </a:solidFill>
                <a:latin typeface="Segoe UI"/>
                <a:cs typeface="Segoe UI"/>
              </a:rPr>
              <a:t>also</a:t>
            </a:r>
            <a:r>
              <a:rPr sz="1600" spc="15">
                <a:solidFill>
                  <a:srgbClr val="FFFFFF"/>
                </a:solidFill>
                <a:latin typeface="Segoe UI"/>
                <a:cs typeface="Segoe UI"/>
              </a:rPr>
              <a:t> </a:t>
            </a:r>
            <a:r>
              <a:rPr sz="1600">
                <a:solidFill>
                  <a:srgbClr val="FFFFFF"/>
                </a:solidFill>
                <a:latin typeface="Segoe UI"/>
                <a:cs typeface="Segoe UI"/>
              </a:rPr>
              <a:t>help to</a:t>
            </a:r>
            <a:r>
              <a:rPr sz="1600" spc="10">
                <a:solidFill>
                  <a:srgbClr val="FFFFFF"/>
                </a:solidFill>
                <a:latin typeface="Segoe UI"/>
                <a:cs typeface="Segoe UI"/>
              </a:rPr>
              <a:t> </a:t>
            </a:r>
            <a:r>
              <a:rPr sz="1600" spc="-10">
                <a:solidFill>
                  <a:srgbClr val="FFFFFF"/>
                </a:solidFill>
                <a:latin typeface="Segoe UI"/>
                <a:cs typeface="Segoe UI"/>
              </a:rPr>
              <a:t>double-</a:t>
            </a:r>
            <a:r>
              <a:rPr sz="1600">
                <a:solidFill>
                  <a:srgbClr val="FFFFFF"/>
                </a:solidFill>
                <a:latin typeface="Segoe UI"/>
                <a:cs typeface="Segoe UI"/>
              </a:rPr>
              <a:t>check</a:t>
            </a:r>
            <a:r>
              <a:rPr sz="1600" spc="10">
                <a:solidFill>
                  <a:srgbClr val="FFFFFF"/>
                </a:solidFill>
                <a:latin typeface="Segoe UI"/>
                <a:cs typeface="Segoe UI"/>
              </a:rPr>
              <a:t> </a:t>
            </a:r>
            <a:r>
              <a:rPr sz="1600" spc="-25">
                <a:solidFill>
                  <a:srgbClr val="FFFFFF"/>
                </a:solidFill>
                <a:latin typeface="Segoe UI"/>
                <a:cs typeface="Segoe UI"/>
              </a:rPr>
              <a:t>all 	</a:t>
            </a:r>
            <a:r>
              <a:rPr sz="1600">
                <a:solidFill>
                  <a:srgbClr val="FFFFFF"/>
                </a:solidFill>
                <a:latin typeface="Segoe UI"/>
                <a:cs typeface="Segoe UI"/>
              </a:rPr>
              <a:t>information</a:t>
            </a:r>
            <a:r>
              <a:rPr sz="1600" spc="210">
                <a:solidFill>
                  <a:srgbClr val="FFFFFF"/>
                </a:solidFill>
                <a:latin typeface="Segoe UI"/>
                <a:cs typeface="Segoe UI"/>
              </a:rPr>
              <a:t> </a:t>
            </a:r>
            <a:r>
              <a:rPr sz="1600">
                <a:solidFill>
                  <a:srgbClr val="FFFFFF"/>
                </a:solidFill>
                <a:latin typeface="Segoe UI"/>
                <a:cs typeface="Segoe UI"/>
              </a:rPr>
              <a:t>before</a:t>
            </a:r>
            <a:r>
              <a:rPr sz="1600" spc="210">
                <a:solidFill>
                  <a:srgbClr val="FFFFFF"/>
                </a:solidFill>
                <a:latin typeface="Segoe UI"/>
                <a:cs typeface="Segoe UI"/>
              </a:rPr>
              <a:t> </a:t>
            </a:r>
            <a:r>
              <a:rPr sz="1600">
                <a:solidFill>
                  <a:srgbClr val="FFFFFF"/>
                </a:solidFill>
                <a:latin typeface="Segoe UI"/>
                <a:cs typeface="Segoe UI"/>
              </a:rPr>
              <a:t>selecting</a:t>
            </a:r>
            <a:r>
              <a:rPr sz="1600" spc="210">
                <a:solidFill>
                  <a:srgbClr val="FFFFFF"/>
                </a:solidFill>
                <a:latin typeface="Segoe UI"/>
                <a:cs typeface="Segoe UI"/>
              </a:rPr>
              <a:t> </a:t>
            </a:r>
            <a:r>
              <a:rPr sz="1600">
                <a:solidFill>
                  <a:srgbClr val="FFFFFF"/>
                </a:solidFill>
                <a:latin typeface="Segoe UI"/>
                <a:cs typeface="Segoe UI"/>
              </a:rPr>
              <a:t>Clock</a:t>
            </a:r>
            <a:r>
              <a:rPr sz="1600" spc="204">
                <a:solidFill>
                  <a:srgbClr val="FFFFFF"/>
                </a:solidFill>
                <a:latin typeface="Segoe UI"/>
                <a:cs typeface="Segoe UI"/>
              </a:rPr>
              <a:t> </a:t>
            </a:r>
            <a:r>
              <a:rPr sz="1600">
                <a:solidFill>
                  <a:srgbClr val="FFFFFF"/>
                </a:solidFill>
                <a:latin typeface="Segoe UI"/>
                <a:cs typeface="Segoe UI"/>
              </a:rPr>
              <a:t>In</a:t>
            </a:r>
            <a:r>
              <a:rPr sz="1600" spc="200">
                <a:solidFill>
                  <a:srgbClr val="FFFFFF"/>
                </a:solidFill>
                <a:latin typeface="Segoe UI"/>
                <a:cs typeface="Segoe UI"/>
              </a:rPr>
              <a:t> </a:t>
            </a:r>
            <a:r>
              <a:rPr sz="1600">
                <a:solidFill>
                  <a:srgbClr val="FFFFFF"/>
                </a:solidFill>
                <a:latin typeface="Segoe UI"/>
                <a:cs typeface="Segoe UI"/>
              </a:rPr>
              <a:t>or</a:t>
            </a:r>
            <a:r>
              <a:rPr sz="1600" spc="215">
                <a:solidFill>
                  <a:srgbClr val="FFFFFF"/>
                </a:solidFill>
                <a:latin typeface="Segoe UI"/>
                <a:cs typeface="Segoe UI"/>
              </a:rPr>
              <a:t> </a:t>
            </a:r>
            <a:r>
              <a:rPr sz="1600">
                <a:solidFill>
                  <a:srgbClr val="FFFFFF"/>
                </a:solidFill>
                <a:latin typeface="Segoe UI"/>
                <a:cs typeface="Segoe UI"/>
              </a:rPr>
              <a:t>Clock</a:t>
            </a:r>
            <a:r>
              <a:rPr sz="1600" spc="200">
                <a:solidFill>
                  <a:srgbClr val="FFFFFF"/>
                </a:solidFill>
                <a:latin typeface="Segoe UI"/>
                <a:cs typeface="Segoe UI"/>
              </a:rPr>
              <a:t> </a:t>
            </a:r>
            <a:r>
              <a:rPr sz="1600" spc="-20">
                <a:solidFill>
                  <a:srgbClr val="FFFFFF"/>
                </a:solidFill>
                <a:latin typeface="Segoe UI"/>
                <a:cs typeface="Segoe UI"/>
              </a:rPr>
              <a:t>Out. 	</a:t>
            </a:r>
            <a:r>
              <a:rPr sz="1600">
                <a:solidFill>
                  <a:srgbClr val="FFFFFF"/>
                </a:solidFill>
                <a:latin typeface="Segoe UI"/>
                <a:cs typeface="Segoe UI"/>
              </a:rPr>
              <a:t>That</a:t>
            </a:r>
            <a:r>
              <a:rPr sz="1600" spc="-25">
                <a:solidFill>
                  <a:srgbClr val="FFFFFF"/>
                </a:solidFill>
                <a:latin typeface="Segoe UI"/>
                <a:cs typeface="Segoe UI"/>
              </a:rPr>
              <a:t> </a:t>
            </a:r>
            <a:r>
              <a:rPr sz="1600" spc="-10">
                <a:solidFill>
                  <a:srgbClr val="FFFFFF"/>
                </a:solidFill>
                <a:latin typeface="Segoe UI"/>
                <a:cs typeface="Segoe UI"/>
              </a:rPr>
              <a:t>way,</a:t>
            </a:r>
            <a:r>
              <a:rPr sz="1600" spc="-15">
                <a:solidFill>
                  <a:srgbClr val="FFFFFF"/>
                </a:solidFill>
                <a:latin typeface="Segoe UI"/>
                <a:cs typeface="Segoe UI"/>
              </a:rPr>
              <a:t> </a:t>
            </a:r>
            <a:r>
              <a:rPr sz="1600">
                <a:solidFill>
                  <a:srgbClr val="FFFFFF"/>
                </a:solidFill>
                <a:latin typeface="Segoe UI"/>
                <a:cs typeface="Segoe UI"/>
              </a:rPr>
              <a:t>you</a:t>
            </a:r>
            <a:r>
              <a:rPr sz="1600" spc="-15">
                <a:solidFill>
                  <a:srgbClr val="FFFFFF"/>
                </a:solidFill>
                <a:latin typeface="Segoe UI"/>
                <a:cs typeface="Segoe UI"/>
              </a:rPr>
              <a:t> </a:t>
            </a:r>
            <a:r>
              <a:rPr sz="1600">
                <a:solidFill>
                  <a:srgbClr val="FFFFFF"/>
                </a:solidFill>
                <a:latin typeface="Segoe UI"/>
                <a:cs typeface="Segoe UI"/>
              </a:rPr>
              <a:t>do</a:t>
            </a:r>
            <a:r>
              <a:rPr sz="1600" spc="-5">
                <a:solidFill>
                  <a:srgbClr val="FFFFFF"/>
                </a:solidFill>
                <a:latin typeface="Segoe UI"/>
                <a:cs typeface="Segoe UI"/>
              </a:rPr>
              <a:t> </a:t>
            </a:r>
            <a:r>
              <a:rPr sz="1600">
                <a:solidFill>
                  <a:srgbClr val="FFFFFF"/>
                </a:solidFill>
                <a:latin typeface="Segoe UI"/>
                <a:cs typeface="Segoe UI"/>
              </a:rPr>
              <a:t>not</a:t>
            </a:r>
            <a:r>
              <a:rPr sz="1600" spc="-25">
                <a:solidFill>
                  <a:srgbClr val="FFFFFF"/>
                </a:solidFill>
                <a:latin typeface="Segoe UI"/>
                <a:cs typeface="Segoe UI"/>
              </a:rPr>
              <a:t> </a:t>
            </a:r>
            <a:r>
              <a:rPr sz="1600">
                <a:solidFill>
                  <a:srgbClr val="FFFFFF"/>
                </a:solidFill>
                <a:latin typeface="Segoe UI"/>
                <a:cs typeface="Segoe UI"/>
              </a:rPr>
              <a:t>need</a:t>
            </a:r>
            <a:r>
              <a:rPr sz="1600" spc="-20">
                <a:solidFill>
                  <a:srgbClr val="FFFFFF"/>
                </a:solidFill>
                <a:latin typeface="Segoe UI"/>
                <a:cs typeface="Segoe UI"/>
              </a:rPr>
              <a:t> </a:t>
            </a:r>
            <a:r>
              <a:rPr sz="1600">
                <a:solidFill>
                  <a:srgbClr val="FFFFFF"/>
                </a:solidFill>
                <a:latin typeface="Segoe UI"/>
                <a:cs typeface="Segoe UI"/>
              </a:rPr>
              <a:t>to</a:t>
            </a:r>
            <a:r>
              <a:rPr sz="1600" spc="-15">
                <a:solidFill>
                  <a:srgbClr val="FFFFFF"/>
                </a:solidFill>
                <a:latin typeface="Segoe UI"/>
                <a:cs typeface="Segoe UI"/>
              </a:rPr>
              <a:t> </a:t>
            </a:r>
            <a:r>
              <a:rPr sz="1600">
                <a:solidFill>
                  <a:srgbClr val="FFFFFF"/>
                </a:solidFill>
                <a:latin typeface="Segoe UI"/>
                <a:cs typeface="Segoe UI"/>
              </a:rPr>
              <a:t>edit</a:t>
            </a:r>
            <a:r>
              <a:rPr sz="1600" spc="-20">
                <a:solidFill>
                  <a:srgbClr val="FFFFFF"/>
                </a:solidFill>
                <a:latin typeface="Segoe UI"/>
                <a:cs typeface="Segoe UI"/>
              </a:rPr>
              <a:t> </a:t>
            </a:r>
            <a:r>
              <a:rPr sz="1600">
                <a:solidFill>
                  <a:srgbClr val="FFFFFF"/>
                </a:solidFill>
                <a:latin typeface="Segoe UI"/>
                <a:cs typeface="Segoe UI"/>
              </a:rPr>
              <a:t>a</a:t>
            </a:r>
            <a:r>
              <a:rPr sz="1600" spc="-25">
                <a:solidFill>
                  <a:srgbClr val="FFFFFF"/>
                </a:solidFill>
                <a:latin typeface="Segoe UI"/>
                <a:cs typeface="Segoe UI"/>
              </a:rPr>
              <a:t> </a:t>
            </a:r>
            <a:r>
              <a:rPr sz="1600">
                <a:solidFill>
                  <a:srgbClr val="FFFFFF"/>
                </a:solidFill>
                <a:latin typeface="Segoe UI"/>
                <a:cs typeface="Segoe UI"/>
              </a:rPr>
              <a:t>shift</a:t>
            </a:r>
            <a:r>
              <a:rPr sz="1600" spc="-10">
                <a:solidFill>
                  <a:srgbClr val="FFFFFF"/>
                </a:solidFill>
                <a:latin typeface="Segoe UI"/>
                <a:cs typeface="Segoe UI"/>
              </a:rPr>
              <a:t> later.</a:t>
            </a:r>
            <a:endParaRPr sz="1600">
              <a:latin typeface="Segoe UI"/>
              <a:cs typeface="Segoe UI"/>
            </a:endParaRPr>
          </a:p>
          <a:p>
            <a:pPr>
              <a:lnSpc>
                <a:spcPct val="100000"/>
              </a:lnSpc>
              <a:spcBef>
                <a:spcPts val="1065"/>
              </a:spcBef>
            </a:pPr>
            <a:endParaRPr sz="1600">
              <a:latin typeface="Segoe UI"/>
              <a:cs typeface="Segoe UI"/>
            </a:endParaRPr>
          </a:p>
          <a:p>
            <a:pPr marL="12700" marR="45085">
              <a:lnSpc>
                <a:spcPts val="2390"/>
              </a:lnSpc>
            </a:pPr>
            <a:r>
              <a:rPr sz="2000" b="1">
                <a:solidFill>
                  <a:srgbClr val="626469"/>
                </a:solidFill>
                <a:latin typeface="Segoe UI"/>
                <a:cs typeface="Segoe UI"/>
              </a:rPr>
              <a:t>I’m</a:t>
            </a:r>
            <a:r>
              <a:rPr sz="2000" b="1" spc="-20">
                <a:solidFill>
                  <a:srgbClr val="626469"/>
                </a:solidFill>
                <a:latin typeface="Segoe UI"/>
                <a:cs typeface="Segoe UI"/>
              </a:rPr>
              <a:t> </a:t>
            </a:r>
            <a:r>
              <a:rPr sz="2000" b="1">
                <a:solidFill>
                  <a:srgbClr val="626469"/>
                </a:solidFill>
                <a:latin typeface="Segoe UI"/>
                <a:cs typeface="Segoe UI"/>
              </a:rPr>
              <a:t>the</a:t>
            </a:r>
            <a:r>
              <a:rPr sz="2000" b="1" spc="-40">
                <a:solidFill>
                  <a:srgbClr val="626469"/>
                </a:solidFill>
                <a:latin typeface="Segoe UI"/>
                <a:cs typeface="Segoe UI"/>
              </a:rPr>
              <a:t> </a:t>
            </a:r>
            <a:r>
              <a:rPr sz="2000" b="1">
                <a:solidFill>
                  <a:srgbClr val="626469"/>
                </a:solidFill>
                <a:latin typeface="Segoe UI"/>
                <a:cs typeface="Segoe UI"/>
              </a:rPr>
              <a:t>participant.</a:t>
            </a:r>
            <a:r>
              <a:rPr sz="2000" b="1" spc="-20">
                <a:solidFill>
                  <a:srgbClr val="626469"/>
                </a:solidFill>
                <a:latin typeface="Segoe UI"/>
                <a:cs typeface="Segoe UI"/>
              </a:rPr>
              <a:t> </a:t>
            </a:r>
            <a:r>
              <a:rPr sz="2000" b="1">
                <a:solidFill>
                  <a:srgbClr val="626469"/>
                </a:solidFill>
                <a:latin typeface="Segoe UI"/>
                <a:cs typeface="Segoe UI"/>
              </a:rPr>
              <a:t>Why</a:t>
            </a:r>
            <a:r>
              <a:rPr sz="2000" b="1" spc="-45">
                <a:solidFill>
                  <a:srgbClr val="626469"/>
                </a:solidFill>
                <a:latin typeface="Segoe UI"/>
                <a:cs typeface="Segoe UI"/>
              </a:rPr>
              <a:t> </a:t>
            </a:r>
            <a:r>
              <a:rPr sz="2000" b="1">
                <a:solidFill>
                  <a:srgbClr val="626469"/>
                </a:solidFill>
                <a:latin typeface="Segoe UI"/>
                <a:cs typeface="Segoe UI"/>
              </a:rPr>
              <a:t>do</a:t>
            </a:r>
            <a:r>
              <a:rPr sz="2000" b="1" spc="-20">
                <a:solidFill>
                  <a:srgbClr val="626469"/>
                </a:solidFill>
                <a:latin typeface="Segoe UI"/>
                <a:cs typeface="Segoe UI"/>
              </a:rPr>
              <a:t> </a:t>
            </a:r>
            <a:r>
              <a:rPr sz="2000" b="1">
                <a:solidFill>
                  <a:srgbClr val="626469"/>
                </a:solidFill>
                <a:latin typeface="Segoe UI"/>
                <a:cs typeface="Segoe UI"/>
              </a:rPr>
              <a:t>I</a:t>
            </a:r>
            <a:r>
              <a:rPr sz="2000" b="1" spc="-20">
                <a:solidFill>
                  <a:srgbClr val="626469"/>
                </a:solidFill>
                <a:latin typeface="Segoe UI"/>
                <a:cs typeface="Segoe UI"/>
              </a:rPr>
              <a:t> </a:t>
            </a:r>
            <a:r>
              <a:rPr sz="2000" b="1">
                <a:solidFill>
                  <a:srgbClr val="626469"/>
                </a:solidFill>
                <a:latin typeface="Segoe UI"/>
                <a:cs typeface="Segoe UI"/>
              </a:rPr>
              <a:t>need</a:t>
            </a:r>
            <a:r>
              <a:rPr sz="2000" b="1" spc="-20">
                <a:solidFill>
                  <a:srgbClr val="626469"/>
                </a:solidFill>
                <a:latin typeface="Segoe UI"/>
                <a:cs typeface="Segoe UI"/>
              </a:rPr>
              <a:t> </a:t>
            </a:r>
            <a:r>
              <a:rPr sz="2000" b="1">
                <a:solidFill>
                  <a:srgbClr val="626469"/>
                </a:solidFill>
                <a:latin typeface="Segoe UI"/>
                <a:cs typeface="Segoe UI"/>
              </a:rPr>
              <a:t>to</a:t>
            </a:r>
            <a:r>
              <a:rPr sz="2000" b="1" spc="-25">
                <a:solidFill>
                  <a:srgbClr val="626469"/>
                </a:solidFill>
                <a:latin typeface="Segoe UI"/>
                <a:cs typeface="Segoe UI"/>
              </a:rPr>
              <a:t> </a:t>
            </a:r>
            <a:r>
              <a:rPr sz="2000" b="1" spc="-10">
                <a:solidFill>
                  <a:srgbClr val="626469"/>
                </a:solidFill>
                <a:latin typeface="Segoe UI"/>
                <a:cs typeface="Segoe UI"/>
              </a:rPr>
              <a:t>verify </a:t>
            </a:r>
            <a:r>
              <a:rPr sz="2000" b="1">
                <a:solidFill>
                  <a:srgbClr val="626469"/>
                </a:solidFill>
                <a:latin typeface="Segoe UI"/>
                <a:cs typeface="Segoe UI"/>
              </a:rPr>
              <a:t>the</a:t>
            </a:r>
            <a:r>
              <a:rPr sz="2000" b="1" spc="-35">
                <a:solidFill>
                  <a:srgbClr val="626469"/>
                </a:solidFill>
                <a:latin typeface="Segoe UI"/>
                <a:cs typeface="Segoe UI"/>
              </a:rPr>
              <a:t> </a:t>
            </a:r>
            <a:r>
              <a:rPr sz="2000" b="1">
                <a:solidFill>
                  <a:srgbClr val="626469"/>
                </a:solidFill>
                <a:latin typeface="Segoe UI"/>
                <a:cs typeface="Segoe UI"/>
              </a:rPr>
              <a:t>reason</a:t>
            </a:r>
            <a:r>
              <a:rPr sz="2000" b="1" spc="-10">
                <a:solidFill>
                  <a:srgbClr val="626469"/>
                </a:solidFill>
                <a:latin typeface="Segoe UI"/>
                <a:cs typeface="Segoe UI"/>
              </a:rPr>
              <a:t> </a:t>
            </a:r>
            <a:r>
              <a:rPr sz="2000" b="1">
                <a:solidFill>
                  <a:srgbClr val="626469"/>
                </a:solidFill>
                <a:latin typeface="Segoe UI"/>
                <a:cs typeface="Segoe UI"/>
              </a:rPr>
              <a:t>for</a:t>
            </a:r>
            <a:r>
              <a:rPr sz="2000" b="1" spc="-25">
                <a:solidFill>
                  <a:srgbClr val="626469"/>
                </a:solidFill>
                <a:latin typeface="Segoe UI"/>
                <a:cs typeface="Segoe UI"/>
              </a:rPr>
              <a:t> </a:t>
            </a:r>
            <a:r>
              <a:rPr sz="2000" b="1">
                <a:solidFill>
                  <a:srgbClr val="626469"/>
                </a:solidFill>
                <a:latin typeface="Segoe UI"/>
                <a:cs typeface="Segoe UI"/>
              </a:rPr>
              <a:t>a</a:t>
            </a:r>
            <a:r>
              <a:rPr sz="2000" b="1" spc="-10">
                <a:solidFill>
                  <a:srgbClr val="626469"/>
                </a:solidFill>
                <a:latin typeface="Segoe UI"/>
                <a:cs typeface="Segoe UI"/>
              </a:rPr>
              <a:t> </a:t>
            </a:r>
            <a:r>
              <a:rPr sz="2000" b="1">
                <a:solidFill>
                  <a:srgbClr val="626469"/>
                </a:solidFill>
                <a:latin typeface="Segoe UI"/>
                <a:cs typeface="Segoe UI"/>
              </a:rPr>
              <a:t>shift</a:t>
            </a:r>
            <a:r>
              <a:rPr sz="2000" b="1" spc="-10">
                <a:solidFill>
                  <a:srgbClr val="626469"/>
                </a:solidFill>
                <a:latin typeface="Segoe UI"/>
                <a:cs typeface="Segoe UI"/>
              </a:rPr>
              <a:t> exception?</a:t>
            </a:r>
            <a:endParaRPr sz="2000">
              <a:latin typeface="Segoe UI"/>
              <a:cs typeface="Segoe UI"/>
            </a:endParaRPr>
          </a:p>
          <a:p>
            <a:pPr marL="184785" marR="5080" indent="-172085" algn="just">
              <a:lnSpc>
                <a:spcPct val="99700"/>
              </a:lnSpc>
              <a:spcBef>
                <a:spcPts val="875"/>
              </a:spcBef>
              <a:buChar char="•"/>
              <a:tabLst>
                <a:tab pos="184785" algn="l"/>
              </a:tabLst>
            </a:pPr>
            <a:r>
              <a:rPr sz="1600">
                <a:solidFill>
                  <a:srgbClr val="626469"/>
                </a:solidFill>
                <a:latin typeface="Segoe UI"/>
                <a:cs typeface="Segoe UI"/>
              </a:rPr>
              <a:t>Part</a:t>
            </a:r>
            <a:r>
              <a:rPr sz="1600" spc="80">
                <a:solidFill>
                  <a:srgbClr val="626469"/>
                </a:solidFill>
                <a:latin typeface="Segoe UI"/>
                <a:cs typeface="Segoe UI"/>
              </a:rPr>
              <a:t>  </a:t>
            </a:r>
            <a:r>
              <a:rPr sz="1600">
                <a:solidFill>
                  <a:srgbClr val="626469"/>
                </a:solidFill>
                <a:latin typeface="Segoe UI"/>
                <a:cs typeface="Segoe UI"/>
              </a:rPr>
              <a:t>of</a:t>
            </a:r>
            <a:r>
              <a:rPr sz="1600" spc="90">
                <a:solidFill>
                  <a:srgbClr val="626469"/>
                </a:solidFill>
                <a:latin typeface="Segoe UI"/>
                <a:cs typeface="Segoe UI"/>
              </a:rPr>
              <a:t>  </a:t>
            </a:r>
            <a:r>
              <a:rPr sz="1600">
                <a:solidFill>
                  <a:srgbClr val="626469"/>
                </a:solidFill>
                <a:latin typeface="Segoe UI"/>
                <a:cs typeface="Segoe UI"/>
              </a:rPr>
              <a:t>your</a:t>
            </a:r>
            <a:r>
              <a:rPr sz="1600" spc="90">
                <a:solidFill>
                  <a:srgbClr val="626469"/>
                </a:solidFill>
                <a:latin typeface="Segoe UI"/>
                <a:cs typeface="Segoe UI"/>
              </a:rPr>
              <a:t>  </a:t>
            </a:r>
            <a:r>
              <a:rPr sz="1600">
                <a:solidFill>
                  <a:srgbClr val="626469"/>
                </a:solidFill>
                <a:latin typeface="Segoe UI"/>
                <a:cs typeface="Segoe UI"/>
              </a:rPr>
              <a:t>role</a:t>
            </a:r>
            <a:r>
              <a:rPr sz="1600" spc="90">
                <a:solidFill>
                  <a:srgbClr val="626469"/>
                </a:solidFill>
                <a:latin typeface="Segoe UI"/>
                <a:cs typeface="Segoe UI"/>
              </a:rPr>
              <a:t>  </a:t>
            </a:r>
            <a:r>
              <a:rPr sz="1600">
                <a:solidFill>
                  <a:srgbClr val="626469"/>
                </a:solidFill>
                <a:latin typeface="Segoe UI"/>
                <a:cs typeface="Segoe UI"/>
              </a:rPr>
              <a:t>is</a:t>
            </a:r>
            <a:r>
              <a:rPr sz="1600" spc="80">
                <a:solidFill>
                  <a:srgbClr val="626469"/>
                </a:solidFill>
                <a:latin typeface="Segoe UI"/>
                <a:cs typeface="Segoe UI"/>
              </a:rPr>
              <a:t>  </a:t>
            </a:r>
            <a:r>
              <a:rPr sz="1600">
                <a:solidFill>
                  <a:srgbClr val="626469"/>
                </a:solidFill>
                <a:latin typeface="Segoe UI"/>
                <a:cs typeface="Segoe UI"/>
              </a:rPr>
              <a:t>to</a:t>
            </a:r>
            <a:r>
              <a:rPr sz="1600" spc="90">
                <a:solidFill>
                  <a:srgbClr val="626469"/>
                </a:solidFill>
                <a:latin typeface="Segoe UI"/>
                <a:cs typeface="Segoe UI"/>
              </a:rPr>
              <a:t>  </a:t>
            </a:r>
            <a:r>
              <a:rPr sz="1600">
                <a:solidFill>
                  <a:srgbClr val="626469"/>
                </a:solidFill>
                <a:latin typeface="Segoe UI"/>
                <a:cs typeface="Segoe UI"/>
              </a:rPr>
              <a:t>manage</a:t>
            </a:r>
            <a:r>
              <a:rPr sz="1600" spc="85">
                <a:solidFill>
                  <a:srgbClr val="626469"/>
                </a:solidFill>
                <a:latin typeface="Segoe UI"/>
                <a:cs typeface="Segoe UI"/>
              </a:rPr>
              <a:t>  </a:t>
            </a:r>
            <a:r>
              <a:rPr sz="1600">
                <a:solidFill>
                  <a:srgbClr val="626469"/>
                </a:solidFill>
                <a:latin typeface="Segoe UI"/>
                <a:cs typeface="Segoe UI"/>
              </a:rPr>
              <a:t>your</a:t>
            </a:r>
            <a:r>
              <a:rPr sz="1600" spc="85">
                <a:solidFill>
                  <a:srgbClr val="626469"/>
                </a:solidFill>
                <a:latin typeface="Segoe UI"/>
                <a:cs typeface="Segoe UI"/>
              </a:rPr>
              <a:t>  </a:t>
            </a:r>
            <a:r>
              <a:rPr sz="1600">
                <a:solidFill>
                  <a:srgbClr val="626469"/>
                </a:solidFill>
                <a:latin typeface="Segoe UI"/>
                <a:cs typeface="Segoe UI"/>
              </a:rPr>
              <a:t>workers.</a:t>
            </a:r>
            <a:r>
              <a:rPr sz="1600" spc="95">
                <a:solidFill>
                  <a:srgbClr val="626469"/>
                </a:solidFill>
                <a:latin typeface="Segoe UI"/>
                <a:cs typeface="Segoe UI"/>
              </a:rPr>
              <a:t>  </a:t>
            </a:r>
            <a:r>
              <a:rPr sz="1600" spc="-25">
                <a:solidFill>
                  <a:srgbClr val="626469"/>
                </a:solidFill>
                <a:latin typeface="Segoe UI"/>
                <a:cs typeface="Segoe UI"/>
              </a:rPr>
              <a:t>The </a:t>
            </a:r>
            <a:r>
              <a:rPr sz="1600">
                <a:solidFill>
                  <a:srgbClr val="626469"/>
                </a:solidFill>
                <a:latin typeface="Segoe UI"/>
                <a:cs typeface="Segoe UI"/>
              </a:rPr>
              <a:t>accuracy</a:t>
            </a:r>
            <a:r>
              <a:rPr sz="1600" spc="10">
                <a:solidFill>
                  <a:srgbClr val="626469"/>
                </a:solidFill>
                <a:latin typeface="Segoe UI"/>
                <a:cs typeface="Segoe UI"/>
              </a:rPr>
              <a:t> </a:t>
            </a:r>
            <a:r>
              <a:rPr sz="1600">
                <a:solidFill>
                  <a:srgbClr val="626469"/>
                </a:solidFill>
                <a:latin typeface="Segoe UI"/>
                <a:cs typeface="Segoe UI"/>
              </a:rPr>
              <a:t>of</a:t>
            </a:r>
            <a:r>
              <a:rPr sz="1600" spc="35">
                <a:solidFill>
                  <a:srgbClr val="626469"/>
                </a:solidFill>
                <a:latin typeface="Segoe UI"/>
                <a:cs typeface="Segoe UI"/>
              </a:rPr>
              <a:t> </a:t>
            </a:r>
            <a:r>
              <a:rPr sz="1600">
                <a:solidFill>
                  <a:srgbClr val="626469"/>
                </a:solidFill>
                <a:latin typeface="Segoe UI"/>
                <a:cs typeface="Segoe UI"/>
              </a:rPr>
              <a:t>your</a:t>
            </a:r>
            <a:r>
              <a:rPr sz="1600" spc="40">
                <a:solidFill>
                  <a:srgbClr val="626469"/>
                </a:solidFill>
                <a:latin typeface="Segoe UI"/>
                <a:cs typeface="Segoe UI"/>
              </a:rPr>
              <a:t> </a:t>
            </a:r>
            <a:r>
              <a:rPr sz="1600">
                <a:solidFill>
                  <a:srgbClr val="626469"/>
                </a:solidFill>
                <a:latin typeface="Segoe UI"/>
                <a:cs typeface="Segoe UI"/>
              </a:rPr>
              <a:t>worker’s</a:t>
            </a:r>
            <a:r>
              <a:rPr sz="1600" spc="10">
                <a:solidFill>
                  <a:srgbClr val="626469"/>
                </a:solidFill>
                <a:latin typeface="Segoe UI"/>
                <a:cs typeface="Segoe UI"/>
              </a:rPr>
              <a:t> </a:t>
            </a:r>
            <a:r>
              <a:rPr sz="1600">
                <a:solidFill>
                  <a:srgbClr val="626469"/>
                </a:solidFill>
                <a:latin typeface="Segoe UI"/>
                <a:cs typeface="Segoe UI"/>
              </a:rPr>
              <a:t>time</a:t>
            </a:r>
            <a:r>
              <a:rPr sz="1600" spc="35">
                <a:solidFill>
                  <a:srgbClr val="626469"/>
                </a:solidFill>
                <a:latin typeface="Segoe UI"/>
                <a:cs typeface="Segoe UI"/>
              </a:rPr>
              <a:t> </a:t>
            </a:r>
            <a:r>
              <a:rPr sz="1600">
                <a:solidFill>
                  <a:srgbClr val="626469"/>
                </a:solidFill>
                <a:latin typeface="Segoe UI"/>
                <a:cs typeface="Segoe UI"/>
              </a:rPr>
              <a:t>shift</a:t>
            </a:r>
            <a:r>
              <a:rPr sz="1600" spc="25">
                <a:solidFill>
                  <a:srgbClr val="626469"/>
                </a:solidFill>
                <a:latin typeface="Segoe UI"/>
                <a:cs typeface="Segoe UI"/>
              </a:rPr>
              <a:t> </a:t>
            </a:r>
            <a:r>
              <a:rPr sz="1600">
                <a:solidFill>
                  <a:srgbClr val="626469"/>
                </a:solidFill>
                <a:latin typeface="Segoe UI"/>
                <a:cs typeface="Segoe UI"/>
              </a:rPr>
              <a:t>reporting</a:t>
            </a:r>
            <a:r>
              <a:rPr sz="1600" spc="35">
                <a:solidFill>
                  <a:srgbClr val="626469"/>
                </a:solidFill>
                <a:latin typeface="Segoe UI"/>
                <a:cs typeface="Segoe UI"/>
              </a:rPr>
              <a:t> </a:t>
            </a:r>
            <a:r>
              <a:rPr sz="1600">
                <a:solidFill>
                  <a:srgbClr val="626469"/>
                </a:solidFill>
                <a:latin typeface="Segoe UI"/>
                <a:cs typeface="Segoe UI"/>
              </a:rPr>
              <a:t>can</a:t>
            </a:r>
            <a:r>
              <a:rPr sz="1600" spc="35">
                <a:solidFill>
                  <a:srgbClr val="626469"/>
                </a:solidFill>
                <a:latin typeface="Segoe UI"/>
                <a:cs typeface="Segoe UI"/>
              </a:rPr>
              <a:t> </a:t>
            </a:r>
            <a:r>
              <a:rPr sz="1600" spc="-10">
                <a:solidFill>
                  <a:srgbClr val="626469"/>
                </a:solidFill>
                <a:latin typeface="Segoe UI"/>
                <a:cs typeface="Segoe UI"/>
              </a:rPr>
              <a:t>affect </a:t>
            </a:r>
            <a:r>
              <a:rPr sz="1600">
                <a:solidFill>
                  <a:srgbClr val="626469"/>
                </a:solidFill>
                <a:latin typeface="Segoe UI"/>
                <a:cs typeface="Segoe UI"/>
              </a:rPr>
              <a:t>your</a:t>
            </a:r>
            <a:r>
              <a:rPr sz="1600" spc="-30">
                <a:solidFill>
                  <a:srgbClr val="626469"/>
                </a:solidFill>
                <a:latin typeface="Segoe UI"/>
                <a:cs typeface="Segoe UI"/>
              </a:rPr>
              <a:t> </a:t>
            </a:r>
            <a:r>
              <a:rPr sz="1600">
                <a:solidFill>
                  <a:srgbClr val="626469"/>
                </a:solidFill>
                <a:latin typeface="Segoe UI"/>
                <a:cs typeface="Segoe UI"/>
              </a:rPr>
              <a:t>budget.</a:t>
            </a:r>
            <a:r>
              <a:rPr sz="1600" spc="-15">
                <a:solidFill>
                  <a:srgbClr val="626469"/>
                </a:solidFill>
                <a:latin typeface="Segoe UI"/>
                <a:cs typeface="Segoe UI"/>
              </a:rPr>
              <a:t> </a:t>
            </a:r>
            <a:r>
              <a:rPr sz="1600">
                <a:solidFill>
                  <a:srgbClr val="626469"/>
                </a:solidFill>
                <a:latin typeface="Segoe UI"/>
                <a:cs typeface="Segoe UI"/>
              </a:rPr>
              <a:t>It</a:t>
            </a:r>
            <a:r>
              <a:rPr sz="1600" spc="-20">
                <a:solidFill>
                  <a:srgbClr val="626469"/>
                </a:solidFill>
                <a:latin typeface="Segoe UI"/>
                <a:cs typeface="Segoe UI"/>
              </a:rPr>
              <a:t> </a:t>
            </a:r>
            <a:r>
              <a:rPr sz="1600">
                <a:solidFill>
                  <a:srgbClr val="626469"/>
                </a:solidFill>
                <a:latin typeface="Segoe UI"/>
                <a:cs typeface="Segoe UI"/>
              </a:rPr>
              <a:t>could</a:t>
            </a:r>
            <a:r>
              <a:rPr sz="1600" spc="-25">
                <a:solidFill>
                  <a:srgbClr val="626469"/>
                </a:solidFill>
                <a:latin typeface="Segoe UI"/>
                <a:cs typeface="Segoe UI"/>
              </a:rPr>
              <a:t> </a:t>
            </a:r>
            <a:r>
              <a:rPr sz="1600">
                <a:solidFill>
                  <a:srgbClr val="626469"/>
                </a:solidFill>
                <a:latin typeface="Segoe UI"/>
                <a:cs typeface="Segoe UI"/>
              </a:rPr>
              <a:t>also</a:t>
            </a:r>
            <a:r>
              <a:rPr sz="1600" spc="-30">
                <a:solidFill>
                  <a:srgbClr val="626469"/>
                </a:solidFill>
                <a:latin typeface="Segoe UI"/>
                <a:cs typeface="Segoe UI"/>
              </a:rPr>
              <a:t> </a:t>
            </a:r>
            <a:r>
              <a:rPr sz="1600">
                <a:solidFill>
                  <a:srgbClr val="626469"/>
                </a:solidFill>
                <a:latin typeface="Segoe UI"/>
                <a:cs typeface="Segoe UI"/>
              </a:rPr>
              <a:t>affect</a:t>
            </a:r>
            <a:r>
              <a:rPr sz="1600" spc="-20">
                <a:solidFill>
                  <a:srgbClr val="626469"/>
                </a:solidFill>
                <a:latin typeface="Segoe UI"/>
                <a:cs typeface="Segoe UI"/>
              </a:rPr>
              <a:t> </a:t>
            </a:r>
            <a:r>
              <a:rPr sz="1600">
                <a:solidFill>
                  <a:srgbClr val="626469"/>
                </a:solidFill>
                <a:latin typeface="Segoe UI"/>
                <a:cs typeface="Segoe UI"/>
              </a:rPr>
              <a:t>your</a:t>
            </a:r>
            <a:r>
              <a:rPr sz="1600" spc="-25">
                <a:solidFill>
                  <a:srgbClr val="626469"/>
                </a:solidFill>
                <a:latin typeface="Segoe UI"/>
                <a:cs typeface="Segoe UI"/>
              </a:rPr>
              <a:t> </a:t>
            </a:r>
            <a:r>
              <a:rPr sz="1600">
                <a:solidFill>
                  <a:srgbClr val="626469"/>
                </a:solidFill>
                <a:latin typeface="Segoe UI"/>
                <a:cs typeface="Segoe UI"/>
              </a:rPr>
              <a:t>program</a:t>
            </a:r>
            <a:r>
              <a:rPr sz="1600" spc="-25">
                <a:solidFill>
                  <a:srgbClr val="626469"/>
                </a:solidFill>
                <a:latin typeface="Segoe UI"/>
                <a:cs typeface="Segoe UI"/>
              </a:rPr>
              <a:t> </a:t>
            </a:r>
            <a:r>
              <a:rPr sz="1600" spc="-10">
                <a:solidFill>
                  <a:srgbClr val="626469"/>
                </a:solidFill>
                <a:latin typeface="Segoe UI"/>
                <a:cs typeface="Segoe UI"/>
              </a:rPr>
              <a:t>eligibility. </a:t>
            </a:r>
            <a:r>
              <a:rPr sz="1600">
                <a:solidFill>
                  <a:srgbClr val="626469"/>
                </a:solidFill>
                <a:latin typeface="Segoe UI"/>
                <a:cs typeface="Segoe UI"/>
              </a:rPr>
              <a:t>It</a:t>
            </a:r>
            <a:r>
              <a:rPr sz="1600" spc="145">
                <a:solidFill>
                  <a:srgbClr val="626469"/>
                </a:solidFill>
                <a:latin typeface="Segoe UI"/>
                <a:cs typeface="Segoe UI"/>
              </a:rPr>
              <a:t>  </a:t>
            </a:r>
            <a:r>
              <a:rPr sz="1600">
                <a:solidFill>
                  <a:srgbClr val="626469"/>
                </a:solidFill>
                <a:latin typeface="Segoe UI"/>
                <a:cs typeface="Segoe UI"/>
              </a:rPr>
              <a:t>is</a:t>
            </a:r>
            <a:r>
              <a:rPr sz="1600" spc="145">
                <a:solidFill>
                  <a:srgbClr val="626469"/>
                </a:solidFill>
                <a:latin typeface="Segoe UI"/>
                <a:cs typeface="Segoe UI"/>
              </a:rPr>
              <a:t>  </a:t>
            </a:r>
            <a:r>
              <a:rPr sz="1600">
                <a:solidFill>
                  <a:srgbClr val="626469"/>
                </a:solidFill>
                <a:latin typeface="Segoe UI"/>
                <a:cs typeface="Segoe UI"/>
              </a:rPr>
              <a:t>very</a:t>
            </a:r>
            <a:r>
              <a:rPr sz="1600" spc="150">
                <a:solidFill>
                  <a:srgbClr val="626469"/>
                </a:solidFill>
                <a:latin typeface="Segoe UI"/>
                <a:cs typeface="Segoe UI"/>
              </a:rPr>
              <a:t>  </a:t>
            </a:r>
            <a:r>
              <a:rPr sz="1600">
                <a:solidFill>
                  <a:srgbClr val="626469"/>
                </a:solidFill>
                <a:latin typeface="Segoe UI"/>
                <a:cs typeface="Segoe UI"/>
              </a:rPr>
              <a:t>important</a:t>
            </a:r>
            <a:r>
              <a:rPr sz="1600" spc="145">
                <a:solidFill>
                  <a:srgbClr val="626469"/>
                </a:solidFill>
                <a:latin typeface="Segoe UI"/>
                <a:cs typeface="Segoe UI"/>
              </a:rPr>
              <a:t>  </a:t>
            </a:r>
            <a:r>
              <a:rPr sz="1600">
                <a:solidFill>
                  <a:srgbClr val="626469"/>
                </a:solidFill>
                <a:latin typeface="Segoe UI"/>
                <a:cs typeface="Segoe UI"/>
              </a:rPr>
              <a:t>that</a:t>
            </a:r>
            <a:r>
              <a:rPr sz="1600" spc="145">
                <a:solidFill>
                  <a:srgbClr val="626469"/>
                </a:solidFill>
                <a:latin typeface="Segoe UI"/>
                <a:cs typeface="Segoe UI"/>
              </a:rPr>
              <a:t>  </a:t>
            </a:r>
            <a:r>
              <a:rPr sz="1600">
                <a:solidFill>
                  <a:srgbClr val="626469"/>
                </a:solidFill>
                <a:latin typeface="Segoe UI"/>
                <a:cs typeface="Segoe UI"/>
              </a:rPr>
              <a:t>the</a:t>
            </a:r>
            <a:r>
              <a:rPr sz="1600" spc="155">
                <a:solidFill>
                  <a:srgbClr val="626469"/>
                </a:solidFill>
                <a:latin typeface="Segoe UI"/>
                <a:cs typeface="Segoe UI"/>
              </a:rPr>
              <a:t>  </a:t>
            </a:r>
            <a:r>
              <a:rPr sz="1600">
                <a:solidFill>
                  <a:srgbClr val="626469"/>
                </a:solidFill>
                <a:latin typeface="Segoe UI"/>
                <a:cs typeface="Segoe UI"/>
              </a:rPr>
              <a:t>hours</a:t>
            </a:r>
            <a:r>
              <a:rPr sz="1600" spc="150">
                <a:solidFill>
                  <a:srgbClr val="626469"/>
                </a:solidFill>
                <a:latin typeface="Segoe UI"/>
                <a:cs typeface="Segoe UI"/>
              </a:rPr>
              <a:t>  </a:t>
            </a:r>
            <a:r>
              <a:rPr sz="1600">
                <a:solidFill>
                  <a:srgbClr val="626469"/>
                </a:solidFill>
                <a:latin typeface="Segoe UI"/>
                <a:cs typeface="Segoe UI"/>
              </a:rPr>
              <a:t>submitted</a:t>
            </a:r>
            <a:r>
              <a:rPr sz="1600" spc="145">
                <a:solidFill>
                  <a:srgbClr val="626469"/>
                </a:solidFill>
                <a:latin typeface="Segoe UI"/>
                <a:cs typeface="Segoe UI"/>
              </a:rPr>
              <a:t>  </a:t>
            </a:r>
            <a:r>
              <a:rPr sz="1600" spc="-25">
                <a:solidFill>
                  <a:srgbClr val="626469"/>
                </a:solidFill>
                <a:latin typeface="Segoe UI"/>
                <a:cs typeface="Segoe UI"/>
              </a:rPr>
              <a:t>for </a:t>
            </a:r>
            <a:r>
              <a:rPr sz="1600">
                <a:solidFill>
                  <a:srgbClr val="626469"/>
                </a:solidFill>
                <a:latin typeface="Segoe UI"/>
                <a:cs typeface="Segoe UI"/>
              </a:rPr>
              <a:t>payment</a:t>
            </a:r>
            <a:r>
              <a:rPr sz="1600" spc="-30">
                <a:solidFill>
                  <a:srgbClr val="626469"/>
                </a:solidFill>
                <a:latin typeface="Segoe UI"/>
                <a:cs typeface="Segoe UI"/>
              </a:rPr>
              <a:t> </a:t>
            </a:r>
            <a:r>
              <a:rPr sz="1600">
                <a:solidFill>
                  <a:srgbClr val="626469"/>
                </a:solidFill>
                <a:latin typeface="Segoe UI"/>
                <a:cs typeface="Segoe UI"/>
              </a:rPr>
              <a:t>are</a:t>
            </a:r>
            <a:r>
              <a:rPr sz="1600" spc="-45">
                <a:solidFill>
                  <a:srgbClr val="626469"/>
                </a:solidFill>
                <a:latin typeface="Segoe UI"/>
                <a:cs typeface="Segoe UI"/>
              </a:rPr>
              <a:t> </a:t>
            </a:r>
            <a:r>
              <a:rPr sz="1600">
                <a:solidFill>
                  <a:srgbClr val="626469"/>
                </a:solidFill>
                <a:latin typeface="Segoe UI"/>
                <a:cs typeface="Segoe UI"/>
              </a:rPr>
              <a:t>what</a:t>
            </a:r>
            <a:r>
              <a:rPr sz="1600" spc="-25">
                <a:solidFill>
                  <a:srgbClr val="626469"/>
                </a:solidFill>
                <a:latin typeface="Segoe UI"/>
                <a:cs typeface="Segoe UI"/>
              </a:rPr>
              <a:t> </a:t>
            </a:r>
            <a:r>
              <a:rPr sz="1600">
                <a:solidFill>
                  <a:srgbClr val="626469"/>
                </a:solidFill>
                <a:latin typeface="Segoe UI"/>
                <a:cs typeface="Segoe UI"/>
              </a:rPr>
              <a:t>was</a:t>
            </a:r>
            <a:r>
              <a:rPr sz="1600" spc="-45">
                <a:solidFill>
                  <a:srgbClr val="626469"/>
                </a:solidFill>
                <a:latin typeface="Segoe UI"/>
                <a:cs typeface="Segoe UI"/>
              </a:rPr>
              <a:t> </a:t>
            </a:r>
            <a:r>
              <a:rPr sz="1600" spc="-10">
                <a:solidFill>
                  <a:srgbClr val="626469"/>
                </a:solidFill>
                <a:latin typeface="Segoe UI"/>
                <a:cs typeface="Segoe UI"/>
              </a:rPr>
              <a:t>worked.</a:t>
            </a:r>
            <a:endParaRPr sz="1600">
              <a:latin typeface="Segoe UI"/>
              <a:cs typeface="Segoe UI"/>
            </a:endParaRPr>
          </a:p>
        </p:txBody>
      </p:sp>
      <p:grpSp>
        <p:nvGrpSpPr>
          <p:cNvPr id="10" name="object 10"/>
          <p:cNvGrpSpPr/>
          <p:nvPr/>
        </p:nvGrpSpPr>
        <p:grpSpPr>
          <a:xfrm>
            <a:off x="1236409" y="4315069"/>
            <a:ext cx="1402715" cy="1536700"/>
            <a:chOff x="1236409" y="4315069"/>
            <a:chExt cx="1402715" cy="1536700"/>
          </a:xfrm>
        </p:grpSpPr>
        <p:pic>
          <p:nvPicPr>
            <p:cNvPr id="11" name="object 11"/>
            <p:cNvPicPr/>
            <p:nvPr/>
          </p:nvPicPr>
          <p:blipFill>
            <a:blip r:embed="rId4" cstate="print"/>
            <a:stretch>
              <a:fillRect/>
            </a:stretch>
          </p:blipFill>
          <p:spPr>
            <a:xfrm>
              <a:off x="1242758" y="4321422"/>
              <a:ext cx="1389735" cy="1523806"/>
            </a:xfrm>
            <a:prstGeom prst="rect">
              <a:avLst/>
            </a:prstGeom>
          </p:spPr>
        </p:pic>
        <p:sp>
          <p:nvSpPr>
            <p:cNvPr id="12" name="object 12"/>
            <p:cNvSpPr/>
            <p:nvPr/>
          </p:nvSpPr>
          <p:spPr>
            <a:xfrm>
              <a:off x="1242759" y="4321419"/>
              <a:ext cx="1390015" cy="1524000"/>
            </a:xfrm>
            <a:custGeom>
              <a:avLst/>
              <a:gdLst/>
              <a:ahLst/>
              <a:cxnLst/>
              <a:rect l="l" t="t" r="r" b="b"/>
              <a:pathLst>
                <a:path w="1390014" h="1524000">
                  <a:moveTo>
                    <a:pt x="0" y="138976"/>
                  </a:moveTo>
                  <a:lnTo>
                    <a:pt x="7084" y="95047"/>
                  </a:lnTo>
                  <a:lnTo>
                    <a:pt x="26813" y="56896"/>
                  </a:lnTo>
                  <a:lnTo>
                    <a:pt x="56896" y="26813"/>
                  </a:lnTo>
                  <a:lnTo>
                    <a:pt x="95047" y="7084"/>
                  </a:lnTo>
                  <a:lnTo>
                    <a:pt x="138976" y="0"/>
                  </a:lnTo>
                  <a:lnTo>
                    <a:pt x="1250772" y="0"/>
                  </a:lnTo>
                  <a:lnTo>
                    <a:pt x="1294696" y="7084"/>
                  </a:lnTo>
                  <a:lnTo>
                    <a:pt x="1332846" y="26813"/>
                  </a:lnTo>
                  <a:lnTo>
                    <a:pt x="1362931" y="56896"/>
                  </a:lnTo>
                  <a:lnTo>
                    <a:pt x="1382662" y="95047"/>
                  </a:lnTo>
                  <a:lnTo>
                    <a:pt x="1389748" y="138976"/>
                  </a:lnTo>
                  <a:lnTo>
                    <a:pt x="1389748" y="1384833"/>
                  </a:lnTo>
                  <a:lnTo>
                    <a:pt x="1382662" y="1428762"/>
                  </a:lnTo>
                  <a:lnTo>
                    <a:pt x="1362931" y="1466912"/>
                  </a:lnTo>
                  <a:lnTo>
                    <a:pt x="1332846" y="1496996"/>
                  </a:lnTo>
                  <a:lnTo>
                    <a:pt x="1294696" y="1516724"/>
                  </a:lnTo>
                  <a:lnTo>
                    <a:pt x="1250772" y="1523809"/>
                  </a:lnTo>
                  <a:lnTo>
                    <a:pt x="138976" y="1523809"/>
                  </a:lnTo>
                  <a:lnTo>
                    <a:pt x="95047" y="1516724"/>
                  </a:lnTo>
                  <a:lnTo>
                    <a:pt x="56896" y="1496996"/>
                  </a:lnTo>
                  <a:lnTo>
                    <a:pt x="26813" y="1466912"/>
                  </a:lnTo>
                  <a:lnTo>
                    <a:pt x="7084" y="1428762"/>
                  </a:lnTo>
                  <a:lnTo>
                    <a:pt x="0" y="1384833"/>
                  </a:lnTo>
                  <a:lnTo>
                    <a:pt x="0" y="138976"/>
                  </a:lnTo>
                  <a:close/>
                </a:path>
              </a:pathLst>
            </a:custGeom>
            <a:ln w="12700">
              <a:solidFill>
                <a:srgbClr val="FFFFFF"/>
              </a:solidFill>
            </a:ln>
          </p:spPr>
          <p:txBody>
            <a:bodyPr wrap="square" lIns="0" tIns="0" rIns="0" bIns="0" rtlCol="0"/>
            <a:lstStyle/>
            <a:p>
              <a:endParaRPr/>
            </a:p>
          </p:txBody>
        </p:sp>
      </p:grpSp>
      <p:sp>
        <p:nvSpPr>
          <p:cNvPr id="13" name="object 13"/>
          <p:cNvSpPr txBox="1">
            <a:spLocks noGrp="1"/>
          </p:cNvSpPr>
          <p:nvPr>
            <p:ph type="title"/>
          </p:nvPr>
        </p:nvSpPr>
        <p:spPr>
          <a:xfrm>
            <a:off x="456514" y="287934"/>
            <a:ext cx="4378325" cy="753110"/>
          </a:xfrm>
          <a:prstGeom prst="rect">
            <a:avLst/>
          </a:prstGeom>
          <a:ln w="28575">
            <a:solidFill>
              <a:srgbClr val="626469"/>
            </a:solidFill>
          </a:ln>
        </p:spPr>
        <p:txBody>
          <a:bodyPr vert="horz" wrap="square" lIns="0" tIns="167005" rIns="0" bIns="0" rtlCol="0">
            <a:spAutoFit/>
          </a:bodyPr>
          <a:lstStyle/>
          <a:p>
            <a:pPr marR="4445" algn="ctr">
              <a:lnSpc>
                <a:spcPct val="100000"/>
              </a:lnSpc>
              <a:spcBef>
                <a:spcPts val="1315"/>
              </a:spcBef>
            </a:pPr>
            <a:r>
              <a:rPr spc="65">
                <a:solidFill>
                  <a:srgbClr val="2A9A92"/>
                </a:solidFill>
              </a:rPr>
              <a:t>SHIFT</a:t>
            </a:r>
            <a:r>
              <a:rPr spc="260">
                <a:solidFill>
                  <a:srgbClr val="2A9A92"/>
                </a:solidFill>
              </a:rPr>
              <a:t> </a:t>
            </a:r>
            <a:r>
              <a:rPr spc="65">
                <a:solidFill>
                  <a:srgbClr val="2A9A92"/>
                </a:solidFill>
              </a:rPr>
              <a:t>EXCEPTIONS</a:t>
            </a:r>
          </a:p>
        </p:txBody>
      </p:sp>
      <p:pic>
        <p:nvPicPr>
          <p:cNvPr id="14" name="object 14"/>
          <p:cNvPicPr/>
          <p:nvPr/>
        </p:nvPicPr>
        <p:blipFill>
          <a:blip r:embed="rId5" cstate="print"/>
          <a:stretch>
            <a:fillRect/>
          </a:stretch>
        </p:blipFill>
        <p:spPr>
          <a:xfrm>
            <a:off x="8190002" y="457123"/>
            <a:ext cx="3001580" cy="558706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48767"/>
              <a:ext cx="12191999" cy="6809231"/>
            </a:xfrm>
            <a:prstGeom prst="rect">
              <a:avLst/>
            </a:prstGeom>
          </p:spPr>
        </p:pic>
        <p:sp>
          <p:nvSpPr>
            <p:cNvPr id="4" name="object 4"/>
            <p:cNvSpPr/>
            <p:nvPr/>
          </p:nvSpPr>
          <p:spPr>
            <a:xfrm>
              <a:off x="0" y="0"/>
              <a:ext cx="12192000" cy="6858000"/>
            </a:xfrm>
            <a:custGeom>
              <a:avLst/>
              <a:gdLst/>
              <a:ahLst/>
              <a:cxnLst/>
              <a:rect l="l" t="t" r="r" b="b"/>
              <a:pathLst>
                <a:path w="12192000" h="6858000">
                  <a:moveTo>
                    <a:pt x="12192000" y="4525073"/>
                  </a:moveTo>
                  <a:lnTo>
                    <a:pt x="0" y="4525073"/>
                  </a:lnTo>
                  <a:lnTo>
                    <a:pt x="0" y="6858000"/>
                  </a:lnTo>
                  <a:lnTo>
                    <a:pt x="12192000" y="6858000"/>
                  </a:lnTo>
                  <a:lnTo>
                    <a:pt x="12192000" y="4525073"/>
                  </a:lnTo>
                  <a:close/>
                </a:path>
                <a:path w="12192000" h="6858000">
                  <a:moveTo>
                    <a:pt x="12192000" y="0"/>
                  </a:moveTo>
                  <a:lnTo>
                    <a:pt x="0" y="0"/>
                  </a:lnTo>
                  <a:lnTo>
                    <a:pt x="0" y="4524692"/>
                  </a:lnTo>
                  <a:lnTo>
                    <a:pt x="12192000" y="4524692"/>
                  </a:lnTo>
                  <a:lnTo>
                    <a:pt x="12192000" y="0"/>
                  </a:lnTo>
                  <a:close/>
                </a:path>
              </a:pathLst>
            </a:custGeom>
            <a:solidFill>
              <a:srgbClr val="616369">
                <a:alpha val="54901"/>
              </a:srgbClr>
            </a:solidFill>
          </p:spPr>
          <p:txBody>
            <a:bodyPr wrap="square" lIns="0" tIns="0" rIns="0" bIns="0" rtlCol="0"/>
            <a:lstStyle/>
            <a:p>
              <a:endParaRPr/>
            </a:p>
          </p:txBody>
        </p:sp>
        <p:pic>
          <p:nvPicPr>
            <p:cNvPr id="5" name="object 5"/>
            <p:cNvPicPr/>
            <p:nvPr/>
          </p:nvPicPr>
          <p:blipFill>
            <a:blip r:embed="rId3" cstate="print"/>
            <a:stretch>
              <a:fillRect/>
            </a:stretch>
          </p:blipFill>
          <p:spPr>
            <a:xfrm>
              <a:off x="222504" y="374904"/>
              <a:ext cx="2226563" cy="528826"/>
            </a:xfrm>
            <a:prstGeom prst="rect">
              <a:avLst/>
            </a:prstGeom>
          </p:spPr>
        </p:pic>
        <p:sp>
          <p:nvSpPr>
            <p:cNvPr id="6" name="object 6"/>
            <p:cNvSpPr/>
            <p:nvPr/>
          </p:nvSpPr>
          <p:spPr>
            <a:xfrm>
              <a:off x="887183" y="2585529"/>
              <a:ext cx="10417810" cy="2106930"/>
            </a:xfrm>
            <a:custGeom>
              <a:avLst/>
              <a:gdLst/>
              <a:ahLst/>
              <a:cxnLst/>
              <a:rect l="l" t="t" r="r" b="b"/>
              <a:pathLst>
                <a:path w="10417810" h="2106929">
                  <a:moveTo>
                    <a:pt x="0" y="0"/>
                  </a:moveTo>
                  <a:lnTo>
                    <a:pt x="10417632" y="0"/>
                  </a:lnTo>
                  <a:lnTo>
                    <a:pt x="10417632" y="2106345"/>
                  </a:lnTo>
                  <a:lnTo>
                    <a:pt x="0" y="2106345"/>
                  </a:lnTo>
                  <a:lnTo>
                    <a:pt x="0" y="0"/>
                  </a:lnTo>
                  <a:close/>
                </a:path>
              </a:pathLst>
            </a:custGeom>
            <a:ln w="38100">
              <a:solidFill>
                <a:srgbClr val="FFFFFF"/>
              </a:solidFill>
            </a:ln>
          </p:spPr>
          <p:txBody>
            <a:bodyPr wrap="square" lIns="0" tIns="0" rIns="0" bIns="0" rtlCol="0"/>
            <a:lstStyle/>
            <a:p>
              <a:endParaRPr/>
            </a:p>
          </p:txBody>
        </p:sp>
      </p:grpSp>
      <p:sp>
        <p:nvSpPr>
          <p:cNvPr id="7" name="object 7"/>
          <p:cNvSpPr txBox="1">
            <a:spLocks noGrp="1"/>
          </p:cNvSpPr>
          <p:nvPr>
            <p:ph type="title"/>
          </p:nvPr>
        </p:nvSpPr>
        <p:spPr>
          <a:xfrm>
            <a:off x="2502343" y="2810193"/>
            <a:ext cx="7151370" cy="1854200"/>
          </a:xfrm>
          <a:prstGeom prst="rect">
            <a:avLst/>
          </a:prstGeom>
        </p:spPr>
        <p:txBody>
          <a:bodyPr vert="horz" wrap="square" lIns="0" tIns="12700" rIns="0" bIns="0" rtlCol="0">
            <a:spAutoFit/>
          </a:bodyPr>
          <a:lstStyle/>
          <a:p>
            <a:pPr marL="713105" marR="5080" indent="-701040">
              <a:lnSpc>
                <a:spcPct val="100000"/>
              </a:lnSpc>
              <a:spcBef>
                <a:spcPts val="100"/>
              </a:spcBef>
            </a:pPr>
            <a:r>
              <a:rPr sz="6000" b="0" spc="145">
                <a:latin typeface="Segoe UI"/>
                <a:cs typeface="Segoe UI"/>
              </a:rPr>
              <a:t>INTERACTIVE</a:t>
            </a:r>
            <a:r>
              <a:rPr sz="6000" b="0" spc="340">
                <a:latin typeface="Segoe UI"/>
                <a:cs typeface="Segoe UI"/>
              </a:rPr>
              <a:t> </a:t>
            </a:r>
            <a:r>
              <a:rPr sz="6000" b="0" spc="110">
                <a:latin typeface="Segoe UI"/>
                <a:cs typeface="Segoe UI"/>
              </a:rPr>
              <a:t>VOICE </a:t>
            </a:r>
            <a:r>
              <a:rPr sz="6000" b="0" spc="130">
                <a:latin typeface="Segoe UI"/>
                <a:cs typeface="Segoe UI"/>
              </a:rPr>
              <a:t>RESPONSE</a:t>
            </a:r>
            <a:r>
              <a:rPr sz="6000" b="0" spc="375">
                <a:latin typeface="Segoe UI"/>
                <a:cs typeface="Segoe UI"/>
              </a:rPr>
              <a:t> </a:t>
            </a:r>
            <a:r>
              <a:rPr sz="6000" b="0" spc="145">
                <a:latin typeface="Segoe UI"/>
                <a:cs typeface="Segoe UI"/>
              </a:rPr>
              <a:t>(IVR)</a:t>
            </a:r>
            <a:endParaRPr sz="6000">
              <a:latin typeface="Segoe UI"/>
              <a:cs typeface="Segoe U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6096000" cy="2094230"/>
          </a:xfrm>
          <a:custGeom>
            <a:avLst/>
            <a:gdLst/>
            <a:ahLst/>
            <a:cxnLst/>
            <a:rect l="l" t="t" r="r" b="b"/>
            <a:pathLst>
              <a:path w="6096000" h="2094230">
                <a:moveTo>
                  <a:pt x="6096000" y="0"/>
                </a:moveTo>
                <a:lnTo>
                  <a:pt x="0" y="0"/>
                </a:lnTo>
                <a:lnTo>
                  <a:pt x="0" y="2093810"/>
                </a:lnTo>
                <a:lnTo>
                  <a:pt x="6096000" y="2093810"/>
                </a:lnTo>
                <a:lnTo>
                  <a:pt x="6096000" y="0"/>
                </a:lnTo>
                <a:close/>
              </a:path>
            </a:pathLst>
          </a:custGeom>
          <a:solidFill>
            <a:srgbClr val="79DBD3">
              <a:alpha val="92156"/>
            </a:srgbClr>
          </a:solidFill>
        </p:spPr>
        <p:txBody>
          <a:bodyPr wrap="square" lIns="0" tIns="0" rIns="0" bIns="0" rtlCol="0"/>
          <a:lstStyle/>
          <a:p>
            <a:endParaRPr/>
          </a:p>
        </p:txBody>
      </p:sp>
      <p:sp>
        <p:nvSpPr>
          <p:cNvPr id="3" name="object 3"/>
          <p:cNvSpPr txBox="1"/>
          <p:nvPr/>
        </p:nvSpPr>
        <p:spPr>
          <a:xfrm>
            <a:off x="11069828" y="6319318"/>
            <a:ext cx="199390" cy="208279"/>
          </a:xfrm>
          <a:prstGeom prst="rect">
            <a:avLst/>
          </a:prstGeom>
        </p:spPr>
        <p:txBody>
          <a:bodyPr vert="horz" wrap="square" lIns="0" tIns="12700" rIns="0" bIns="0" rtlCol="0">
            <a:spAutoFit/>
          </a:bodyPr>
          <a:lstStyle/>
          <a:p>
            <a:pPr marL="12700">
              <a:lnSpc>
                <a:spcPct val="100000"/>
              </a:lnSpc>
              <a:spcBef>
                <a:spcPts val="100"/>
              </a:spcBef>
            </a:pPr>
            <a:r>
              <a:rPr sz="1200" spc="40">
                <a:solidFill>
                  <a:srgbClr val="767070"/>
                </a:solidFill>
                <a:latin typeface="Calibri"/>
                <a:cs typeface="Calibri"/>
              </a:rPr>
              <a:t>37</a:t>
            </a:r>
            <a:endParaRPr sz="1200">
              <a:latin typeface="Calibri"/>
              <a:cs typeface="Calibri"/>
            </a:endParaRPr>
          </a:p>
        </p:txBody>
      </p:sp>
      <p:grpSp>
        <p:nvGrpSpPr>
          <p:cNvPr id="4" name="object 4"/>
          <p:cNvGrpSpPr/>
          <p:nvPr/>
        </p:nvGrpSpPr>
        <p:grpSpPr>
          <a:xfrm>
            <a:off x="2485115" y="2289723"/>
            <a:ext cx="7032625" cy="622935"/>
            <a:chOff x="2485115" y="2289723"/>
            <a:chExt cx="7032625" cy="622935"/>
          </a:xfrm>
        </p:grpSpPr>
        <p:sp>
          <p:nvSpPr>
            <p:cNvPr id="5" name="object 5"/>
            <p:cNvSpPr/>
            <p:nvPr/>
          </p:nvSpPr>
          <p:spPr>
            <a:xfrm>
              <a:off x="2796474" y="2296073"/>
              <a:ext cx="6720840" cy="610235"/>
            </a:xfrm>
            <a:custGeom>
              <a:avLst/>
              <a:gdLst/>
              <a:ahLst/>
              <a:cxnLst/>
              <a:rect l="l" t="t" r="r" b="b"/>
              <a:pathLst>
                <a:path w="6720840" h="610235">
                  <a:moveTo>
                    <a:pt x="6720687" y="0"/>
                  </a:moveTo>
                  <a:lnTo>
                    <a:pt x="304990" y="0"/>
                  </a:lnTo>
                  <a:lnTo>
                    <a:pt x="0" y="305003"/>
                  </a:lnTo>
                  <a:lnTo>
                    <a:pt x="304990" y="610006"/>
                  </a:lnTo>
                  <a:lnTo>
                    <a:pt x="6720687" y="610006"/>
                  </a:lnTo>
                  <a:lnTo>
                    <a:pt x="6720687" y="0"/>
                  </a:lnTo>
                  <a:close/>
                </a:path>
              </a:pathLst>
            </a:custGeom>
            <a:solidFill>
              <a:srgbClr val="2A9A92"/>
            </a:solidFill>
          </p:spPr>
          <p:txBody>
            <a:bodyPr wrap="square" lIns="0" tIns="0" rIns="0" bIns="0" rtlCol="0"/>
            <a:lstStyle/>
            <a:p>
              <a:endParaRPr/>
            </a:p>
          </p:txBody>
        </p:sp>
        <p:pic>
          <p:nvPicPr>
            <p:cNvPr id="6" name="object 6"/>
            <p:cNvPicPr/>
            <p:nvPr/>
          </p:nvPicPr>
          <p:blipFill>
            <a:blip r:embed="rId2" cstate="print"/>
            <a:stretch>
              <a:fillRect/>
            </a:stretch>
          </p:blipFill>
          <p:spPr>
            <a:xfrm>
              <a:off x="2491466" y="2296071"/>
              <a:ext cx="610001" cy="610006"/>
            </a:xfrm>
            <a:prstGeom prst="rect">
              <a:avLst/>
            </a:prstGeom>
          </p:spPr>
        </p:pic>
        <p:sp>
          <p:nvSpPr>
            <p:cNvPr id="7" name="object 7"/>
            <p:cNvSpPr/>
            <p:nvPr/>
          </p:nvSpPr>
          <p:spPr>
            <a:xfrm>
              <a:off x="2491465" y="2296073"/>
              <a:ext cx="610235" cy="610235"/>
            </a:xfrm>
            <a:custGeom>
              <a:avLst/>
              <a:gdLst/>
              <a:ahLst/>
              <a:cxnLst/>
              <a:rect l="l" t="t" r="r" b="b"/>
              <a:pathLst>
                <a:path w="610235" h="610235">
                  <a:moveTo>
                    <a:pt x="0" y="305003"/>
                  </a:moveTo>
                  <a:lnTo>
                    <a:pt x="3991" y="255529"/>
                  </a:lnTo>
                  <a:lnTo>
                    <a:pt x="15548" y="208596"/>
                  </a:lnTo>
                  <a:lnTo>
                    <a:pt x="34043" y="164834"/>
                  </a:lnTo>
                  <a:lnTo>
                    <a:pt x="58846" y="124870"/>
                  </a:lnTo>
                  <a:lnTo>
                    <a:pt x="89331" y="89331"/>
                  </a:lnTo>
                  <a:lnTo>
                    <a:pt x="124870" y="58846"/>
                  </a:lnTo>
                  <a:lnTo>
                    <a:pt x="164834" y="34043"/>
                  </a:lnTo>
                  <a:lnTo>
                    <a:pt x="208596" y="15548"/>
                  </a:lnTo>
                  <a:lnTo>
                    <a:pt x="255529" y="3991"/>
                  </a:lnTo>
                  <a:lnTo>
                    <a:pt x="305003" y="0"/>
                  </a:lnTo>
                  <a:lnTo>
                    <a:pt x="354477" y="3991"/>
                  </a:lnTo>
                  <a:lnTo>
                    <a:pt x="401409" y="15548"/>
                  </a:lnTo>
                  <a:lnTo>
                    <a:pt x="445171" y="34043"/>
                  </a:lnTo>
                  <a:lnTo>
                    <a:pt x="485135" y="58846"/>
                  </a:lnTo>
                  <a:lnTo>
                    <a:pt x="520674" y="89331"/>
                  </a:lnTo>
                  <a:lnTo>
                    <a:pt x="551159" y="124870"/>
                  </a:lnTo>
                  <a:lnTo>
                    <a:pt x="575963" y="164834"/>
                  </a:lnTo>
                  <a:lnTo>
                    <a:pt x="594457" y="208596"/>
                  </a:lnTo>
                  <a:lnTo>
                    <a:pt x="606014" y="255529"/>
                  </a:lnTo>
                  <a:lnTo>
                    <a:pt x="610006" y="305003"/>
                  </a:lnTo>
                  <a:lnTo>
                    <a:pt x="606014" y="354477"/>
                  </a:lnTo>
                  <a:lnTo>
                    <a:pt x="594457" y="401409"/>
                  </a:lnTo>
                  <a:lnTo>
                    <a:pt x="575963" y="445171"/>
                  </a:lnTo>
                  <a:lnTo>
                    <a:pt x="551159" y="485135"/>
                  </a:lnTo>
                  <a:lnTo>
                    <a:pt x="520674" y="520674"/>
                  </a:lnTo>
                  <a:lnTo>
                    <a:pt x="485135" y="551159"/>
                  </a:lnTo>
                  <a:lnTo>
                    <a:pt x="445171" y="575963"/>
                  </a:lnTo>
                  <a:lnTo>
                    <a:pt x="401409" y="594457"/>
                  </a:lnTo>
                  <a:lnTo>
                    <a:pt x="354477" y="606014"/>
                  </a:lnTo>
                  <a:lnTo>
                    <a:pt x="305003" y="610006"/>
                  </a:lnTo>
                  <a:lnTo>
                    <a:pt x="255529" y="606014"/>
                  </a:lnTo>
                  <a:lnTo>
                    <a:pt x="208596" y="594457"/>
                  </a:lnTo>
                  <a:lnTo>
                    <a:pt x="164834" y="575963"/>
                  </a:lnTo>
                  <a:lnTo>
                    <a:pt x="124870" y="551159"/>
                  </a:lnTo>
                  <a:lnTo>
                    <a:pt x="89331" y="520674"/>
                  </a:lnTo>
                  <a:lnTo>
                    <a:pt x="58846" y="485135"/>
                  </a:lnTo>
                  <a:lnTo>
                    <a:pt x="34043" y="445171"/>
                  </a:lnTo>
                  <a:lnTo>
                    <a:pt x="15548" y="401409"/>
                  </a:lnTo>
                  <a:lnTo>
                    <a:pt x="3991" y="354477"/>
                  </a:lnTo>
                  <a:lnTo>
                    <a:pt x="0" y="305003"/>
                  </a:lnTo>
                  <a:close/>
                </a:path>
              </a:pathLst>
            </a:custGeom>
            <a:ln w="12700">
              <a:solidFill>
                <a:srgbClr val="FFFFFF"/>
              </a:solidFill>
            </a:ln>
          </p:spPr>
          <p:txBody>
            <a:bodyPr wrap="square" lIns="0" tIns="0" rIns="0" bIns="0" rtlCol="0"/>
            <a:lstStyle/>
            <a:p>
              <a:endParaRPr/>
            </a:p>
          </p:txBody>
        </p:sp>
      </p:grpSp>
      <p:grpSp>
        <p:nvGrpSpPr>
          <p:cNvPr id="8" name="object 8"/>
          <p:cNvGrpSpPr/>
          <p:nvPr/>
        </p:nvGrpSpPr>
        <p:grpSpPr>
          <a:xfrm>
            <a:off x="2485115" y="3067522"/>
            <a:ext cx="7032625" cy="622935"/>
            <a:chOff x="2485115" y="3067522"/>
            <a:chExt cx="7032625" cy="622935"/>
          </a:xfrm>
        </p:grpSpPr>
        <p:sp>
          <p:nvSpPr>
            <p:cNvPr id="9" name="object 9"/>
            <p:cNvSpPr/>
            <p:nvPr/>
          </p:nvSpPr>
          <p:spPr>
            <a:xfrm>
              <a:off x="2796474" y="3073871"/>
              <a:ext cx="6720840" cy="610235"/>
            </a:xfrm>
            <a:custGeom>
              <a:avLst/>
              <a:gdLst/>
              <a:ahLst/>
              <a:cxnLst/>
              <a:rect l="l" t="t" r="r" b="b"/>
              <a:pathLst>
                <a:path w="6720840" h="610235">
                  <a:moveTo>
                    <a:pt x="6720687" y="0"/>
                  </a:moveTo>
                  <a:lnTo>
                    <a:pt x="304990" y="0"/>
                  </a:lnTo>
                  <a:lnTo>
                    <a:pt x="0" y="305003"/>
                  </a:lnTo>
                  <a:lnTo>
                    <a:pt x="304990" y="610006"/>
                  </a:lnTo>
                  <a:lnTo>
                    <a:pt x="6720687" y="610006"/>
                  </a:lnTo>
                  <a:lnTo>
                    <a:pt x="6720687" y="0"/>
                  </a:lnTo>
                  <a:close/>
                </a:path>
              </a:pathLst>
            </a:custGeom>
            <a:solidFill>
              <a:srgbClr val="79DBD3"/>
            </a:solidFill>
          </p:spPr>
          <p:txBody>
            <a:bodyPr wrap="square" lIns="0" tIns="0" rIns="0" bIns="0" rtlCol="0"/>
            <a:lstStyle/>
            <a:p>
              <a:endParaRPr/>
            </a:p>
          </p:txBody>
        </p:sp>
        <p:pic>
          <p:nvPicPr>
            <p:cNvPr id="10" name="object 10"/>
            <p:cNvPicPr/>
            <p:nvPr/>
          </p:nvPicPr>
          <p:blipFill>
            <a:blip r:embed="rId3" cstate="print"/>
            <a:stretch>
              <a:fillRect/>
            </a:stretch>
          </p:blipFill>
          <p:spPr>
            <a:xfrm>
              <a:off x="2491460" y="3073872"/>
              <a:ext cx="610006" cy="610003"/>
            </a:xfrm>
            <a:prstGeom prst="rect">
              <a:avLst/>
            </a:prstGeom>
          </p:spPr>
        </p:pic>
        <p:sp>
          <p:nvSpPr>
            <p:cNvPr id="11" name="object 11"/>
            <p:cNvSpPr/>
            <p:nvPr/>
          </p:nvSpPr>
          <p:spPr>
            <a:xfrm>
              <a:off x="2491465" y="3073872"/>
              <a:ext cx="610235" cy="610235"/>
            </a:xfrm>
            <a:custGeom>
              <a:avLst/>
              <a:gdLst/>
              <a:ahLst/>
              <a:cxnLst/>
              <a:rect l="l" t="t" r="r" b="b"/>
              <a:pathLst>
                <a:path w="610235" h="610235">
                  <a:moveTo>
                    <a:pt x="0" y="305003"/>
                  </a:moveTo>
                  <a:lnTo>
                    <a:pt x="3991" y="255529"/>
                  </a:lnTo>
                  <a:lnTo>
                    <a:pt x="15548" y="208596"/>
                  </a:lnTo>
                  <a:lnTo>
                    <a:pt x="34043" y="164834"/>
                  </a:lnTo>
                  <a:lnTo>
                    <a:pt x="58846" y="124870"/>
                  </a:lnTo>
                  <a:lnTo>
                    <a:pt x="89331" y="89331"/>
                  </a:lnTo>
                  <a:lnTo>
                    <a:pt x="124870" y="58846"/>
                  </a:lnTo>
                  <a:lnTo>
                    <a:pt x="164834" y="34043"/>
                  </a:lnTo>
                  <a:lnTo>
                    <a:pt x="208596" y="15548"/>
                  </a:lnTo>
                  <a:lnTo>
                    <a:pt x="255529" y="3991"/>
                  </a:lnTo>
                  <a:lnTo>
                    <a:pt x="305003" y="0"/>
                  </a:lnTo>
                  <a:lnTo>
                    <a:pt x="354477" y="3991"/>
                  </a:lnTo>
                  <a:lnTo>
                    <a:pt x="401409" y="15548"/>
                  </a:lnTo>
                  <a:lnTo>
                    <a:pt x="445171" y="34043"/>
                  </a:lnTo>
                  <a:lnTo>
                    <a:pt x="485135" y="58846"/>
                  </a:lnTo>
                  <a:lnTo>
                    <a:pt x="520674" y="89331"/>
                  </a:lnTo>
                  <a:lnTo>
                    <a:pt x="551159" y="124870"/>
                  </a:lnTo>
                  <a:lnTo>
                    <a:pt x="575963" y="164834"/>
                  </a:lnTo>
                  <a:lnTo>
                    <a:pt x="594457" y="208596"/>
                  </a:lnTo>
                  <a:lnTo>
                    <a:pt x="606014" y="255529"/>
                  </a:lnTo>
                  <a:lnTo>
                    <a:pt x="610006" y="305003"/>
                  </a:lnTo>
                  <a:lnTo>
                    <a:pt x="606014" y="354477"/>
                  </a:lnTo>
                  <a:lnTo>
                    <a:pt x="594457" y="401409"/>
                  </a:lnTo>
                  <a:lnTo>
                    <a:pt x="575963" y="445171"/>
                  </a:lnTo>
                  <a:lnTo>
                    <a:pt x="551159" y="485135"/>
                  </a:lnTo>
                  <a:lnTo>
                    <a:pt x="520674" y="520674"/>
                  </a:lnTo>
                  <a:lnTo>
                    <a:pt x="485135" y="551159"/>
                  </a:lnTo>
                  <a:lnTo>
                    <a:pt x="445171" y="575963"/>
                  </a:lnTo>
                  <a:lnTo>
                    <a:pt x="401409" y="594457"/>
                  </a:lnTo>
                  <a:lnTo>
                    <a:pt x="354477" y="606014"/>
                  </a:lnTo>
                  <a:lnTo>
                    <a:pt x="305003" y="610006"/>
                  </a:lnTo>
                  <a:lnTo>
                    <a:pt x="255529" y="606014"/>
                  </a:lnTo>
                  <a:lnTo>
                    <a:pt x="208596" y="594457"/>
                  </a:lnTo>
                  <a:lnTo>
                    <a:pt x="164834" y="575963"/>
                  </a:lnTo>
                  <a:lnTo>
                    <a:pt x="124870" y="551159"/>
                  </a:lnTo>
                  <a:lnTo>
                    <a:pt x="89331" y="520674"/>
                  </a:lnTo>
                  <a:lnTo>
                    <a:pt x="58846" y="485135"/>
                  </a:lnTo>
                  <a:lnTo>
                    <a:pt x="34043" y="445171"/>
                  </a:lnTo>
                  <a:lnTo>
                    <a:pt x="15548" y="401409"/>
                  </a:lnTo>
                  <a:lnTo>
                    <a:pt x="3991" y="354477"/>
                  </a:lnTo>
                  <a:lnTo>
                    <a:pt x="0" y="305003"/>
                  </a:lnTo>
                  <a:close/>
                </a:path>
              </a:pathLst>
            </a:custGeom>
            <a:ln w="12700">
              <a:solidFill>
                <a:srgbClr val="FFFFFF"/>
              </a:solidFill>
            </a:ln>
          </p:spPr>
          <p:txBody>
            <a:bodyPr wrap="square" lIns="0" tIns="0" rIns="0" bIns="0" rtlCol="0"/>
            <a:lstStyle/>
            <a:p>
              <a:endParaRPr/>
            </a:p>
          </p:txBody>
        </p:sp>
      </p:grpSp>
      <p:grpSp>
        <p:nvGrpSpPr>
          <p:cNvPr id="12" name="object 12"/>
          <p:cNvGrpSpPr/>
          <p:nvPr/>
        </p:nvGrpSpPr>
        <p:grpSpPr>
          <a:xfrm>
            <a:off x="2485115" y="3845318"/>
            <a:ext cx="7032625" cy="622935"/>
            <a:chOff x="2485115" y="3845318"/>
            <a:chExt cx="7032625" cy="622935"/>
          </a:xfrm>
        </p:grpSpPr>
        <p:sp>
          <p:nvSpPr>
            <p:cNvPr id="13" name="object 13"/>
            <p:cNvSpPr/>
            <p:nvPr/>
          </p:nvSpPr>
          <p:spPr>
            <a:xfrm>
              <a:off x="2796474" y="3851668"/>
              <a:ext cx="6720840" cy="610235"/>
            </a:xfrm>
            <a:custGeom>
              <a:avLst/>
              <a:gdLst/>
              <a:ahLst/>
              <a:cxnLst/>
              <a:rect l="l" t="t" r="r" b="b"/>
              <a:pathLst>
                <a:path w="6720840" h="610235">
                  <a:moveTo>
                    <a:pt x="6720687" y="0"/>
                  </a:moveTo>
                  <a:lnTo>
                    <a:pt x="304990" y="0"/>
                  </a:lnTo>
                  <a:lnTo>
                    <a:pt x="0" y="305003"/>
                  </a:lnTo>
                  <a:lnTo>
                    <a:pt x="304990" y="610006"/>
                  </a:lnTo>
                  <a:lnTo>
                    <a:pt x="6720687" y="610006"/>
                  </a:lnTo>
                  <a:lnTo>
                    <a:pt x="6720687" y="0"/>
                  </a:lnTo>
                  <a:close/>
                </a:path>
              </a:pathLst>
            </a:custGeom>
            <a:solidFill>
              <a:srgbClr val="86A4DF"/>
            </a:solidFill>
          </p:spPr>
          <p:txBody>
            <a:bodyPr wrap="square" lIns="0" tIns="0" rIns="0" bIns="0" rtlCol="0"/>
            <a:lstStyle/>
            <a:p>
              <a:endParaRPr/>
            </a:p>
          </p:txBody>
        </p:sp>
        <p:pic>
          <p:nvPicPr>
            <p:cNvPr id="14" name="object 14"/>
            <p:cNvPicPr/>
            <p:nvPr/>
          </p:nvPicPr>
          <p:blipFill>
            <a:blip r:embed="rId4" cstate="print"/>
            <a:stretch>
              <a:fillRect/>
            </a:stretch>
          </p:blipFill>
          <p:spPr>
            <a:xfrm>
              <a:off x="2491466" y="3851669"/>
              <a:ext cx="610001" cy="610005"/>
            </a:xfrm>
            <a:prstGeom prst="rect">
              <a:avLst/>
            </a:prstGeom>
          </p:spPr>
        </p:pic>
        <p:sp>
          <p:nvSpPr>
            <p:cNvPr id="15" name="object 15"/>
            <p:cNvSpPr/>
            <p:nvPr/>
          </p:nvSpPr>
          <p:spPr>
            <a:xfrm>
              <a:off x="2491465" y="3851668"/>
              <a:ext cx="610235" cy="610235"/>
            </a:xfrm>
            <a:custGeom>
              <a:avLst/>
              <a:gdLst/>
              <a:ahLst/>
              <a:cxnLst/>
              <a:rect l="l" t="t" r="r" b="b"/>
              <a:pathLst>
                <a:path w="610235" h="610235">
                  <a:moveTo>
                    <a:pt x="0" y="305003"/>
                  </a:moveTo>
                  <a:lnTo>
                    <a:pt x="3991" y="255529"/>
                  </a:lnTo>
                  <a:lnTo>
                    <a:pt x="15548" y="208596"/>
                  </a:lnTo>
                  <a:lnTo>
                    <a:pt x="34043" y="164834"/>
                  </a:lnTo>
                  <a:lnTo>
                    <a:pt x="58846" y="124870"/>
                  </a:lnTo>
                  <a:lnTo>
                    <a:pt x="89331" y="89331"/>
                  </a:lnTo>
                  <a:lnTo>
                    <a:pt x="124870" y="58846"/>
                  </a:lnTo>
                  <a:lnTo>
                    <a:pt x="164834" y="34043"/>
                  </a:lnTo>
                  <a:lnTo>
                    <a:pt x="208596" y="15548"/>
                  </a:lnTo>
                  <a:lnTo>
                    <a:pt x="255529" y="3991"/>
                  </a:lnTo>
                  <a:lnTo>
                    <a:pt x="305003" y="0"/>
                  </a:lnTo>
                  <a:lnTo>
                    <a:pt x="354477" y="3991"/>
                  </a:lnTo>
                  <a:lnTo>
                    <a:pt x="401409" y="15548"/>
                  </a:lnTo>
                  <a:lnTo>
                    <a:pt x="445171" y="34043"/>
                  </a:lnTo>
                  <a:lnTo>
                    <a:pt x="485135" y="58846"/>
                  </a:lnTo>
                  <a:lnTo>
                    <a:pt x="520674" y="89331"/>
                  </a:lnTo>
                  <a:lnTo>
                    <a:pt x="551159" y="124870"/>
                  </a:lnTo>
                  <a:lnTo>
                    <a:pt x="575963" y="164834"/>
                  </a:lnTo>
                  <a:lnTo>
                    <a:pt x="594457" y="208596"/>
                  </a:lnTo>
                  <a:lnTo>
                    <a:pt x="606014" y="255529"/>
                  </a:lnTo>
                  <a:lnTo>
                    <a:pt x="610006" y="305003"/>
                  </a:lnTo>
                  <a:lnTo>
                    <a:pt x="606014" y="354477"/>
                  </a:lnTo>
                  <a:lnTo>
                    <a:pt x="594457" y="401409"/>
                  </a:lnTo>
                  <a:lnTo>
                    <a:pt x="575963" y="445171"/>
                  </a:lnTo>
                  <a:lnTo>
                    <a:pt x="551159" y="485135"/>
                  </a:lnTo>
                  <a:lnTo>
                    <a:pt x="520674" y="520674"/>
                  </a:lnTo>
                  <a:lnTo>
                    <a:pt x="485135" y="551159"/>
                  </a:lnTo>
                  <a:lnTo>
                    <a:pt x="445171" y="575963"/>
                  </a:lnTo>
                  <a:lnTo>
                    <a:pt x="401409" y="594457"/>
                  </a:lnTo>
                  <a:lnTo>
                    <a:pt x="354477" y="606014"/>
                  </a:lnTo>
                  <a:lnTo>
                    <a:pt x="305003" y="610006"/>
                  </a:lnTo>
                  <a:lnTo>
                    <a:pt x="255529" y="606014"/>
                  </a:lnTo>
                  <a:lnTo>
                    <a:pt x="208596" y="594457"/>
                  </a:lnTo>
                  <a:lnTo>
                    <a:pt x="164834" y="575963"/>
                  </a:lnTo>
                  <a:lnTo>
                    <a:pt x="124870" y="551159"/>
                  </a:lnTo>
                  <a:lnTo>
                    <a:pt x="89331" y="520674"/>
                  </a:lnTo>
                  <a:lnTo>
                    <a:pt x="58846" y="485135"/>
                  </a:lnTo>
                  <a:lnTo>
                    <a:pt x="34043" y="445171"/>
                  </a:lnTo>
                  <a:lnTo>
                    <a:pt x="15548" y="401409"/>
                  </a:lnTo>
                  <a:lnTo>
                    <a:pt x="3991" y="354477"/>
                  </a:lnTo>
                  <a:lnTo>
                    <a:pt x="0" y="305003"/>
                  </a:lnTo>
                  <a:close/>
                </a:path>
              </a:pathLst>
            </a:custGeom>
            <a:ln w="12700">
              <a:solidFill>
                <a:srgbClr val="FFFFFF"/>
              </a:solidFill>
            </a:ln>
          </p:spPr>
          <p:txBody>
            <a:bodyPr wrap="square" lIns="0" tIns="0" rIns="0" bIns="0" rtlCol="0"/>
            <a:lstStyle/>
            <a:p>
              <a:endParaRPr/>
            </a:p>
          </p:txBody>
        </p:sp>
      </p:grpSp>
      <p:grpSp>
        <p:nvGrpSpPr>
          <p:cNvPr id="16" name="object 16"/>
          <p:cNvGrpSpPr/>
          <p:nvPr/>
        </p:nvGrpSpPr>
        <p:grpSpPr>
          <a:xfrm>
            <a:off x="2485115" y="4623117"/>
            <a:ext cx="7032625" cy="622935"/>
            <a:chOff x="2485115" y="4623117"/>
            <a:chExt cx="7032625" cy="622935"/>
          </a:xfrm>
        </p:grpSpPr>
        <p:sp>
          <p:nvSpPr>
            <p:cNvPr id="17" name="object 17"/>
            <p:cNvSpPr/>
            <p:nvPr/>
          </p:nvSpPr>
          <p:spPr>
            <a:xfrm>
              <a:off x="2796474" y="4629466"/>
              <a:ext cx="6720840" cy="610235"/>
            </a:xfrm>
            <a:custGeom>
              <a:avLst/>
              <a:gdLst/>
              <a:ahLst/>
              <a:cxnLst/>
              <a:rect l="l" t="t" r="r" b="b"/>
              <a:pathLst>
                <a:path w="6720840" h="610235">
                  <a:moveTo>
                    <a:pt x="6720687" y="0"/>
                  </a:moveTo>
                  <a:lnTo>
                    <a:pt x="304990" y="0"/>
                  </a:lnTo>
                  <a:lnTo>
                    <a:pt x="0" y="305003"/>
                  </a:lnTo>
                  <a:lnTo>
                    <a:pt x="304990" y="610006"/>
                  </a:lnTo>
                  <a:lnTo>
                    <a:pt x="6720687" y="610006"/>
                  </a:lnTo>
                  <a:lnTo>
                    <a:pt x="6720687" y="0"/>
                  </a:lnTo>
                  <a:close/>
                </a:path>
              </a:pathLst>
            </a:custGeom>
            <a:solidFill>
              <a:srgbClr val="FFD78E"/>
            </a:solidFill>
          </p:spPr>
          <p:txBody>
            <a:bodyPr wrap="square" lIns="0" tIns="0" rIns="0" bIns="0" rtlCol="0"/>
            <a:lstStyle/>
            <a:p>
              <a:endParaRPr/>
            </a:p>
          </p:txBody>
        </p:sp>
        <p:pic>
          <p:nvPicPr>
            <p:cNvPr id="18" name="object 18"/>
            <p:cNvPicPr/>
            <p:nvPr/>
          </p:nvPicPr>
          <p:blipFill>
            <a:blip r:embed="rId5" cstate="print"/>
            <a:stretch>
              <a:fillRect/>
            </a:stretch>
          </p:blipFill>
          <p:spPr>
            <a:xfrm>
              <a:off x="2491466" y="4629467"/>
              <a:ext cx="610001" cy="610004"/>
            </a:xfrm>
            <a:prstGeom prst="rect">
              <a:avLst/>
            </a:prstGeom>
          </p:spPr>
        </p:pic>
        <p:sp>
          <p:nvSpPr>
            <p:cNvPr id="19" name="object 19"/>
            <p:cNvSpPr/>
            <p:nvPr/>
          </p:nvSpPr>
          <p:spPr>
            <a:xfrm>
              <a:off x="2491465" y="4629467"/>
              <a:ext cx="610235" cy="610235"/>
            </a:xfrm>
            <a:custGeom>
              <a:avLst/>
              <a:gdLst/>
              <a:ahLst/>
              <a:cxnLst/>
              <a:rect l="l" t="t" r="r" b="b"/>
              <a:pathLst>
                <a:path w="610235" h="610235">
                  <a:moveTo>
                    <a:pt x="0" y="305003"/>
                  </a:moveTo>
                  <a:lnTo>
                    <a:pt x="3991" y="255529"/>
                  </a:lnTo>
                  <a:lnTo>
                    <a:pt x="15548" y="208596"/>
                  </a:lnTo>
                  <a:lnTo>
                    <a:pt x="34043" y="164834"/>
                  </a:lnTo>
                  <a:lnTo>
                    <a:pt x="58846" y="124870"/>
                  </a:lnTo>
                  <a:lnTo>
                    <a:pt x="89331" y="89331"/>
                  </a:lnTo>
                  <a:lnTo>
                    <a:pt x="124870" y="58846"/>
                  </a:lnTo>
                  <a:lnTo>
                    <a:pt x="164834" y="34043"/>
                  </a:lnTo>
                  <a:lnTo>
                    <a:pt x="208596" y="15548"/>
                  </a:lnTo>
                  <a:lnTo>
                    <a:pt x="255529" y="3991"/>
                  </a:lnTo>
                  <a:lnTo>
                    <a:pt x="305003" y="0"/>
                  </a:lnTo>
                  <a:lnTo>
                    <a:pt x="354477" y="3991"/>
                  </a:lnTo>
                  <a:lnTo>
                    <a:pt x="401409" y="15548"/>
                  </a:lnTo>
                  <a:lnTo>
                    <a:pt x="445171" y="34043"/>
                  </a:lnTo>
                  <a:lnTo>
                    <a:pt x="485135" y="58846"/>
                  </a:lnTo>
                  <a:lnTo>
                    <a:pt x="520674" y="89331"/>
                  </a:lnTo>
                  <a:lnTo>
                    <a:pt x="551159" y="124870"/>
                  </a:lnTo>
                  <a:lnTo>
                    <a:pt x="575963" y="164834"/>
                  </a:lnTo>
                  <a:lnTo>
                    <a:pt x="594457" y="208596"/>
                  </a:lnTo>
                  <a:lnTo>
                    <a:pt x="606014" y="255529"/>
                  </a:lnTo>
                  <a:lnTo>
                    <a:pt x="610006" y="305003"/>
                  </a:lnTo>
                  <a:lnTo>
                    <a:pt x="606014" y="354477"/>
                  </a:lnTo>
                  <a:lnTo>
                    <a:pt x="594457" y="401409"/>
                  </a:lnTo>
                  <a:lnTo>
                    <a:pt x="575963" y="445171"/>
                  </a:lnTo>
                  <a:lnTo>
                    <a:pt x="551159" y="485135"/>
                  </a:lnTo>
                  <a:lnTo>
                    <a:pt x="520674" y="520674"/>
                  </a:lnTo>
                  <a:lnTo>
                    <a:pt x="485135" y="551159"/>
                  </a:lnTo>
                  <a:lnTo>
                    <a:pt x="445171" y="575963"/>
                  </a:lnTo>
                  <a:lnTo>
                    <a:pt x="401409" y="594457"/>
                  </a:lnTo>
                  <a:lnTo>
                    <a:pt x="354477" y="606014"/>
                  </a:lnTo>
                  <a:lnTo>
                    <a:pt x="305003" y="610006"/>
                  </a:lnTo>
                  <a:lnTo>
                    <a:pt x="255529" y="606014"/>
                  </a:lnTo>
                  <a:lnTo>
                    <a:pt x="208596" y="594457"/>
                  </a:lnTo>
                  <a:lnTo>
                    <a:pt x="164834" y="575963"/>
                  </a:lnTo>
                  <a:lnTo>
                    <a:pt x="124870" y="551159"/>
                  </a:lnTo>
                  <a:lnTo>
                    <a:pt x="89331" y="520674"/>
                  </a:lnTo>
                  <a:lnTo>
                    <a:pt x="58846" y="485135"/>
                  </a:lnTo>
                  <a:lnTo>
                    <a:pt x="34043" y="445171"/>
                  </a:lnTo>
                  <a:lnTo>
                    <a:pt x="15548" y="401409"/>
                  </a:lnTo>
                  <a:lnTo>
                    <a:pt x="3991" y="354477"/>
                  </a:lnTo>
                  <a:lnTo>
                    <a:pt x="0" y="305003"/>
                  </a:lnTo>
                  <a:close/>
                </a:path>
              </a:pathLst>
            </a:custGeom>
            <a:ln w="12700">
              <a:solidFill>
                <a:srgbClr val="FFFFFF"/>
              </a:solidFill>
            </a:ln>
          </p:spPr>
          <p:txBody>
            <a:bodyPr wrap="square" lIns="0" tIns="0" rIns="0" bIns="0" rtlCol="0"/>
            <a:lstStyle/>
            <a:p>
              <a:endParaRPr/>
            </a:p>
          </p:txBody>
        </p:sp>
      </p:grpSp>
      <p:grpSp>
        <p:nvGrpSpPr>
          <p:cNvPr id="20" name="object 20"/>
          <p:cNvGrpSpPr/>
          <p:nvPr/>
        </p:nvGrpSpPr>
        <p:grpSpPr>
          <a:xfrm>
            <a:off x="2790123" y="5400913"/>
            <a:ext cx="6733540" cy="622935"/>
            <a:chOff x="2790123" y="5400913"/>
            <a:chExt cx="6733540" cy="622935"/>
          </a:xfrm>
        </p:grpSpPr>
        <p:sp>
          <p:nvSpPr>
            <p:cNvPr id="21" name="object 21"/>
            <p:cNvSpPr/>
            <p:nvPr/>
          </p:nvSpPr>
          <p:spPr>
            <a:xfrm>
              <a:off x="2796473" y="5407263"/>
              <a:ext cx="6720840" cy="610235"/>
            </a:xfrm>
            <a:custGeom>
              <a:avLst/>
              <a:gdLst/>
              <a:ahLst/>
              <a:cxnLst/>
              <a:rect l="l" t="t" r="r" b="b"/>
              <a:pathLst>
                <a:path w="6720840" h="610235">
                  <a:moveTo>
                    <a:pt x="6720687" y="0"/>
                  </a:moveTo>
                  <a:lnTo>
                    <a:pt x="304990" y="0"/>
                  </a:lnTo>
                  <a:lnTo>
                    <a:pt x="0" y="305003"/>
                  </a:lnTo>
                  <a:lnTo>
                    <a:pt x="304990" y="610006"/>
                  </a:lnTo>
                  <a:lnTo>
                    <a:pt x="6720687" y="610006"/>
                  </a:lnTo>
                  <a:lnTo>
                    <a:pt x="6720687" y="0"/>
                  </a:lnTo>
                  <a:close/>
                </a:path>
              </a:pathLst>
            </a:custGeom>
            <a:solidFill>
              <a:srgbClr val="3E63AC"/>
            </a:solidFill>
          </p:spPr>
          <p:txBody>
            <a:bodyPr wrap="square" lIns="0" tIns="0" rIns="0" bIns="0" rtlCol="0"/>
            <a:lstStyle/>
            <a:p>
              <a:endParaRPr/>
            </a:p>
          </p:txBody>
        </p:sp>
        <p:sp>
          <p:nvSpPr>
            <p:cNvPr id="22" name="object 22"/>
            <p:cNvSpPr/>
            <p:nvPr/>
          </p:nvSpPr>
          <p:spPr>
            <a:xfrm>
              <a:off x="2796473" y="5407263"/>
              <a:ext cx="6720840" cy="610235"/>
            </a:xfrm>
            <a:custGeom>
              <a:avLst/>
              <a:gdLst/>
              <a:ahLst/>
              <a:cxnLst/>
              <a:rect l="l" t="t" r="r" b="b"/>
              <a:pathLst>
                <a:path w="6720840" h="610235">
                  <a:moveTo>
                    <a:pt x="6720687" y="610006"/>
                  </a:moveTo>
                  <a:lnTo>
                    <a:pt x="304990" y="610006"/>
                  </a:lnTo>
                  <a:lnTo>
                    <a:pt x="0" y="305003"/>
                  </a:lnTo>
                  <a:lnTo>
                    <a:pt x="304990" y="0"/>
                  </a:lnTo>
                  <a:lnTo>
                    <a:pt x="6720687" y="0"/>
                  </a:lnTo>
                  <a:lnTo>
                    <a:pt x="6720687" y="610006"/>
                  </a:lnTo>
                  <a:close/>
                </a:path>
              </a:pathLst>
            </a:custGeom>
            <a:ln w="12700">
              <a:solidFill>
                <a:srgbClr val="2A9A92"/>
              </a:solidFill>
            </a:ln>
          </p:spPr>
          <p:txBody>
            <a:bodyPr wrap="square" lIns="0" tIns="0" rIns="0" bIns="0" rtlCol="0"/>
            <a:lstStyle/>
            <a:p>
              <a:endParaRPr/>
            </a:p>
          </p:txBody>
        </p:sp>
      </p:grpSp>
      <p:sp>
        <p:nvSpPr>
          <p:cNvPr id="23" name="object 23"/>
          <p:cNvSpPr txBox="1"/>
          <p:nvPr/>
        </p:nvSpPr>
        <p:spPr>
          <a:xfrm>
            <a:off x="3205265" y="2334503"/>
            <a:ext cx="6156960" cy="3502025"/>
          </a:xfrm>
          <a:prstGeom prst="rect">
            <a:avLst/>
          </a:prstGeom>
        </p:spPr>
        <p:txBody>
          <a:bodyPr vert="horz" wrap="square" lIns="0" tIns="12065" rIns="0" bIns="0" rtlCol="0">
            <a:spAutoFit/>
          </a:bodyPr>
          <a:lstStyle/>
          <a:p>
            <a:pPr marL="12700" marR="105410">
              <a:lnSpc>
                <a:spcPct val="100000"/>
              </a:lnSpc>
              <a:spcBef>
                <a:spcPts val="95"/>
              </a:spcBef>
            </a:pPr>
            <a:r>
              <a:rPr sz="1600" b="1">
                <a:solidFill>
                  <a:srgbClr val="FFFFFF"/>
                </a:solidFill>
                <a:latin typeface="Segoe UI"/>
                <a:cs typeface="Segoe UI"/>
              </a:rPr>
              <a:t>Step</a:t>
            </a:r>
            <a:r>
              <a:rPr sz="1600" b="1" spc="-70">
                <a:solidFill>
                  <a:srgbClr val="FFFFFF"/>
                </a:solidFill>
                <a:latin typeface="Segoe UI"/>
                <a:cs typeface="Segoe UI"/>
              </a:rPr>
              <a:t> </a:t>
            </a:r>
            <a:r>
              <a:rPr sz="1600" b="1">
                <a:solidFill>
                  <a:srgbClr val="FFFFFF"/>
                </a:solidFill>
                <a:latin typeface="Segoe UI"/>
                <a:cs typeface="Segoe UI"/>
              </a:rPr>
              <a:t>1:</a:t>
            </a:r>
            <a:r>
              <a:rPr sz="1600" b="1" spc="-55">
                <a:solidFill>
                  <a:srgbClr val="FFFFFF"/>
                </a:solidFill>
                <a:latin typeface="Segoe UI"/>
                <a:cs typeface="Segoe UI"/>
              </a:rPr>
              <a:t> </a:t>
            </a:r>
            <a:r>
              <a:rPr sz="1600" spc="-75">
                <a:solidFill>
                  <a:srgbClr val="FFFFFF"/>
                </a:solidFill>
                <a:latin typeface="Segoe UI"/>
                <a:cs typeface="Segoe UI"/>
              </a:rPr>
              <a:t>To</a:t>
            </a:r>
            <a:r>
              <a:rPr sz="1600" spc="-35">
                <a:solidFill>
                  <a:srgbClr val="FFFFFF"/>
                </a:solidFill>
                <a:latin typeface="Segoe UI"/>
                <a:cs typeface="Segoe UI"/>
              </a:rPr>
              <a:t> </a:t>
            </a:r>
            <a:r>
              <a:rPr sz="1600">
                <a:solidFill>
                  <a:srgbClr val="FFFFFF"/>
                </a:solidFill>
                <a:latin typeface="Segoe UI"/>
                <a:cs typeface="Segoe UI"/>
              </a:rPr>
              <a:t>use</a:t>
            </a:r>
            <a:r>
              <a:rPr sz="1600" spc="-40">
                <a:solidFill>
                  <a:srgbClr val="FFFFFF"/>
                </a:solidFill>
                <a:latin typeface="Segoe UI"/>
                <a:cs typeface="Segoe UI"/>
              </a:rPr>
              <a:t> </a:t>
            </a:r>
            <a:r>
              <a:rPr sz="1600">
                <a:solidFill>
                  <a:srgbClr val="FFFFFF"/>
                </a:solidFill>
                <a:latin typeface="Segoe UI"/>
                <a:cs typeface="Segoe UI"/>
              </a:rPr>
              <a:t>Interactive</a:t>
            </a:r>
            <a:r>
              <a:rPr sz="1600" spc="-35">
                <a:solidFill>
                  <a:srgbClr val="FFFFFF"/>
                </a:solidFill>
                <a:latin typeface="Segoe UI"/>
                <a:cs typeface="Segoe UI"/>
              </a:rPr>
              <a:t> </a:t>
            </a:r>
            <a:r>
              <a:rPr sz="1600" spc="-10">
                <a:solidFill>
                  <a:srgbClr val="FFFFFF"/>
                </a:solidFill>
                <a:latin typeface="Segoe UI"/>
                <a:cs typeface="Segoe UI"/>
              </a:rPr>
              <a:t>Voice</a:t>
            </a:r>
            <a:r>
              <a:rPr sz="1600" spc="-45">
                <a:solidFill>
                  <a:srgbClr val="FFFFFF"/>
                </a:solidFill>
                <a:latin typeface="Segoe UI"/>
                <a:cs typeface="Segoe UI"/>
              </a:rPr>
              <a:t> </a:t>
            </a:r>
            <a:r>
              <a:rPr sz="1600">
                <a:solidFill>
                  <a:srgbClr val="FFFFFF"/>
                </a:solidFill>
                <a:latin typeface="Segoe UI"/>
                <a:cs typeface="Segoe UI"/>
              </a:rPr>
              <a:t>Response,</a:t>
            </a:r>
            <a:r>
              <a:rPr sz="1600" spc="-35">
                <a:solidFill>
                  <a:srgbClr val="FFFFFF"/>
                </a:solidFill>
                <a:latin typeface="Segoe UI"/>
                <a:cs typeface="Segoe UI"/>
              </a:rPr>
              <a:t> </a:t>
            </a:r>
            <a:r>
              <a:rPr sz="1600">
                <a:solidFill>
                  <a:srgbClr val="FFFFFF"/>
                </a:solidFill>
                <a:latin typeface="Segoe UI"/>
                <a:cs typeface="Segoe UI"/>
              </a:rPr>
              <a:t>call</a:t>
            </a:r>
            <a:r>
              <a:rPr sz="1600" spc="-40">
                <a:solidFill>
                  <a:srgbClr val="FFFFFF"/>
                </a:solidFill>
                <a:latin typeface="Segoe UI"/>
                <a:cs typeface="Segoe UI"/>
              </a:rPr>
              <a:t> </a:t>
            </a:r>
            <a:r>
              <a:rPr sz="1600" b="1" spc="-10">
                <a:solidFill>
                  <a:srgbClr val="FFFFFF"/>
                </a:solidFill>
                <a:latin typeface="Segoe UI"/>
                <a:cs typeface="Segoe UI"/>
              </a:rPr>
              <a:t>888-788-</a:t>
            </a:r>
            <a:r>
              <a:rPr sz="1600" b="1">
                <a:solidFill>
                  <a:srgbClr val="FFFFFF"/>
                </a:solidFill>
                <a:latin typeface="Segoe UI"/>
                <a:cs typeface="Segoe UI"/>
              </a:rPr>
              <a:t>8270</a:t>
            </a:r>
            <a:r>
              <a:rPr sz="1600" b="1" spc="-90">
                <a:solidFill>
                  <a:srgbClr val="FFFFFF"/>
                </a:solidFill>
                <a:latin typeface="Segoe UI"/>
                <a:cs typeface="Segoe UI"/>
              </a:rPr>
              <a:t> </a:t>
            </a:r>
            <a:r>
              <a:rPr sz="1600" spc="-10">
                <a:solidFill>
                  <a:srgbClr val="FFFFFF"/>
                </a:solidFill>
                <a:latin typeface="Segoe UI"/>
                <a:cs typeface="Segoe UI"/>
              </a:rPr>
              <a:t>using </a:t>
            </a:r>
            <a:r>
              <a:rPr sz="1600">
                <a:solidFill>
                  <a:srgbClr val="FFFFFF"/>
                </a:solidFill>
                <a:latin typeface="Segoe UI"/>
                <a:cs typeface="Segoe UI"/>
              </a:rPr>
              <a:t>a</a:t>
            </a:r>
            <a:r>
              <a:rPr sz="1600" spc="-45">
                <a:solidFill>
                  <a:srgbClr val="FFFFFF"/>
                </a:solidFill>
                <a:latin typeface="Segoe UI"/>
                <a:cs typeface="Segoe UI"/>
              </a:rPr>
              <a:t> </a:t>
            </a:r>
            <a:r>
              <a:rPr sz="1600">
                <a:solidFill>
                  <a:srgbClr val="FFFFFF"/>
                </a:solidFill>
                <a:latin typeface="Segoe UI"/>
                <a:cs typeface="Segoe UI"/>
              </a:rPr>
              <a:t>touchtone</a:t>
            </a:r>
            <a:r>
              <a:rPr sz="1600" spc="-10">
                <a:solidFill>
                  <a:srgbClr val="FFFFFF"/>
                </a:solidFill>
                <a:latin typeface="Segoe UI"/>
                <a:cs typeface="Segoe UI"/>
              </a:rPr>
              <a:t> phone.</a:t>
            </a:r>
            <a:endParaRPr sz="1600">
              <a:latin typeface="Segoe UI"/>
              <a:cs typeface="Segoe UI"/>
            </a:endParaRPr>
          </a:p>
          <a:p>
            <a:pPr>
              <a:lnSpc>
                <a:spcPct val="100000"/>
              </a:lnSpc>
              <a:spcBef>
                <a:spcPts val="155"/>
              </a:spcBef>
            </a:pPr>
            <a:endParaRPr sz="1600">
              <a:latin typeface="Segoe UI"/>
              <a:cs typeface="Segoe UI"/>
            </a:endParaRPr>
          </a:p>
          <a:p>
            <a:pPr marL="12700" marR="5080">
              <a:lnSpc>
                <a:spcPct val="100000"/>
              </a:lnSpc>
            </a:pPr>
            <a:r>
              <a:rPr sz="1600" b="1">
                <a:solidFill>
                  <a:srgbClr val="FFFFFF"/>
                </a:solidFill>
                <a:latin typeface="Segoe UI"/>
                <a:cs typeface="Segoe UI"/>
              </a:rPr>
              <a:t>Step</a:t>
            </a:r>
            <a:r>
              <a:rPr sz="1600" b="1" spc="-55">
                <a:solidFill>
                  <a:srgbClr val="FFFFFF"/>
                </a:solidFill>
                <a:latin typeface="Segoe UI"/>
                <a:cs typeface="Segoe UI"/>
              </a:rPr>
              <a:t> </a:t>
            </a:r>
            <a:r>
              <a:rPr sz="1600" b="1">
                <a:solidFill>
                  <a:srgbClr val="FFFFFF"/>
                </a:solidFill>
                <a:latin typeface="Segoe UI"/>
                <a:cs typeface="Segoe UI"/>
              </a:rPr>
              <a:t>2:</a:t>
            </a:r>
            <a:r>
              <a:rPr sz="1600" b="1" spc="-45">
                <a:solidFill>
                  <a:srgbClr val="FFFFFF"/>
                </a:solidFill>
                <a:latin typeface="Segoe UI"/>
                <a:cs typeface="Segoe UI"/>
              </a:rPr>
              <a:t> </a:t>
            </a:r>
            <a:r>
              <a:rPr sz="1600">
                <a:solidFill>
                  <a:srgbClr val="FFFFFF"/>
                </a:solidFill>
                <a:latin typeface="Segoe UI"/>
                <a:cs typeface="Segoe UI"/>
              </a:rPr>
              <a:t>Use</a:t>
            </a:r>
            <a:r>
              <a:rPr sz="1600" spc="-35">
                <a:solidFill>
                  <a:srgbClr val="FFFFFF"/>
                </a:solidFill>
                <a:latin typeface="Segoe UI"/>
                <a:cs typeface="Segoe UI"/>
              </a:rPr>
              <a:t> </a:t>
            </a:r>
            <a:r>
              <a:rPr sz="1600">
                <a:solidFill>
                  <a:srgbClr val="FFFFFF"/>
                </a:solidFill>
                <a:latin typeface="Segoe UI"/>
                <a:cs typeface="Segoe UI"/>
              </a:rPr>
              <a:t>the</a:t>
            </a:r>
            <a:r>
              <a:rPr sz="1600" spc="-40">
                <a:solidFill>
                  <a:srgbClr val="FFFFFF"/>
                </a:solidFill>
                <a:latin typeface="Segoe UI"/>
                <a:cs typeface="Segoe UI"/>
              </a:rPr>
              <a:t> </a:t>
            </a:r>
            <a:r>
              <a:rPr sz="1600">
                <a:solidFill>
                  <a:srgbClr val="FFFFFF"/>
                </a:solidFill>
                <a:latin typeface="Segoe UI"/>
                <a:cs typeface="Segoe UI"/>
              </a:rPr>
              <a:t>keypad</a:t>
            </a:r>
            <a:r>
              <a:rPr sz="1600" spc="-20">
                <a:solidFill>
                  <a:srgbClr val="FFFFFF"/>
                </a:solidFill>
                <a:latin typeface="Segoe UI"/>
                <a:cs typeface="Segoe UI"/>
              </a:rPr>
              <a:t> </a:t>
            </a:r>
            <a:r>
              <a:rPr sz="1600">
                <a:solidFill>
                  <a:srgbClr val="FFFFFF"/>
                </a:solidFill>
                <a:latin typeface="Segoe UI"/>
                <a:cs typeface="Segoe UI"/>
              </a:rPr>
              <a:t>to</a:t>
            </a:r>
            <a:r>
              <a:rPr sz="1600" spc="-55">
                <a:solidFill>
                  <a:srgbClr val="FFFFFF"/>
                </a:solidFill>
                <a:latin typeface="Segoe UI"/>
                <a:cs typeface="Segoe UI"/>
              </a:rPr>
              <a:t> </a:t>
            </a:r>
            <a:r>
              <a:rPr sz="1600">
                <a:solidFill>
                  <a:srgbClr val="FFFFFF"/>
                </a:solidFill>
                <a:latin typeface="Segoe UI"/>
                <a:cs typeface="Segoe UI"/>
              </a:rPr>
              <a:t>enter</a:t>
            </a:r>
            <a:r>
              <a:rPr sz="1600" spc="-50">
                <a:solidFill>
                  <a:srgbClr val="FFFFFF"/>
                </a:solidFill>
                <a:latin typeface="Segoe UI"/>
                <a:cs typeface="Segoe UI"/>
              </a:rPr>
              <a:t> </a:t>
            </a:r>
            <a:r>
              <a:rPr sz="1600">
                <a:solidFill>
                  <a:srgbClr val="FFFFFF"/>
                </a:solidFill>
                <a:latin typeface="Segoe UI"/>
                <a:cs typeface="Segoe UI"/>
              </a:rPr>
              <a:t>the</a:t>
            </a:r>
            <a:r>
              <a:rPr sz="1600" spc="-35">
                <a:solidFill>
                  <a:srgbClr val="FFFFFF"/>
                </a:solidFill>
                <a:latin typeface="Segoe UI"/>
                <a:cs typeface="Segoe UI"/>
              </a:rPr>
              <a:t> </a:t>
            </a:r>
            <a:r>
              <a:rPr sz="1600">
                <a:solidFill>
                  <a:srgbClr val="FFFFFF"/>
                </a:solidFill>
                <a:latin typeface="Segoe UI"/>
                <a:cs typeface="Segoe UI"/>
              </a:rPr>
              <a:t>worker’s</a:t>
            </a:r>
            <a:r>
              <a:rPr sz="1600" spc="-30">
                <a:solidFill>
                  <a:srgbClr val="FFFFFF"/>
                </a:solidFill>
                <a:latin typeface="Segoe UI"/>
                <a:cs typeface="Segoe UI"/>
              </a:rPr>
              <a:t> </a:t>
            </a:r>
            <a:r>
              <a:rPr sz="1600">
                <a:solidFill>
                  <a:srgbClr val="FFFFFF"/>
                </a:solidFill>
                <a:latin typeface="Segoe UI"/>
                <a:cs typeface="Segoe UI"/>
              </a:rPr>
              <a:t>Palco</a:t>
            </a:r>
            <a:r>
              <a:rPr sz="1600" spc="-30">
                <a:solidFill>
                  <a:srgbClr val="FFFFFF"/>
                </a:solidFill>
                <a:latin typeface="Segoe UI"/>
                <a:cs typeface="Segoe UI"/>
              </a:rPr>
              <a:t> </a:t>
            </a:r>
            <a:r>
              <a:rPr sz="1600" spc="-10">
                <a:solidFill>
                  <a:srgbClr val="FFFFFF"/>
                </a:solidFill>
                <a:latin typeface="Segoe UI"/>
                <a:cs typeface="Segoe UI"/>
              </a:rPr>
              <a:t>ID,</a:t>
            </a:r>
            <a:r>
              <a:rPr sz="1600" spc="-45">
                <a:solidFill>
                  <a:srgbClr val="FFFFFF"/>
                </a:solidFill>
                <a:latin typeface="Segoe UI"/>
                <a:cs typeface="Segoe UI"/>
              </a:rPr>
              <a:t> </a:t>
            </a:r>
            <a:r>
              <a:rPr sz="1600">
                <a:solidFill>
                  <a:srgbClr val="FFFFFF"/>
                </a:solidFill>
                <a:latin typeface="Segoe UI"/>
                <a:cs typeface="Segoe UI"/>
              </a:rPr>
              <a:t>then</a:t>
            </a:r>
            <a:r>
              <a:rPr sz="1600" spc="-45">
                <a:solidFill>
                  <a:srgbClr val="FFFFFF"/>
                </a:solidFill>
                <a:latin typeface="Segoe UI"/>
                <a:cs typeface="Segoe UI"/>
              </a:rPr>
              <a:t> </a:t>
            </a:r>
            <a:r>
              <a:rPr sz="1600">
                <a:solidFill>
                  <a:srgbClr val="FFFFFF"/>
                </a:solidFill>
                <a:latin typeface="Segoe UI"/>
                <a:cs typeface="Segoe UI"/>
              </a:rPr>
              <a:t>hit</a:t>
            </a:r>
            <a:r>
              <a:rPr sz="1600" spc="-30">
                <a:solidFill>
                  <a:srgbClr val="FFFFFF"/>
                </a:solidFill>
                <a:latin typeface="Segoe UI"/>
                <a:cs typeface="Segoe UI"/>
              </a:rPr>
              <a:t> </a:t>
            </a:r>
            <a:r>
              <a:rPr sz="1600">
                <a:solidFill>
                  <a:srgbClr val="FFFFFF"/>
                </a:solidFill>
                <a:latin typeface="Segoe UI"/>
                <a:cs typeface="Segoe UI"/>
              </a:rPr>
              <a:t>#</a:t>
            </a:r>
            <a:r>
              <a:rPr sz="1600" spc="-50">
                <a:solidFill>
                  <a:srgbClr val="FFFFFF"/>
                </a:solidFill>
                <a:latin typeface="Segoe UI"/>
                <a:cs typeface="Segoe UI"/>
              </a:rPr>
              <a:t> </a:t>
            </a:r>
            <a:r>
              <a:rPr sz="1600" spc="-20">
                <a:solidFill>
                  <a:srgbClr val="FFFFFF"/>
                </a:solidFill>
                <a:latin typeface="Segoe UI"/>
                <a:cs typeface="Segoe UI"/>
              </a:rPr>
              <a:t>(the </a:t>
            </a:r>
            <a:r>
              <a:rPr sz="1600">
                <a:solidFill>
                  <a:srgbClr val="FFFFFF"/>
                </a:solidFill>
                <a:latin typeface="Segoe UI"/>
                <a:cs typeface="Segoe UI"/>
              </a:rPr>
              <a:t>pound</a:t>
            </a:r>
            <a:r>
              <a:rPr sz="1600" spc="-25">
                <a:solidFill>
                  <a:srgbClr val="FFFFFF"/>
                </a:solidFill>
                <a:latin typeface="Segoe UI"/>
                <a:cs typeface="Segoe UI"/>
              </a:rPr>
              <a:t> </a:t>
            </a:r>
            <a:r>
              <a:rPr sz="1600" spc="-20">
                <a:solidFill>
                  <a:srgbClr val="FFFFFF"/>
                </a:solidFill>
                <a:latin typeface="Segoe UI"/>
                <a:cs typeface="Segoe UI"/>
              </a:rPr>
              <a:t>key).</a:t>
            </a:r>
            <a:endParaRPr sz="1600">
              <a:latin typeface="Segoe UI"/>
              <a:cs typeface="Segoe UI"/>
            </a:endParaRPr>
          </a:p>
          <a:p>
            <a:pPr>
              <a:lnSpc>
                <a:spcPct val="100000"/>
              </a:lnSpc>
              <a:spcBef>
                <a:spcPts val="1115"/>
              </a:spcBef>
            </a:pPr>
            <a:endParaRPr sz="1600">
              <a:latin typeface="Segoe UI"/>
              <a:cs typeface="Segoe UI"/>
            </a:endParaRPr>
          </a:p>
          <a:p>
            <a:pPr marL="12700">
              <a:lnSpc>
                <a:spcPct val="100000"/>
              </a:lnSpc>
            </a:pPr>
            <a:r>
              <a:rPr sz="1600" b="1">
                <a:solidFill>
                  <a:srgbClr val="FFFFFF"/>
                </a:solidFill>
                <a:latin typeface="Segoe UI"/>
                <a:cs typeface="Segoe UI"/>
              </a:rPr>
              <a:t>Step</a:t>
            </a:r>
            <a:r>
              <a:rPr sz="1600" b="1" spc="-40">
                <a:solidFill>
                  <a:srgbClr val="FFFFFF"/>
                </a:solidFill>
                <a:latin typeface="Segoe UI"/>
                <a:cs typeface="Segoe UI"/>
              </a:rPr>
              <a:t> </a:t>
            </a:r>
            <a:r>
              <a:rPr sz="1600" b="1">
                <a:solidFill>
                  <a:srgbClr val="FFFFFF"/>
                </a:solidFill>
                <a:latin typeface="Segoe UI"/>
                <a:cs typeface="Segoe UI"/>
              </a:rPr>
              <a:t>3:</a:t>
            </a:r>
            <a:r>
              <a:rPr sz="1600" b="1" spc="-35">
                <a:solidFill>
                  <a:srgbClr val="FFFFFF"/>
                </a:solidFill>
                <a:latin typeface="Segoe UI"/>
                <a:cs typeface="Segoe UI"/>
              </a:rPr>
              <a:t> </a:t>
            </a:r>
            <a:r>
              <a:rPr sz="1600">
                <a:solidFill>
                  <a:srgbClr val="FFFFFF"/>
                </a:solidFill>
                <a:latin typeface="Segoe UI"/>
                <a:cs typeface="Segoe UI"/>
              </a:rPr>
              <a:t>Enter</a:t>
            </a:r>
            <a:r>
              <a:rPr sz="1600" spc="-20">
                <a:solidFill>
                  <a:srgbClr val="FFFFFF"/>
                </a:solidFill>
                <a:latin typeface="Segoe UI"/>
                <a:cs typeface="Segoe UI"/>
              </a:rPr>
              <a:t> </a:t>
            </a:r>
            <a:r>
              <a:rPr sz="1600">
                <a:solidFill>
                  <a:srgbClr val="FFFFFF"/>
                </a:solidFill>
                <a:latin typeface="Segoe UI"/>
                <a:cs typeface="Segoe UI"/>
              </a:rPr>
              <a:t>last</a:t>
            </a:r>
            <a:r>
              <a:rPr sz="1600" spc="-35">
                <a:solidFill>
                  <a:srgbClr val="FFFFFF"/>
                </a:solidFill>
                <a:latin typeface="Segoe UI"/>
                <a:cs typeface="Segoe UI"/>
              </a:rPr>
              <a:t> </a:t>
            </a:r>
            <a:r>
              <a:rPr sz="1600">
                <a:solidFill>
                  <a:srgbClr val="FFFFFF"/>
                </a:solidFill>
                <a:latin typeface="Segoe UI"/>
                <a:cs typeface="Segoe UI"/>
              </a:rPr>
              <a:t>4</a:t>
            </a:r>
            <a:r>
              <a:rPr sz="1600" spc="-40">
                <a:solidFill>
                  <a:srgbClr val="FFFFFF"/>
                </a:solidFill>
                <a:latin typeface="Segoe UI"/>
                <a:cs typeface="Segoe UI"/>
              </a:rPr>
              <a:t> </a:t>
            </a:r>
            <a:r>
              <a:rPr sz="1600">
                <a:solidFill>
                  <a:srgbClr val="FFFFFF"/>
                </a:solidFill>
                <a:latin typeface="Segoe UI"/>
                <a:cs typeface="Segoe UI"/>
              </a:rPr>
              <a:t>of</a:t>
            </a:r>
            <a:r>
              <a:rPr sz="1600" spc="-40">
                <a:solidFill>
                  <a:srgbClr val="FFFFFF"/>
                </a:solidFill>
                <a:latin typeface="Segoe UI"/>
                <a:cs typeface="Segoe UI"/>
              </a:rPr>
              <a:t> </a:t>
            </a:r>
            <a:r>
              <a:rPr sz="1600">
                <a:solidFill>
                  <a:srgbClr val="FFFFFF"/>
                </a:solidFill>
                <a:latin typeface="Segoe UI"/>
                <a:cs typeface="Segoe UI"/>
              </a:rPr>
              <a:t>worker’s SSN,</a:t>
            </a:r>
            <a:r>
              <a:rPr sz="1600" spc="-40">
                <a:solidFill>
                  <a:srgbClr val="FFFFFF"/>
                </a:solidFill>
                <a:latin typeface="Segoe UI"/>
                <a:cs typeface="Segoe UI"/>
              </a:rPr>
              <a:t> </a:t>
            </a:r>
            <a:r>
              <a:rPr sz="1600">
                <a:solidFill>
                  <a:srgbClr val="FFFFFF"/>
                </a:solidFill>
                <a:latin typeface="Segoe UI"/>
                <a:cs typeface="Segoe UI"/>
              </a:rPr>
              <a:t>then</a:t>
            </a:r>
            <a:r>
              <a:rPr sz="1600" spc="-25">
                <a:solidFill>
                  <a:srgbClr val="FFFFFF"/>
                </a:solidFill>
                <a:latin typeface="Segoe UI"/>
                <a:cs typeface="Segoe UI"/>
              </a:rPr>
              <a:t> </a:t>
            </a:r>
            <a:r>
              <a:rPr sz="1600">
                <a:solidFill>
                  <a:srgbClr val="FFFFFF"/>
                </a:solidFill>
                <a:latin typeface="Segoe UI"/>
                <a:cs typeface="Segoe UI"/>
              </a:rPr>
              <a:t>hit</a:t>
            </a:r>
            <a:r>
              <a:rPr sz="1600" spc="-30">
                <a:solidFill>
                  <a:srgbClr val="FFFFFF"/>
                </a:solidFill>
                <a:latin typeface="Segoe UI"/>
                <a:cs typeface="Segoe UI"/>
              </a:rPr>
              <a:t> </a:t>
            </a:r>
            <a:r>
              <a:rPr sz="1600">
                <a:solidFill>
                  <a:srgbClr val="FFFFFF"/>
                </a:solidFill>
                <a:latin typeface="Segoe UI"/>
                <a:cs typeface="Segoe UI"/>
              </a:rPr>
              <a:t>#</a:t>
            </a:r>
            <a:r>
              <a:rPr sz="1600" spc="-25">
                <a:solidFill>
                  <a:srgbClr val="FFFFFF"/>
                </a:solidFill>
                <a:latin typeface="Segoe UI"/>
                <a:cs typeface="Segoe UI"/>
              </a:rPr>
              <a:t> </a:t>
            </a:r>
            <a:r>
              <a:rPr sz="1600">
                <a:solidFill>
                  <a:srgbClr val="FFFFFF"/>
                </a:solidFill>
                <a:latin typeface="Segoe UI"/>
                <a:cs typeface="Segoe UI"/>
              </a:rPr>
              <a:t>(the</a:t>
            </a:r>
            <a:r>
              <a:rPr sz="1600" spc="-25">
                <a:solidFill>
                  <a:srgbClr val="FFFFFF"/>
                </a:solidFill>
                <a:latin typeface="Segoe UI"/>
                <a:cs typeface="Segoe UI"/>
              </a:rPr>
              <a:t> </a:t>
            </a:r>
            <a:r>
              <a:rPr sz="1600">
                <a:solidFill>
                  <a:srgbClr val="FFFFFF"/>
                </a:solidFill>
                <a:latin typeface="Segoe UI"/>
                <a:cs typeface="Segoe UI"/>
              </a:rPr>
              <a:t>pound</a:t>
            </a:r>
            <a:r>
              <a:rPr sz="1600" spc="-25">
                <a:solidFill>
                  <a:srgbClr val="FFFFFF"/>
                </a:solidFill>
                <a:latin typeface="Segoe UI"/>
                <a:cs typeface="Segoe UI"/>
              </a:rPr>
              <a:t> </a:t>
            </a:r>
            <a:r>
              <a:rPr sz="1600" spc="-10">
                <a:solidFill>
                  <a:srgbClr val="FFFFFF"/>
                </a:solidFill>
                <a:latin typeface="Segoe UI"/>
                <a:cs typeface="Segoe UI"/>
              </a:rPr>
              <a:t>key).</a:t>
            </a:r>
            <a:endParaRPr sz="1600">
              <a:latin typeface="Segoe UI"/>
              <a:cs typeface="Segoe UI"/>
            </a:endParaRPr>
          </a:p>
          <a:p>
            <a:pPr>
              <a:lnSpc>
                <a:spcPct val="100000"/>
              </a:lnSpc>
              <a:spcBef>
                <a:spcPts val="2075"/>
              </a:spcBef>
            </a:pPr>
            <a:endParaRPr sz="1600">
              <a:latin typeface="Segoe UI"/>
              <a:cs typeface="Segoe UI"/>
            </a:endParaRPr>
          </a:p>
          <a:p>
            <a:pPr marL="12700">
              <a:lnSpc>
                <a:spcPct val="100000"/>
              </a:lnSpc>
            </a:pPr>
            <a:r>
              <a:rPr sz="1600" b="1">
                <a:solidFill>
                  <a:srgbClr val="FFFFFF"/>
                </a:solidFill>
                <a:latin typeface="Segoe UI"/>
                <a:cs typeface="Segoe UI"/>
              </a:rPr>
              <a:t>Step</a:t>
            </a:r>
            <a:r>
              <a:rPr sz="1600" b="1" spc="-45">
                <a:solidFill>
                  <a:srgbClr val="FFFFFF"/>
                </a:solidFill>
                <a:latin typeface="Segoe UI"/>
                <a:cs typeface="Segoe UI"/>
              </a:rPr>
              <a:t> </a:t>
            </a:r>
            <a:r>
              <a:rPr sz="1600" b="1">
                <a:solidFill>
                  <a:srgbClr val="FFFFFF"/>
                </a:solidFill>
                <a:latin typeface="Segoe UI"/>
                <a:cs typeface="Segoe UI"/>
              </a:rPr>
              <a:t>4:</a:t>
            </a:r>
            <a:r>
              <a:rPr sz="1600" b="1" spc="-35">
                <a:solidFill>
                  <a:srgbClr val="FFFFFF"/>
                </a:solidFill>
                <a:latin typeface="Segoe UI"/>
                <a:cs typeface="Segoe UI"/>
              </a:rPr>
              <a:t> </a:t>
            </a:r>
            <a:r>
              <a:rPr sz="1600">
                <a:solidFill>
                  <a:srgbClr val="FFFFFF"/>
                </a:solidFill>
                <a:latin typeface="Segoe UI"/>
                <a:cs typeface="Segoe UI"/>
              </a:rPr>
              <a:t>Select</a:t>
            </a:r>
            <a:r>
              <a:rPr sz="1600" spc="-35">
                <a:solidFill>
                  <a:srgbClr val="FFFFFF"/>
                </a:solidFill>
                <a:latin typeface="Segoe UI"/>
                <a:cs typeface="Segoe UI"/>
              </a:rPr>
              <a:t> </a:t>
            </a:r>
            <a:r>
              <a:rPr sz="1600">
                <a:solidFill>
                  <a:srgbClr val="FFFFFF"/>
                </a:solidFill>
                <a:latin typeface="Segoe UI"/>
                <a:cs typeface="Segoe UI"/>
              </a:rPr>
              <a:t>the</a:t>
            </a:r>
            <a:r>
              <a:rPr sz="1600" spc="-25">
                <a:solidFill>
                  <a:srgbClr val="FFFFFF"/>
                </a:solidFill>
                <a:latin typeface="Segoe UI"/>
                <a:cs typeface="Segoe UI"/>
              </a:rPr>
              <a:t> </a:t>
            </a:r>
            <a:r>
              <a:rPr sz="1600">
                <a:solidFill>
                  <a:srgbClr val="FFFFFF"/>
                </a:solidFill>
                <a:latin typeface="Segoe UI"/>
                <a:cs typeface="Segoe UI"/>
              </a:rPr>
              <a:t>time</a:t>
            </a:r>
            <a:r>
              <a:rPr sz="1600" spc="-40">
                <a:solidFill>
                  <a:srgbClr val="FFFFFF"/>
                </a:solidFill>
                <a:latin typeface="Segoe UI"/>
                <a:cs typeface="Segoe UI"/>
              </a:rPr>
              <a:t> </a:t>
            </a:r>
            <a:r>
              <a:rPr sz="1600" spc="-20">
                <a:solidFill>
                  <a:srgbClr val="FFFFFF"/>
                </a:solidFill>
                <a:latin typeface="Segoe UI"/>
                <a:cs typeface="Segoe UI"/>
              </a:rPr>
              <a:t>zone.</a:t>
            </a:r>
            <a:endParaRPr sz="1600">
              <a:latin typeface="Segoe UI"/>
              <a:cs typeface="Segoe UI"/>
            </a:endParaRPr>
          </a:p>
          <a:p>
            <a:pPr>
              <a:lnSpc>
                <a:spcPct val="100000"/>
              </a:lnSpc>
              <a:spcBef>
                <a:spcPts val="2075"/>
              </a:spcBef>
            </a:pPr>
            <a:endParaRPr sz="1600">
              <a:latin typeface="Segoe UI"/>
              <a:cs typeface="Segoe UI"/>
            </a:endParaRPr>
          </a:p>
          <a:p>
            <a:pPr marL="12700">
              <a:lnSpc>
                <a:spcPct val="100000"/>
              </a:lnSpc>
            </a:pPr>
            <a:r>
              <a:rPr sz="1600" b="1">
                <a:solidFill>
                  <a:srgbClr val="FFFFFF"/>
                </a:solidFill>
                <a:latin typeface="Segoe UI"/>
                <a:cs typeface="Segoe UI"/>
              </a:rPr>
              <a:t>Step</a:t>
            </a:r>
            <a:r>
              <a:rPr sz="1600" b="1" spc="-50">
                <a:solidFill>
                  <a:srgbClr val="FFFFFF"/>
                </a:solidFill>
                <a:latin typeface="Segoe UI"/>
                <a:cs typeface="Segoe UI"/>
              </a:rPr>
              <a:t> </a:t>
            </a:r>
            <a:r>
              <a:rPr sz="1600" b="1">
                <a:solidFill>
                  <a:srgbClr val="FFFFFF"/>
                </a:solidFill>
                <a:latin typeface="Segoe UI"/>
                <a:cs typeface="Segoe UI"/>
              </a:rPr>
              <a:t>5:</a:t>
            </a:r>
            <a:r>
              <a:rPr sz="1600" b="1" spc="-40">
                <a:solidFill>
                  <a:srgbClr val="FFFFFF"/>
                </a:solidFill>
                <a:latin typeface="Segoe UI"/>
                <a:cs typeface="Segoe UI"/>
              </a:rPr>
              <a:t> </a:t>
            </a:r>
            <a:r>
              <a:rPr sz="1600">
                <a:solidFill>
                  <a:srgbClr val="FFFFFF"/>
                </a:solidFill>
                <a:latin typeface="Segoe UI"/>
                <a:cs typeface="Segoe UI"/>
              </a:rPr>
              <a:t>Enter</a:t>
            </a:r>
            <a:r>
              <a:rPr sz="1600" spc="-25">
                <a:solidFill>
                  <a:srgbClr val="FFFFFF"/>
                </a:solidFill>
                <a:latin typeface="Segoe UI"/>
                <a:cs typeface="Segoe UI"/>
              </a:rPr>
              <a:t> </a:t>
            </a:r>
            <a:r>
              <a:rPr sz="1600">
                <a:solidFill>
                  <a:srgbClr val="FFFFFF"/>
                </a:solidFill>
                <a:latin typeface="Segoe UI"/>
                <a:cs typeface="Segoe UI"/>
              </a:rPr>
              <a:t>the</a:t>
            </a:r>
            <a:r>
              <a:rPr sz="1600" spc="-35">
                <a:solidFill>
                  <a:srgbClr val="FFFFFF"/>
                </a:solidFill>
                <a:latin typeface="Segoe UI"/>
                <a:cs typeface="Segoe UI"/>
              </a:rPr>
              <a:t> </a:t>
            </a:r>
            <a:r>
              <a:rPr sz="1600">
                <a:solidFill>
                  <a:srgbClr val="FFFFFF"/>
                </a:solidFill>
                <a:latin typeface="Segoe UI"/>
                <a:cs typeface="Segoe UI"/>
              </a:rPr>
              <a:t>participant</a:t>
            </a:r>
            <a:r>
              <a:rPr sz="1600" spc="-15">
                <a:solidFill>
                  <a:srgbClr val="FFFFFF"/>
                </a:solidFill>
                <a:latin typeface="Segoe UI"/>
                <a:cs typeface="Segoe UI"/>
              </a:rPr>
              <a:t> </a:t>
            </a:r>
            <a:r>
              <a:rPr sz="1600">
                <a:solidFill>
                  <a:srgbClr val="FFFFFF"/>
                </a:solidFill>
                <a:latin typeface="Segoe UI"/>
                <a:cs typeface="Segoe UI"/>
              </a:rPr>
              <a:t>Palco</a:t>
            </a:r>
            <a:r>
              <a:rPr sz="1600" spc="-30">
                <a:solidFill>
                  <a:srgbClr val="FFFFFF"/>
                </a:solidFill>
                <a:latin typeface="Segoe UI"/>
                <a:cs typeface="Segoe UI"/>
              </a:rPr>
              <a:t> </a:t>
            </a:r>
            <a:r>
              <a:rPr sz="1600" spc="-10">
                <a:solidFill>
                  <a:srgbClr val="FFFFFF"/>
                </a:solidFill>
                <a:latin typeface="Segoe UI"/>
                <a:cs typeface="Segoe UI"/>
              </a:rPr>
              <a:t>ID,</a:t>
            </a:r>
            <a:r>
              <a:rPr sz="1600" spc="-35">
                <a:solidFill>
                  <a:srgbClr val="FFFFFF"/>
                </a:solidFill>
                <a:latin typeface="Segoe UI"/>
                <a:cs typeface="Segoe UI"/>
              </a:rPr>
              <a:t> </a:t>
            </a:r>
            <a:r>
              <a:rPr sz="1600">
                <a:solidFill>
                  <a:srgbClr val="FFFFFF"/>
                </a:solidFill>
                <a:latin typeface="Segoe UI"/>
                <a:cs typeface="Segoe UI"/>
              </a:rPr>
              <a:t>then</a:t>
            </a:r>
            <a:r>
              <a:rPr sz="1600" spc="-45">
                <a:solidFill>
                  <a:srgbClr val="FFFFFF"/>
                </a:solidFill>
                <a:latin typeface="Segoe UI"/>
                <a:cs typeface="Segoe UI"/>
              </a:rPr>
              <a:t> </a:t>
            </a:r>
            <a:r>
              <a:rPr sz="1600">
                <a:solidFill>
                  <a:srgbClr val="FFFFFF"/>
                </a:solidFill>
                <a:latin typeface="Segoe UI"/>
                <a:cs typeface="Segoe UI"/>
              </a:rPr>
              <a:t>hit</a:t>
            </a:r>
            <a:r>
              <a:rPr sz="1600" spc="-25">
                <a:solidFill>
                  <a:srgbClr val="FFFFFF"/>
                </a:solidFill>
                <a:latin typeface="Segoe UI"/>
                <a:cs typeface="Segoe UI"/>
              </a:rPr>
              <a:t> </a:t>
            </a:r>
            <a:r>
              <a:rPr sz="1600">
                <a:solidFill>
                  <a:srgbClr val="FFFFFF"/>
                </a:solidFill>
                <a:latin typeface="Segoe UI"/>
                <a:cs typeface="Segoe UI"/>
              </a:rPr>
              <a:t>#</a:t>
            </a:r>
            <a:r>
              <a:rPr sz="1600" spc="-45">
                <a:solidFill>
                  <a:srgbClr val="FFFFFF"/>
                </a:solidFill>
                <a:latin typeface="Segoe UI"/>
                <a:cs typeface="Segoe UI"/>
              </a:rPr>
              <a:t> </a:t>
            </a:r>
            <a:r>
              <a:rPr sz="1600">
                <a:solidFill>
                  <a:srgbClr val="FFFFFF"/>
                </a:solidFill>
                <a:latin typeface="Segoe UI"/>
                <a:cs typeface="Segoe UI"/>
              </a:rPr>
              <a:t>(the</a:t>
            </a:r>
            <a:r>
              <a:rPr sz="1600" spc="-35">
                <a:solidFill>
                  <a:srgbClr val="FFFFFF"/>
                </a:solidFill>
                <a:latin typeface="Segoe UI"/>
                <a:cs typeface="Segoe UI"/>
              </a:rPr>
              <a:t> </a:t>
            </a:r>
            <a:r>
              <a:rPr sz="1600">
                <a:solidFill>
                  <a:srgbClr val="FFFFFF"/>
                </a:solidFill>
                <a:latin typeface="Segoe UI"/>
                <a:cs typeface="Segoe UI"/>
              </a:rPr>
              <a:t>pound</a:t>
            </a:r>
            <a:r>
              <a:rPr sz="1600" spc="-15">
                <a:solidFill>
                  <a:srgbClr val="FFFFFF"/>
                </a:solidFill>
                <a:latin typeface="Segoe UI"/>
                <a:cs typeface="Segoe UI"/>
              </a:rPr>
              <a:t> </a:t>
            </a:r>
            <a:r>
              <a:rPr sz="1600" spc="-10">
                <a:solidFill>
                  <a:srgbClr val="FFFFFF"/>
                </a:solidFill>
                <a:latin typeface="Segoe UI"/>
                <a:cs typeface="Segoe UI"/>
              </a:rPr>
              <a:t>key).</a:t>
            </a:r>
            <a:endParaRPr sz="1600">
              <a:latin typeface="Segoe UI"/>
              <a:cs typeface="Segoe UI"/>
            </a:endParaRPr>
          </a:p>
        </p:txBody>
      </p:sp>
      <p:grpSp>
        <p:nvGrpSpPr>
          <p:cNvPr id="24" name="object 24"/>
          <p:cNvGrpSpPr/>
          <p:nvPr/>
        </p:nvGrpSpPr>
        <p:grpSpPr>
          <a:xfrm>
            <a:off x="2485115" y="5400913"/>
            <a:ext cx="622935" cy="622935"/>
            <a:chOff x="2485115" y="5400913"/>
            <a:chExt cx="622935" cy="622935"/>
          </a:xfrm>
        </p:grpSpPr>
        <p:pic>
          <p:nvPicPr>
            <p:cNvPr id="25" name="object 25"/>
            <p:cNvPicPr/>
            <p:nvPr/>
          </p:nvPicPr>
          <p:blipFill>
            <a:blip r:embed="rId6" cstate="print"/>
            <a:stretch>
              <a:fillRect/>
            </a:stretch>
          </p:blipFill>
          <p:spPr>
            <a:xfrm>
              <a:off x="2491460" y="5407266"/>
              <a:ext cx="610006" cy="609993"/>
            </a:xfrm>
            <a:prstGeom prst="rect">
              <a:avLst/>
            </a:prstGeom>
          </p:spPr>
        </p:pic>
        <p:sp>
          <p:nvSpPr>
            <p:cNvPr id="26" name="object 26"/>
            <p:cNvSpPr/>
            <p:nvPr/>
          </p:nvSpPr>
          <p:spPr>
            <a:xfrm>
              <a:off x="2491465" y="5407263"/>
              <a:ext cx="610235" cy="610235"/>
            </a:xfrm>
            <a:custGeom>
              <a:avLst/>
              <a:gdLst/>
              <a:ahLst/>
              <a:cxnLst/>
              <a:rect l="l" t="t" r="r" b="b"/>
              <a:pathLst>
                <a:path w="610235" h="610235">
                  <a:moveTo>
                    <a:pt x="0" y="305003"/>
                  </a:moveTo>
                  <a:lnTo>
                    <a:pt x="3991" y="255529"/>
                  </a:lnTo>
                  <a:lnTo>
                    <a:pt x="15548" y="208596"/>
                  </a:lnTo>
                  <a:lnTo>
                    <a:pt x="34043" y="164834"/>
                  </a:lnTo>
                  <a:lnTo>
                    <a:pt x="58846" y="124870"/>
                  </a:lnTo>
                  <a:lnTo>
                    <a:pt x="89331" y="89331"/>
                  </a:lnTo>
                  <a:lnTo>
                    <a:pt x="124870" y="58846"/>
                  </a:lnTo>
                  <a:lnTo>
                    <a:pt x="164834" y="34043"/>
                  </a:lnTo>
                  <a:lnTo>
                    <a:pt x="208596" y="15548"/>
                  </a:lnTo>
                  <a:lnTo>
                    <a:pt x="255529" y="3991"/>
                  </a:lnTo>
                  <a:lnTo>
                    <a:pt x="305003" y="0"/>
                  </a:lnTo>
                  <a:lnTo>
                    <a:pt x="354477" y="3991"/>
                  </a:lnTo>
                  <a:lnTo>
                    <a:pt x="401409" y="15548"/>
                  </a:lnTo>
                  <a:lnTo>
                    <a:pt x="445171" y="34043"/>
                  </a:lnTo>
                  <a:lnTo>
                    <a:pt x="485135" y="58846"/>
                  </a:lnTo>
                  <a:lnTo>
                    <a:pt x="520674" y="89331"/>
                  </a:lnTo>
                  <a:lnTo>
                    <a:pt x="551159" y="124870"/>
                  </a:lnTo>
                  <a:lnTo>
                    <a:pt x="575963" y="164834"/>
                  </a:lnTo>
                  <a:lnTo>
                    <a:pt x="594457" y="208596"/>
                  </a:lnTo>
                  <a:lnTo>
                    <a:pt x="606014" y="255529"/>
                  </a:lnTo>
                  <a:lnTo>
                    <a:pt x="610006" y="305003"/>
                  </a:lnTo>
                  <a:lnTo>
                    <a:pt x="606014" y="354477"/>
                  </a:lnTo>
                  <a:lnTo>
                    <a:pt x="594457" y="401409"/>
                  </a:lnTo>
                  <a:lnTo>
                    <a:pt x="575963" y="445171"/>
                  </a:lnTo>
                  <a:lnTo>
                    <a:pt x="551159" y="485135"/>
                  </a:lnTo>
                  <a:lnTo>
                    <a:pt x="520674" y="520674"/>
                  </a:lnTo>
                  <a:lnTo>
                    <a:pt x="485135" y="551159"/>
                  </a:lnTo>
                  <a:lnTo>
                    <a:pt x="445171" y="575963"/>
                  </a:lnTo>
                  <a:lnTo>
                    <a:pt x="401409" y="594457"/>
                  </a:lnTo>
                  <a:lnTo>
                    <a:pt x="354477" y="606014"/>
                  </a:lnTo>
                  <a:lnTo>
                    <a:pt x="305003" y="610006"/>
                  </a:lnTo>
                  <a:lnTo>
                    <a:pt x="255529" y="606014"/>
                  </a:lnTo>
                  <a:lnTo>
                    <a:pt x="208596" y="594457"/>
                  </a:lnTo>
                  <a:lnTo>
                    <a:pt x="164834" y="575963"/>
                  </a:lnTo>
                  <a:lnTo>
                    <a:pt x="124870" y="551159"/>
                  </a:lnTo>
                  <a:lnTo>
                    <a:pt x="89331" y="520674"/>
                  </a:lnTo>
                  <a:lnTo>
                    <a:pt x="58846" y="485135"/>
                  </a:lnTo>
                  <a:lnTo>
                    <a:pt x="34043" y="445171"/>
                  </a:lnTo>
                  <a:lnTo>
                    <a:pt x="15548" y="401409"/>
                  </a:lnTo>
                  <a:lnTo>
                    <a:pt x="3991" y="354477"/>
                  </a:lnTo>
                  <a:lnTo>
                    <a:pt x="0" y="305003"/>
                  </a:lnTo>
                  <a:close/>
                </a:path>
              </a:pathLst>
            </a:custGeom>
            <a:ln w="12700">
              <a:solidFill>
                <a:srgbClr val="FFFFFF"/>
              </a:solidFill>
            </a:ln>
          </p:spPr>
          <p:txBody>
            <a:bodyPr wrap="square" lIns="0" tIns="0" rIns="0" bIns="0" rtlCol="0"/>
            <a:lstStyle/>
            <a:p>
              <a:endParaRPr/>
            </a:p>
          </p:txBody>
        </p:sp>
      </p:grpSp>
      <p:sp>
        <p:nvSpPr>
          <p:cNvPr id="27" name="object 27"/>
          <p:cNvSpPr txBox="1"/>
          <p:nvPr/>
        </p:nvSpPr>
        <p:spPr>
          <a:xfrm>
            <a:off x="179925" y="743242"/>
            <a:ext cx="5721985" cy="391160"/>
          </a:xfrm>
          <a:prstGeom prst="rect">
            <a:avLst/>
          </a:prstGeom>
        </p:spPr>
        <p:txBody>
          <a:bodyPr vert="horz" wrap="square" lIns="0" tIns="12700" rIns="0" bIns="0" rtlCol="0">
            <a:spAutoFit/>
          </a:bodyPr>
          <a:lstStyle/>
          <a:p>
            <a:pPr marL="12700">
              <a:lnSpc>
                <a:spcPct val="100000"/>
              </a:lnSpc>
              <a:spcBef>
                <a:spcPts val="100"/>
              </a:spcBef>
            </a:pPr>
            <a:r>
              <a:rPr sz="2400" b="1" spc="70">
                <a:solidFill>
                  <a:srgbClr val="FFFFFF"/>
                </a:solidFill>
                <a:latin typeface="Segoe UI"/>
                <a:cs typeface="Segoe UI"/>
              </a:rPr>
              <a:t>INTERACTIVE</a:t>
            </a:r>
            <a:r>
              <a:rPr sz="2400" b="1" spc="280">
                <a:solidFill>
                  <a:srgbClr val="FFFFFF"/>
                </a:solidFill>
                <a:latin typeface="Segoe UI"/>
                <a:cs typeface="Segoe UI"/>
              </a:rPr>
              <a:t> </a:t>
            </a:r>
            <a:r>
              <a:rPr sz="2400" b="1" spc="60">
                <a:solidFill>
                  <a:srgbClr val="FFFFFF"/>
                </a:solidFill>
                <a:latin typeface="Segoe UI"/>
                <a:cs typeface="Segoe UI"/>
              </a:rPr>
              <a:t>VOICE</a:t>
            </a:r>
            <a:r>
              <a:rPr sz="2400" b="1" spc="245">
                <a:solidFill>
                  <a:srgbClr val="FFFFFF"/>
                </a:solidFill>
                <a:latin typeface="Segoe UI"/>
                <a:cs typeface="Segoe UI"/>
              </a:rPr>
              <a:t> </a:t>
            </a:r>
            <a:r>
              <a:rPr sz="2400" b="1" spc="70">
                <a:solidFill>
                  <a:srgbClr val="FFFFFF"/>
                </a:solidFill>
                <a:latin typeface="Segoe UI"/>
                <a:cs typeface="Segoe UI"/>
              </a:rPr>
              <a:t>RESPONSE</a:t>
            </a:r>
            <a:r>
              <a:rPr sz="2400" b="1" spc="254">
                <a:solidFill>
                  <a:srgbClr val="FFFFFF"/>
                </a:solidFill>
                <a:latin typeface="Segoe UI"/>
                <a:cs typeface="Segoe UI"/>
              </a:rPr>
              <a:t> </a:t>
            </a:r>
            <a:r>
              <a:rPr sz="2400" b="1" spc="50">
                <a:solidFill>
                  <a:srgbClr val="FFFFFF"/>
                </a:solidFill>
                <a:latin typeface="Segoe UI"/>
                <a:cs typeface="Segoe UI"/>
              </a:rPr>
              <a:t>(IVR)</a:t>
            </a:r>
            <a:endParaRPr sz="2400">
              <a:latin typeface="Segoe UI"/>
              <a:cs typeface="Segoe UI"/>
            </a:endParaRPr>
          </a:p>
        </p:txBody>
      </p:sp>
      <p:sp>
        <p:nvSpPr>
          <p:cNvPr id="28" name="object 28"/>
          <p:cNvSpPr txBox="1">
            <a:spLocks noGrp="1"/>
          </p:cNvSpPr>
          <p:nvPr>
            <p:ph type="title"/>
          </p:nvPr>
        </p:nvSpPr>
        <p:spPr>
          <a:xfrm>
            <a:off x="6204105" y="464258"/>
            <a:ext cx="5589905" cy="1397000"/>
          </a:xfrm>
          <a:prstGeom prst="rect">
            <a:avLst/>
          </a:prstGeom>
        </p:spPr>
        <p:txBody>
          <a:bodyPr vert="horz" wrap="square" lIns="0" tIns="12700" rIns="0" bIns="0" rtlCol="0">
            <a:spAutoFit/>
          </a:bodyPr>
          <a:lstStyle/>
          <a:p>
            <a:pPr marL="12700" marR="5080">
              <a:lnSpc>
                <a:spcPct val="100000"/>
              </a:lnSpc>
              <a:spcBef>
                <a:spcPts val="100"/>
              </a:spcBef>
            </a:pPr>
            <a:r>
              <a:rPr sz="1800" b="0">
                <a:solidFill>
                  <a:srgbClr val="626469"/>
                </a:solidFill>
                <a:latin typeface="Segoe UI"/>
                <a:cs typeface="Segoe UI"/>
              </a:rPr>
              <a:t>Interactive</a:t>
            </a:r>
            <a:r>
              <a:rPr sz="1800" b="0" spc="-55">
                <a:solidFill>
                  <a:srgbClr val="626469"/>
                </a:solidFill>
                <a:latin typeface="Segoe UI"/>
                <a:cs typeface="Segoe UI"/>
              </a:rPr>
              <a:t> </a:t>
            </a:r>
            <a:r>
              <a:rPr sz="1800" b="0" spc="-10">
                <a:solidFill>
                  <a:srgbClr val="626469"/>
                </a:solidFill>
                <a:latin typeface="Segoe UI"/>
                <a:cs typeface="Segoe UI"/>
              </a:rPr>
              <a:t>Voice</a:t>
            </a:r>
            <a:r>
              <a:rPr sz="1800" b="0" spc="-50">
                <a:solidFill>
                  <a:srgbClr val="626469"/>
                </a:solidFill>
                <a:latin typeface="Segoe UI"/>
                <a:cs typeface="Segoe UI"/>
              </a:rPr>
              <a:t> </a:t>
            </a:r>
            <a:r>
              <a:rPr sz="1800" b="0">
                <a:solidFill>
                  <a:srgbClr val="626469"/>
                </a:solidFill>
                <a:latin typeface="Segoe UI"/>
                <a:cs typeface="Segoe UI"/>
              </a:rPr>
              <a:t>Response,</a:t>
            </a:r>
            <a:r>
              <a:rPr sz="1800" b="0" spc="-75">
                <a:solidFill>
                  <a:srgbClr val="626469"/>
                </a:solidFill>
                <a:latin typeface="Segoe UI"/>
                <a:cs typeface="Segoe UI"/>
              </a:rPr>
              <a:t> </a:t>
            </a:r>
            <a:r>
              <a:rPr sz="1800" b="0">
                <a:solidFill>
                  <a:srgbClr val="626469"/>
                </a:solidFill>
                <a:latin typeface="Segoe UI"/>
                <a:cs typeface="Segoe UI"/>
              </a:rPr>
              <a:t>also</a:t>
            </a:r>
            <a:r>
              <a:rPr sz="1800" b="0" spc="-55">
                <a:solidFill>
                  <a:srgbClr val="626469"/>
                </a:solidFill>
                <a:latin typeface="Segoe UI"/>
                <a:cs typeface="Segoe UI"/>
              </a:rPr>
              <a:t> </a:t>
            </a:r>
            <a:r>
              <a:rPr sz="1800" b="0">
                <a:solidFill>
                  <a:srgbClr val="626469"/>
                </a:solidFill>
                <a:latin typeface="Segoe UI"/>
                <a:cs typeface="Segoe UI"/>
              </a:rPr>
              <a:t>known</a:t>
            </a:r>
            <a:r>
              <a:rPr sz="1800" b="0" spc="-65">
                <a:solidFill>
                  <a:srgbClr val="626469"/>
                </a:solidFill>
                <a:latin typeface="Segoe UI"/>
                <a:cs typeface="Segoe UI"/>
              </a:rPr>
              <a:t> </a:t>
            </a:r>
            <a:r>
              <a:rPr sz="1800" b="0">
                <a:solidFill>
                  <a:srgbClr val="626469"/>
                </a:solidFill>
                <a:latin typeface="Segoe UI"/>
                <a:cs typeface="Segoe UI"/>
              </a:rPr>
              <a:t>IVR,</a:t>
            </a:r>
            <a:r>
              <a:rPr sz="1800" b="0" spc="-60">
                <a:solidFill>
                  <a:srgbClr val="626469"/>
                </a:solidFill>
                <a:latin typeface="Segoe UI"/>
                <a:cs typeface="Segoe UI"/>
              </a:rPr>
              <a:t> </a:t>
            </a:r>
            <a:r>
              <a:rPr sz="1800" b="0">
                <a:solidFill>
                  <a:srgbClr val="626469"/>
                </a:solidFill>
                <a:latin typeface="Segoe UI"/>
                <a:cs typeface="Segoe UI"/>
              </a:rPr>
              <a:t>is</a:t>
            </a:r>
            <a:r>
              <a:rPr sz="1800" b="0" spc="-40">
                <a:solidFill>
                  <a:srgbClr val="626469"/>
                </a:solidFill>
                <a:latin typeface="Segoe UI"/>
                <a:cs typeface="Segoe UI"/>
              </a:rPr>
              <a:t> </a:t>
            </a:r>
            <a:r>
              <a:rPr sz="1800" b="0" spc="-10">
                <a:solidFill>
                  <a:srgbClr val="626469"/>
                </a:solidFill>
                <a:latin typeface="Segoe UI"/>
                <a:cs typeface="Segoe UI"/>
              </a:rPr>
              <a:t>another </a:t>
            </a:r>
            <a:r>
              <a:rPr sz="1800" b="0">
                <a:solidFill>
                  <a:srgbClr val="626469"/>
                </a:solidFill>
                <a:latin typeface="Segoe UI"/>
                <a:cs typeface="Segoe UI"/>
              </a:rPr>
              <a:t>way</a:t>
            </a:r>
            <a:r>
              <a:rPr sz="1800" b="0" spc="-20">
                <a:solidFill>
                  <a:srgbClr val="626469"/>
                </a:solidFill>
                <a:latin typeface="Segoe UI"/>
                <a:cs typeface="Segoe UI"/>
              </a:rPr>
              <a:t> </a:t>
            </a:r>
            <a:r>
              <a:rPr sz="1800" b="0">
                <a:solidFill>
                  <a:srgbClr val="626469"/>
                </a:solidFill>
                <a:latin typeface="Segoe UI"/>
                <a:cs typeface="Segoe UI"/>
              </a:rPr>
              <a:t>to</a:t>
            </a:r>
            <a:r>
              <a:rPr sz="1800" b="0" spc="-30">
                <a:solidFill>
                  <a:srgbClr val="626469"/>
                </a:solidFill>
                <a:latin typeface="Segoe UI"/>
                <a:cs typeface="Segoe UI"/>
              </a:rPr>
              <a:t> </a:t>
            </a:r>
            <a:r>
              <a:rPr sz="1800" b="0">
                <a:solidFill>
                  <a:srgbClr val="626469"/>
                </a:solidFill>
                <a:latin typeface="Segoe UI"/>
                <a:cs typeface="Segoe UI"/>
              </a:rPr>
              <a:t>report</a:t>
            </a:r>
            <a:r>
              <a:rPr sz="1800" b="0" spc="-15">
                <a:solidFill>
                  <a:srgbClr val="626469"/>
                </a:solidFill>
                <a:latin typeface="Segoe UI"/>
                <a:cs typeface="Segoe UI"/>
              </a:rPr>
              <a:t> </a:t>
            </a:r>
            <a:r>
              <a:rPr sz="1800" b="0">
                <a:solidFill>
                  <a:srgbClr val="626469"/>
                </a:solidFill>
                <a:latin typeface="Segoe UI"/>
                <a:cs typeface="Segoe UI"/>
              </a:rPr>
              <a:t>EVV</a:t>
            </a:r>
            <a:r>
              <a:rPr sz="1800" b="0" spc="-30">
                <a:solidFill>
                  <a:srgbClr val="626469"/>
                </a:solidFill>
                <a:latin typeface="Segoe UI"/>
                <a:cs typeface="Segoe UI"/>
              </a:rPr>
              <a:t> </a:t>
            </a:r>
            <a:r>
              <a:rPr sz="1800" b="0">
                <a:solidFill>
                  <a:srgbClr val="626469"/>
                </a:solidFill>
                <a:latin typeface="Segoe UI"/>
                <a:cs typeface="Segoe UI"/>
              </a:rPr>
              <a:t>shifts.</a:t>
            </a:r>
            <a:r>
              <a:rPr sz="1800" b="0" spc="-35">
                <a:solidFill>
                  <a:srgbClr val="626469"/>
                </a:solidFill>
                <a:latin typeface="Segoe UI"/>
                <a:cs typeface="Segoe UI"/>
              </a:rPr>
              <a:t> </a:t>
            </a:r>
            <a:r>
              <a:rPr sz="1800" b="0">
                <a:solidFill>
                  <a:srgbClr val="626469"/>
                </a:solidFill>
                <a:latin typeface="Segoe UI"/>
                <a:cs typeface="Segoe UI"/>
              </a:rPr>
              <a:t>With</a:t>
            </a:r>
            <a:r>
              <a:rPr sz="1800" b="0" spc="-15">
                <a:solidFill>
                  <a:srgbClr val="626469"/>
                </a:solidFill>
                <a:latin typeface="Segoe UI"/>
                <a:cs typeface="Segoe UI"/>
              </a:rPr>
              <a:t> </a:t>
            </a:r>
            <a:r>
              <a:rPr sz="1800" b="0">
                <a:solidFill>
                  <a:srgbClr val="626469"/>
                </a:solidFill>
                <a:latin typeface="Segoe UI"/>
                <a:cs typeface="Segoe UI"/>
              </a:rPr>
              <a:t>IVR,</a:t>
            </a:r>
            <a:r>
              <a:rPr sz="1800" b="0" spc="-35">
                <a:solidFill>
                  <a:srgbClr val="626469"/>
                </a:solidFill>
                <a:latin typeface="Segoe UI"/>
                <a:cs typeface="Segoe UI"/>
              </a:rPr>
              <a:t> </a:t>
            </a:r>
            <a:r>
              <a:rPr sz="1800" b="0">
                <a:solidFill>
                  <a:srgbClr val="626469"/>
                </a:solidFill>
                <a:latin typeface="Segoe UI"/>
                <a:cs typeface="Segoe UI"/>
              </a:rPr>
              <a:t>a</a:t>
            </a:r>
            <a:r>
              <a:rPr sz="1800" b="0" spc="-35">
                <a:solidFill>
                  <a:srgbClr val="626469"/>
                </a:solidFill>
                <a:latin typeface="Segoe UI"/>
                <a:cs typeface="Segoe UI"/>
              </a:rPr>
              <a:t> </a:t>
            </a:r>
            <a:r>
              <a:rPr sz="1800" b="0">
                <a:solidFill>
                  <a:srgbClr val="626469"/>
                </a:solidFill>
                <a:latin typeface="Segoe UI"/>
                <a:cs typeface="Segoe UI"/>
              </a:rPr>
              <a:t>worker</a:t>
            </a:r>
            <a:r>
              <a:rPr sz="1800" b="0" spc="-20">
                <a:solidFill>
                  <a:srgbClr val="626469"/>
                </a:solidFill>
                <a:latin typeface="Segoe UI"/>
                <a:cs typeface="Segoe UI"/>
              </a:rPr>
              <a:t> </a:t>
            </a:r>
            <a:r>
              <a:rPr sz="1800" b="0">
                <a:solidFill>
                  <a:srgbClr val="626469"/>
                </a:solidFill>
                <a:latin typeface="Segoe UI"/>
                <a:cs typeface="Segoe UI"/>
              </a:rPr>
              <a:t>uses</a:t>
            </a:r>
            <a:r>
              <a:rPr sz="1800" b="0" spc="-40">
                <a:solidFill>
                  <a:srgbClr val="626469"/>
                </a:solidFill>
                <a:latin typeface="Segoe UI"/>
                <a:cs typeface="Segoe UI"/>
              </a:rPr>
              <a:t> </a:t>
            </a:r>
            <a:r>
              <a:rPr sz="1800" b="0" spc="-25">
                <a:solidFill>
                  <a:srgbClr val="626469"/>
                </a:solidFill>
                <a:latin typeface="Segoe UI"/>
                <a:cs typeface="Segoe UI"/>
              </a:rPr>
              <a:t>the </a:t>
            </a:r>
            <a:r>
              <a:rPr sz="1800" b="0" spc="-10">
                <a:solidFill>
                  <a:srgbClr val="626469"/>
                </a:solidFill>
                <a:latin typeface="Segoe UI"/>
                <a:cs typeface="Segoe UI"/>
              </a:rPr>
              <a:t>participant’s</a:t>
            </a:r>
            <a:r>
              <a:rPr sz="1800" b="0" spc="5">
                <a:solidFill>
                  <a:srgbClr val="626469"/>
                </a:solidFill>
                <a:latin typeface="Segoe UI"/>
                <a:cs typeface="Segoe UI"/>
              </a:rPr>
              <a:t> </a:t>
            </a:r>
            <a:r>
              <a:rPr sz="1800" b="0">
                <a:solidFill>
                  <a:srgbClr val="626469"/>
                </a:solidFill>
                <a:latin typeface="Segoe UI"/>
                <a:cs typeface="Segoe UI"/>
              </a:rPr>
              <a:t>touchtone</a:t>
            </a:r>
            <a:r>
              <a:rPr sz="1800" b="0" spc="-70">
                <a:solidFill>
                  <a:srgbClr val="626469"/>
                </a:solidFill>
                <a:latin typeface="Segoe UI"/>
                <a:cs typeface="Segoe UI"/>
              </a:rPr>
              <a:t> </a:t>
            </a:r>
            <a:r>
              <a:rPr sz="1800" b="0">
                <a:solidFill>
                  <a:srgbClr val="626469"/>
                </a:solidFill>
                <a:latin typeface="Segoe UI"/>
                <a:cs typeface="Segoe UI"/>
              </a:rPr>
              <a:t>phone</a:t>
            </a:r>
            <a:r>
              <a:rPr sz="1800" b="0" spc="-45">
                <a:solidFill>
                  <a:srgbClr val="626469"/>
                </a:solidFill>
                <a:latin typeface="Segoe UI"/>
                <a:cs typeface="Segoe UI"/>
              </a:rPr>
              <a:t> </a:t>
            </a:r>
            <a:r>
              <a:rPr sz="1800" b="0">
                <a:solidFill>
                  <a:srgbClr val="626469"/>
                </a:solidFill>
                <a:latin typeface="Segoe UI"/>
                <a:cs typeface="Segoe UI"/>
              </a:rPr>
              <a:t>to</a:t>
            </a:r>
            <a:r>
              <a:rPr sz="1800" b="0" spc="-40">
                <a:solidFill>
                  <a:srgbClr val="626469"/>
                </a:solidFill>
                <a:latin typeface="Segoe UI"/>
                <a:cs typeface="Segoe UI"/>
              </a:rPr>
              <a:t> </a:t>
            </a:r>
            <a:r>
              <a:rPr sz="1800" b="0">
                <a:solidFill>
                  <a:srgbClr val="626469"/>
                </a:solidFill>
                <a:latin typeface="Segoe UI"/>
                <a:cs typeface="Segoe UI"/>
              </a:rPr>
              <a:t>clock</a:t>
            </a:r>
            <a:r>
              <a:rPr sz="1800" b="0" spc="-10">
                <a:solidFill>
                  <a:srgbClr val="626469"/>
                </a:solidFill>
                <a:latin typeface="Segoe UI"/>
                <a:cs typeface="Segoe UI"/>
              </a:rPr>
              <a:t> </a:t>
            </a:r>
            <a:r>
              <a:rPr sz="1800" b="0">
                <a:solidFill>
                  <a:srgbClr val="626469"/>
                </a:solidFill>
                <a:latin typeface="Segoe UI"/>
                <a:cs typeface="Segoe UI"/>
              </a:rPr>
              <a:t>in</a:t>
            </a:r>
            <a:r>
              <a:rPr sz="1800" b="0" spc="-45">
                <a:solidFill>
                  <a:srgbClr val="626469"/>
                </a:solidFill>
                <a:latin typeface="Segoe UI"/>
                <a:cs typeface="Segoe UI"/>
              </a:rPr>
              <a:t> </a:t>
            </a:r>
            <a:r>
              <a:rPr sz="1800" b="0">
                <a:solidFill>
                  <a:srgbClr val="626469"/>
                </a:solidFill>
                <a:latin typeface="Segoe UI"/>
                <a:cs typeface="Segoe UI"/>
              </a:rPr>
              <a:t>and</a:t>
            </a:r>
            <a:r>
              <a:rPr sz="1800" b="0" spc="-30">
                <a:solidFill>
                  <a:srgbClr val="626469"/>
                </a:solidFill>
                <a:latin typeface="Segoe UI"/>
                <a:cs typeface="Segoe UI"/>
              </a:rPr>
              <a:t> </a:t>
            </a:r>
            <a:r>
              <a:rPr sz="1800" b="0">
                <a:solidFill>
                  <a:srgbClr val="626469"/>
                </a:solidFill>
                <a:latin typeface="Segoe UI"/>
                <a:cs typeface="Segoe UI"/>
              </a:rPr>
              <a:t>out.</a:t>
            </a:r>
            <a:r>
              <a:rPr sz="1800" b="0" spc="-45">
                <a:solidFill>
                  <a:srgbClr val="626469"/>
                </a:solidFill>
                <a:latin typeface="Segoe UI"/>
                <a:cs typeface="Segoe UI"/>
              </a:rPr>
              <a:t> </a:t>
            </a:r>
            <a:r>
              <a:rPr sz="1800" b="0" spc="-20">
                <a:solidFill>
                  <a:srgbClr val="626469"/>
                </a:solidFill>
                <a:latin typeface="Segoe UI"/>
                <a:cs typeface="Segoe UI"/>
              </a:rPr>
              <a:t>They </a:t>
            </a:r>
            <a:r>
              <a:rPr sz="1800" b="0">
                <a:solidFill>
                  <a:srgbClr val="626469"/>
                </a:solidFill>
                <a:latin typeface="Segoe UI"/>
                <a:cs typeface="Segoe UI"/>
              </a:rPr>
              <a:t>do</a:t>
            </a:r>
            <a:r>
              <a:rPr sz="1800" b="0" spc="-30">
                <a:solidFill>
                  <a:srgbClr val="626469"/>
                </a:solidFill>
                <a:latin typeface="Segoe UI"/>
                <a:cs typeface="Segoe UI"/>
              </a:rPr>
              <a:t> </a:t>
            </a:r>
            <a:r>
              <a:rPr sz="1800" b="0">
                <a:solidFill>
                  <a:srgbClr val="626469"/>
                </a:solidFill>
                <a:latin typeface="Segoe UI"/>
                <a:cs typeface="Segoe UI"/>
              </a:rPr>
              <a:t>this</a:t>
            </a:r>
            <a:r>
              <a:rPr sz="1800" b="0" spc="-40">
                <a:solidFill>
                  <a:srgbClr val="626469"/>
                </a:solidFill>
                <a:latin typeface="Segoe UI"/>
                <a:cs typeface="Segoe UI"/>
              </a:rPr>
              <a:t> </a:t>
            </a:r>
            <a:r>
              <a:rPr sz="1800" b="0">
                <a:solidFill>
                  <a:srgbClr val="626469"/>
                </a:solidFill>
                <a:latin typeface="Segoe UI"/>
                <a:cs typeface="Segoe UI"/>
              </a:rPr>
              <a:t>by</a:t>
            </a:r>
            <a:r>
              <a:rPr sz="1800" b="0" spc="-30">
                <a:solidFill>
                  <a:srgbClr val="626469"/>
                </a:solidFill>
                <a:latin typeface="Segoe UI"/>
                <a:cs typeface="Segoe UI"/>
              </a:rPr>
              <a:t> </a:t>
            </a:r>
            <a:r>
              <a:rPr sz="1800" b="0">
                <a:solidFill>
                  <a:srgbClr val="626469"/>
                </a:solidFill>
                <a:latin typeface="Segoe UI"/>
                <a:cs typeface="Segoe UI"/>
              </a:rPr>
              <a:t>calling</a:t>
            </a:r>
            <a:r>
              <a:rPr sz="1800" b="0" spc="-15">
                <a:solidFill>
                  <a:srgbClr val="626469"/>
                </a:solidFill>
                <a:latin typeface="Segoe UI"/>
                <a:cs typeface="Segoe UI"/>
              </a:rPr>
              <a:t> </a:t>
            </a:r>
            <a:r>
              <a:rPr sz="1800" b="0">
                <a:solidFill>
                  <a:srgbClr val="626469"/>
                </a:solidFill>
                <a:latin typeface="Segoe UI"/>
                <a:cs typeface="Segoe UI"/>
              </a:rPr>
              <a:t>a</a:t>
            </a:r>
            <a:r>
              <a:rPr sz="1800" b="0" spc="-50">
                <a:solidFill>
                  <a:srgbClr val="626469"/>
                </a:solidFill>
                <a:latin typeface="Segoe UI"/>
                <a:cs typeface="Segoe UI"/>
              </a:rPr>
              <a:t> </a:t>
            </a:r>
            <a:r>
              <a:rPr sz="1800" b="0">
                <a:solidFill>
                  <a:srgbClr val="626469"/>
                </a:solidFill>
                <a:latin typeface="Segoe UI"/>
                <a:cs typeface="Segoe UI"/>
              </a:rPr>
              <a:t>designated</a:t>
            </a:r>
            <a:r>
              <a:rPr sz="1800" b="0" spc="-25">
                <a:solidFill>
                  <a:srgbClr val="626469"/>
                </a:solidFill>
                <a:latin typeface="Segoe UI"/>
                <a:cs typeface="Segoe UI"/>
              </a:rPr>
              <a:t> </a:t>
            </a:r>
            <a:r>
              <a:rPr sz="1800" b="0">
                <a:solidFill>
                  <a:srgbClr val="626469"/>
                </a:solidFill>
                <a:latin typeface="Segoe UI"/>
                <a:cs typeface="Segoe UI"/>
              </a:rPr>
              <a:t>number</a:t>
            </a:r>
            <a:r>
              <a:rPr sz="1800" b="0" spc="-45">
                <a:solidFill>
                  <a:srgbClr val="626469"/>
                </a:solidFill>
                <a:latin typeface="Segoe UI"/>
                <a:cs typeface="Segoe UI"/>
              </a:rPr>
              <a:t> </a:t>
            </a:r>
            <a:r>
              <a:rPr sz="1800" b="0">
                <a:solidFill>
                  <a:srgbClr val="626469"/>
                </a:solidFill>
                <a:latin typeface="Segoe UI"/>
                <a:cs typeface="Segoe UI"/>
              </a:rPr>
              <a:t>and</a:t>
            </a:r>
            <a:r>
              <a:rPr sz="1800" b="0" spc="-35">
                <a:solidFill>
                  <a:srgbClr val="626469"/>
                </a:solidFill>
                <a:latin typeface="Segoe UI"/>
                <a:cs typeface="Segoe UI"/>
              </a:rPr>
              <a:t> </a:t>
            </a:r>
            <a:r>
              <a:rPr sz="1800" b="0" spc="-10">
                <a:solidFill>
                  <a:srgbClr val="626469"/>
                </a:solidFill>
                <a:latin typeface="Segoe UI"/>
                <a:cs typeface="Segoe UI"/>
              </a:rPr>
              <a:t>responding </a:t>
            </a:r>
            <a:r>
              <a:rPr sz="1800" b="0">
                <a:solidFill>
                  <a:srgbClr val="626469"/>
                </a:solidFill>
                <a:latin typeface="Segoe UI"/>
                <a:cs typeface="Segoe UI"/>
              </a:rPr>
              <a:t>to</a:t>
            </a:r>
            <a:r>
              <a:rPr sz="1800" b="0" spc="-35">
                <a:solidFill>
                  <a:srgbClr val="626469"/>
                </a:solidFill>
                <a:latin typeface="Segoe UI"/>
                <a:cs typeface="Segoe UI"/>
              </a:rPr>
              <a:t> </a:t>
            </a:r>
            <a:r>
              <a:rPr sz="1800" b="0">
                <a:solidFill>
                  <a:srgbClr val="626469"/>
                </a:solidFill>
                <a:latin typeface="Segoe UI"/>
                <a:cs typeface="Segoe UI"/>
              </a:rPr>
              <a:t>the</a:t>
            </a:r>
            <a:r>
              <a:rPr sz="1800" b="0" spc="-35">
                <a:solidFill>
                  <a:srgbClr val="626469"/>
                </a:solidFill>
                <a:latin typeface="Segoe UI"/>
                <a:cs typeface="Segoe UI"/>
              </a:rPr>
              <a:t> </a:t>
            </a:r>
            <a:r>
              <a:rPr sz="1800" b="0">
                <a:solidFill>
                  <a:srgbClr val="626469"/>
                </a:solidFill>
                <a:latin typeface="Segoe UI"/>
                <a:cs typeface="Segoe UI"/>
              </a:rPr>
              <a:t>prompts.</a:t>
            </a:r>
            <a:r>
              <a:rPr sz="1800" b="0" spc="-20">
                <a:solidFill>
                  <a:srgbClr val="626469"/>
                </a:solidFill>
                <a:latin typeface="Segoe UI"/>
                <a:cs typeface="Segoe UI"/>
              </a:rPr>
              <a:t> </a:t>
            </a:r>
            <a:r>
              <a:rPr sz="1800" b="0">
                <a:solidFill>
                  <a:srgbClr val="626469"/>
                </a:solidFill>
                <a:latin typeface="Segoe UI"/>
                <a:cs typeface="Segoe UI"/>
              </a:rPr>
              <a:t>It</a:t>
            </a:r>
            <a:r>
              <a:rPr sz="1800" b="0" spc="-30">
                <a:solidFill>
                  <a:srgbClr val="626469"/>
                </a:solidFill>
                <a:latin typeface="Segoe UI"/>
                <a:cs typeface="Segoe UI"/>
              </a:rPr>
              <a:t> </a:t>
            </a:r>
            <a:r>
              <a:rPr sz="1800" b="0">
                <a:solidFill>
                  <a:srgbClr val="626469"/>
                </a:solidFill>
                <a:latin typeface="Segoe UI"/>
                <a:cs typeface="Segoe UI"/>
              </a:rPr>
              <a:t>is</a:t>
            </a:r>
            <a:r>
              <a:rPr sz="1800" b="0" spc="-25">
                <a:solidFill>
                  <a:srgbClr val="626469"/>
                </a:solidFill>
                <a:latin typeface="Segoe UI"/>
                <a:cs typeface="Segoe UI"/>
              </a:rPr>
              <a:t> </a:t>
            </a:r>
            <a:r>
              <a:rPr sz="1800" b="0">
                <a:solidFill>
                  <a:srgbClr val="626469"/>
                </a:solidFill>
                <a:latin typeface="Segoe UI"/>
                <a:cs typeface="Segoe UI"/>
              </a:rPr>
              <a:t>also</a:t>
            </a:r>
            <a:r>
              <a:rPr sz="1800" b="0" spc="-20">
                <a:solidFill>
                  <a:srgbClr val="626469"/>
                </a:solidFill>
                <a:latin typeface="Segoe UI"/>
                <a:cs typeface="Segoe UI"/>
              </a:rPr>
              <a:t> </a:t>
            </a:r>
            <a:r>
              <a:rPr sz="1800" b="0">
                <a:solidFill>
                  <a:srgbClr val="626469"/>
                </a:solidFill>
                <a:latin typeface="Segoe UI"/>
                <a:cs typeface="Segoe UI"/>
              </a:rPr>
              <a:t>known</a:t>
            </a:r>
            <a:r>
              <a:rPr sz="1800" b="0" spc="-40">
                <a:solidFill>
                  <a:srgbClr val="626469"/>
                </a:solidFill>
                <a:latin typeface="Segoe UI"/>
                <a:cs typeface="Segoe UI"/>
              </a:rPr>
              <a:t> </a:t>
            </a:r>
            <a:r>
              <a:rPr sz="1800" b="0">
                <a:solidFill>
                  <a:srgbClr val="626469"/>
                </a:solidFill>
                <a:latin typeface="Segoe UI"/>
                <a:cs typeface="Segoe UI"/>
              </a:rPr>
              <a:t>as</a:t>
            </a:r>
            <a:r>
              <a:rPr sz="1800" b="0" spc="-25">
                <a:solidFill>
                  <a:srgbClr val="626469"/>
                </a:solidFill>
                <a:latin typeface="Segoe UI"/>
                <a:cs typeface="Segoe UI"/>
              </a:rPr>
              <a:t> </a:t>
            </a:r>
            <a:r>
              <a:rPr sz="1800" b="0" spc="-10">
                <a:solidFill>
                  <a:srgbClr val="626469"/>
                </a:solidFill>
                <a:latin typeface="Segoe UI"/>
                <a:cs typeface="Segoe UI"/>
              </a:rPr>
              <a:t>Telephony.</a:t>
            </a:r>
            <a:endParaRPr sz="1800">
              <a:latin typeface="Segoe UI"/>
              <a:cs typeface="Segoe U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6096000" cy="2139950"/>
          </a:xfrm>
          <a:custGeom>
            <a:avLst/>
            <a:gdLst/>
            <a:ahLst/>
            <a:cxnLst/>
            <a:rect l="l" t="t" r="r" b="b"/>
            <a:pathLst>
              <a:path w="6096000" h="2139950">
                <a:moveTo>
                  <a:pt x="6096000" y="0"/>
                </a:moveTo>
                <a:lnTo>
                  <a:pt x="0" y="0"/>
                </a:lnTo>
                <a:lnTo>
                  <a:pt x="0" y="2139950"/>
                </a:lnTo>
                <a:lnTo>
                  <a:pt x="6096000" y="2139950"/>
                </a:lnTo>
                <a:lnTo>
                  <a:pt x="6096000" y="0"/>
                </a:lnTo>
                <a:close/>
              </a:path>
            </a:pathLst>
          </a:custGeom>
          <a:solidFill>
            <a:srgbClr val="79DBD3">
              <a:alpha val="92156"/>
            </a:srgbClr>
          </a:solidFill>
        </p:spPr>
        <p:txBody>
          <a:bodyPr wrap="square" lIns="0" tIns="0" rIns="0" bIns="0" rtlCol="0"/>
          <a:lstStyle/>
          <a:p>
            <a:endParaRPr/>
          </a:p>
        </p:txBody>
      </p:sp>
      <p:sp>
        <p:nvSpPr>
          <p:cNvPr id="3" name="object 3"/>
          <p:cNvSpPr txBox="1"/>
          <p:nvPr/>
        </p:nvSpPr>
        <p:spPr>
          <a:xfrm>
            <a:off x="11065256" y="6427152"/>
            <a:ext cx="208279" cy="208279"/>
          </a:xfrm>
          <a:prstGeom prst="rect">
            <a:avLst/>
          </a:prstGeom>
        </p:spPr>
        <p:txBody>
          <a:bodyPr vert="horz" wrap="square" lIns="0" tIns="12700" rIns="0" bIns="0" rtlCol="0">
            <a:spAutoFit/>
          </a:bodyPr>
          <a:lstStyle/>
          <a:p>
            <a:pPr marL="12700">
              <a:lnSpc>
                <a:spcPct val="100000"/>
              </a:lnSpc>
              <a:spcBef>
                <a:spcPts val="100"/>
              </a:spcBef>
            </a:pPr>
            <a:r>
              <a:rPr sz="1200" spc="75">
                <a:solidFill>
                  <a:srgbClr val="767070"/>
                </a:solidFill>
                <a:latin typeface="Calibri"/>
                <a:cs typeface="Calibri"/>
              </a:rPr>
              <a:t>38</a:t>
            </a:r>
            <a:endParaRPr sz="1200">
              <a:latin typeface="Calibri"/>
              <a:cs typeface="Calibri"/>
            </a:endParaRPr>
          </a:p>
        </p:txBody>
      </p:sp>
      <p:sp>
        <p:nvSpPr>
          <p:cNvPr id="4" name="object 4"/>
          <p:cNvSpPr txBox="1">
            <a:spLocks noGrp="1"/>
          </p:cNvSpPr>
          <p:nvPr>
            <p:ph type="title"/>
          </p:nvPr>
        </p:nvSpPr>
        <p:spPr>
          <a:xfrm>
            <a:off x="179925" y="578649"/>
            <a:ext cx="5721985" cy="720725"/>
          </a:xfrm>
          <a:prstGeom prst="rect">
            <a:avLst/>
          </a:prstGeom>
        </p:spPr>
        <p:txBody>
          <a:bodyPr vert="horz" wrap="square" lIns="0" tIns="53975" rIns="0" bIns="0" rtlCol="0">
            <a:spAutoFit/>
          </a:bodyPr>
          <a:lstStyle/>
          <a:p>
            <a:pPr marL="1422400" marR="5080" indent="-1409700">
              <a:lnSpc>
                <a:spcPts val="2590"/>
              </a:lnSpc>
              <a:spcBef>
                <a:spcPts val="425"/>
              </a:spcBef>
            </a:pPr>
            <a:r>
              <a:rPr spc="70"/>
              <a:t>INTERACTIVE</a:t>
            </a:r>
            <a:r>
              <a:rPr spc="280"/>
              <a:t> </a:t>
            </a:r>
            <a:r>
              <a:rPr spc="60"/>
              <a:t>VOICE</a:t>
            </a:r>
            <a:r>
              <a:rPr spc="245"/>
              <a:t> </a:t>
            </a:r>
            <a:r>
              <a:rPr spc="70"/>
              <a:t>RESPONSE</a:t>
            </a:r>
            <a:r>
              <a:rPr spc="254"/>
              <a:t> </a:t>
            </a:r>
            <a:r>
              <a:rPr spc="50"/>
              <a:t>(IVR) </a:t>
            </a:r>
            <a:r>
              <a:rPr spc="60"/>
              <a:t>CLOCKING</a:t>
            </a:r>
            <a:r>
              <a:rPr spc="254"/>
              <a:t> </a:t>
            </a:r>
            <a:r>
              <a:rPr spc="70"/>
              <a:t>IN/OUT</a:t>
            </a:r>
          </a:p>
        </p:txBody>
      </p:sp>
      <p:sp>
        <p:nvSpPr>
          <p:cNvPr id="5" name="object 5"/>
          <p:cNvSpPr/>
          <p:nvPr/>
        </p:nvSpPr>
        <p:spPr>
          <a:xfrm>
            <a:off x="1121636" y="2613225"/>
            <a:ext cx="2477770" cy="1858645"/>
          </a:xfrm>
          <a:custGeom>
            <a:avLst/>
            <a:gdLst/>
            <a:ahLst/>
            <a:cxnLst/>
            <a:rect l="l" t="t" r="r" b="b"/>
            <a:pathLst>
              <a:path w="2477770" h="1858645">
                <a:moveTo>
                  <a:pt x="1238846" y="0"/>
                </a:moveTo>
                <a:lnTo>
                  <a:pt x="0" y="929131"/>
                </a:lnTo>
                <a:lnTo>
                  <a:pt x="619417" y="929131"/>
                </a:lnTo>
                <a:lnTo>
                  <a:pt x="619417" y="1858263"/>
                </a:lnTo>
                <a:lnTo>
                  <a:pt x="1858264" y="1858263"/>
                </a:lnTo>
                <a:lnTo>
                  <a:pt x="1858264" y="929131"/>
                </a:lnTo>
                <a:lnTo>
                  <a:pt x="2477681" y="929131"/>
                </a:lnTo>
                <a:lnTo>
                  <a:pt x="1238846" y="0"/>
                </a:lnTo>
                <a:close/>
              </a:path>
            </a:pathLst>
          </a:custGeom>
          <a:solidFill>
            <a:srgbClr val="2A9A92"/>
          </a:solidFill>
        </p:spPr>
        <p:txBody>
          <a:bodyPr wrap="square" lIns="0" tIns="0" rIns="0" bIns="0" rtlCol="0"/>
          <a:lstStyle/>
          <a:p>
            <a:endParaRPr/>
          </a:p>
        </p:txBody>
      </p:sp>
      <p:sp>
        <p:nvSpPr>
          <p:cNvPr id="6" name="object 6"/>
          <p:cNvSpPr txBox="1"/>
          <p:nvPr/>
        </p:nvSpPr>
        <p:spPr>
          <a:xfrm>
            <a:off x="3803191" y="2988763"/>
            <a:ext cx="4733290" cy="939165"/>
          </a:xfrm>
          <a:prstGeom prst="rect">
            <a:avLst/>
          </a:prstGeom>
        </p:spPr>
        <p:txBody>
          <a:bodyPr vert="horz" wrap="square" lIns="0" tIns="13335" rIns="0" bIns="0" rtlCol="0">
            <a:spAutoFit/>
          </a:bodyPr>
          <a:lstStyle/>
          <a:p>
            <a:pPr marL="12700" marR="5080">
              <a:lnSpc>
                <a:spcPct val="99800"/>
              </a:lnSpc>
              <a:spcBef>
                <a:spcPts val="105"/>
              </a:spcBef>
            </a:pPr>
            <a:r>
              <a:rPr sz="2000" b="1">
                <a:solidFill>
                  <a:srgbClr val="626469"/>
                </a:solidFill>
                <a:latin typeface="Segoe UI Semibold"/>
                <a:cs typeface="Segoe UI Semibold"/>
              </a:rPr>
              <a:t>Clocking</a:t>
            </a:r>
            <a:r>
              <a:rPr sz="2000" b="1" spc="-80">
                <a:solidFill>
                  <a:srgbClr val="626469"/>
                </a:solidFill>
                <a:latin typeface="Segoe UI Semibold"/>
                <a:cs typeface="Segoe UI Semibold"/>
              </a:rPr>
              <a:t> </a:t>
            </a:r>
            <a:r>
              <a:rPr sz="2000" b="1">
                <a:solidFill>
                  <a:srgbClr val="626469"/>
                </a:solidFill>
                <a:latin typeface="Segoe UI Semibold"/>
                <a:cs typeface="Segoe UI Semibold"/>
              </a:rPr>
              <a:t>in:</a:t>
            </a:r>
            <a:r>
              <a:rPr sz="2000" b="1" spc="-40">
                <a:solidFill>
                  <a:srgbClr val="626469"/>
                </a:solidFill>
                <a:latin typeface="Segoe UI Semibold"/>
                <a:cs typeface="Segoe UI Semibold"/>
              </a:rPr>
              <a:t> </a:t>
            </a:r>
            <a:r>
              <a:rPr sz="2000" spc="-45">
                <a:solidFill>
                  <a:srgbClr val="626469"/>
                </a:solidFill>
                <a:latin typeface="Segoe UI"/>
                <a:cs typeface="Segoe UI"/>
              </a:rPr>
              <a:t>You</a:t>
            </a:r>
            <a:r>
              <a:rPr sz="2000" spc="-40">
                <a:solidFill>
                  <a:srgbClr val="626469"/>
                </a:solidFill>
                <a:latin typeface="Segoe UI"/>
                <a:cs typeface="Segoe UI"/>
              </a:rPr>
              <a:t> </a:t>
            </a:r>
            <a:r>
              <a:rPr sz="2000">
                <a:solidFill>
                  <a:srgbClr val="626469"/>
                </a:solidFill>
                <a:latin typeface="Segoe UI"/>
                <a:cs typeface="Segoe UI"/>
              </a:rPr>
              <a:t>will</a:t>
            </a:r>
            <a:r>
              <a:rPr sz="2000" spc="-35">
                <a:solidFill>
                  <a:srgbClr val="626469"/>
                </a:solidFill>
                <a:latin typeface="Segoe UI"/>
                <a:cs typeface="Segoe UI"/>
              </a:rPr>
              <a:t> </a:t>
            </a:r>
            <a:r>
              <a:rPr sz="2000">
                <a:solidFill>
                  <a:srgbClr val="626469"/>
                </a:solidFill>
                <a:latin typeface="Segoe UI"/>
                <a:cs typeface="Segoe UI"/>
              </a:rPr>
              <a:t>be</a:t>
            </a:r>
            <a:r>
              <a:rPr sz="2000" spc="-35">
                <a:solidFill>
                  <a:srgbClr val="626469"/>
                </a:solidFill>
                <a:latin typeface="Segoe UI"/>
                <a:cs typeface="Segoe UI"/>
              </a:rPr>
              <a:t> </a:t>
            </a:r>
            <a:r>
              <a:rPr sz="2000">
                <a:solidFill>
                  <a:srgbClr val="626469"/>
                </a:solidFill>
                <a:latin typeface="Segoe UI"/>
                <a:cs typeface="Segoe UI"/>
              </a:rPr>
              <a:t>asked</a:t>
            </a:r>
            <a:r>
              <a:rPr sz="2000" spc="-55">
                <a:solidFill>
                  <a:srgbClr val="626469"/>
                </a:solidFill>
                <a:latin typeface="Segoe UI"/>
                <a:cs typeface="Segoe UI"/>
              </a:rPr>
              <a:t> </a:t>
            </a:r>
            <a:r>
              <a:rPr sz="2000">
                <a:solidFill>
                  <a:srgbClr val="626469"/>
                </a:solidFill>
                <a:latin typeface="Segoe UI"/>
                <a:cs typeface="Segoe UI"/>
              </a:rPr>
              <a:t>to</a:t>
            </a:r>
            <a:r>
              <a:rPr sz="2000" spc="-55">
                <a:solidFill>
                  <a:srgbClr val="626469"/>
                </a:solidFill>
                <a:latin typeface="Segoe UI"/>
                <a:cs typeface="Segoe UI"/>
              </a:rPr>
              <a:t> </a:t>
            </a:r>
            <a:r>
              <a:rPr sz="2000">
                <a:solidFill>
                  <a:srgbClr val="626469"/>
                </a:solidFill>
                <a:latin typeface="Segoe UI"/>
                <a:cs typeface="Segoe UI"/>
              </a:rPr>
              <a:t>select</a:t>
            </a:r>
            <a:r>
              <a:rPr sz="2000" spc="-35">
                <a:solidFill>
                  <a:srgbClr val="626469"/>
                </a:solidFill>
                <a:latin typeface="Segoe UI"/>
                <a:cs typeface="Segoe UI"/>
              </a:rPr>
              <a:t> </a:t>
            </a:r>
            <a:r>
              <a:rPr sz="2000" spc="-50">
                <a:solidFill>
                  <a:srgbClr val="626469"/>
                </a:solidFill>
                <a:latin typeface="Segoe UI"/>
                <a:cs typeface="Segoe UI"/>
              </a:rPr>
              <a:t>a </a:t>
            </a:r>
            <a:r>
              <a:rPr sz="2000">
                <a:solidFill>
                  <a:srgbClr val="626469"/>
                </a:solidFill>
                <a:latin typeface="Segoe UI"/>
                <a:cs typeface="Segoe UI"/>
              </a:rPr>
              <a:t>service.</a:t>
            </a:r>
            <a:r>
              <a:rPr sz="2000" spc="-30">
                <a:solidFill>
                  <a:srgbClr val="626469"/>
                </a:solidFill>
                <a:latin typeface="Segoe UI"/>
                <a:cs typeface="Segoe UI"/>
              </a:rPr>
              <a:t> </a:t>
            </a:r>
            <a:r>
              <a:rPr sz="2000">
                <a:solidFill>
                  <a:srgbClr val="626469"/>
                </a:solidFill>
                <a:latin typeface="Segoe UI"/>
                <a:cs typeface="Segoe UI"/>
              </a:rPr>
              <a:t>Once</a:t>
            </a:r>
            <a:r>
              <a:rPr sz="2000" spc="-50">
                <a:solidFill>
                  <a:srgbClr val="626469"/>
                </a:solidFill>
                <a:latin typeface="Segoe UI"/>
                <a:cs typeface="Segoe UI"/>
              </a:rPr>
              <a:t> </a:t>
            </a:r>
            <a:r>
              <a:rPr sz="2000">
                <a:solidFill>
                  <a:srgbClr val="626469"/>
                </a:solidFill>
                <a:latin typeface="Segoe UI"/>
                <a:cs typeface="Segoe UI"/>
              </a:rPr>
              <a:t>done,</a:t>
            </a:r>
            <a:r>
              <a:rPr sz="2000" spc="-25">
                <a:solidFill>
                  <a:srgbClr val="626469"/>
                </a:solidFill>
                <a:latin typeface="Segoe UI"/>
                <a:cs typeface="Segoe UI"/>
              </a:rPr>
              <a:t> </a:t>
            </a:r>
            <a:r>
              <a:rPr sz="2000">
                <a:solidFill>
                  <a:srgbClr val="626469"/>
                </a:solidFill>
                <a:latin typeface="Segoe UI"/>
                <a:cs typeface="Segoe UI"/>
              </a:rPr>
              <a:t>you’ll</a:t>
            </a:r>
            <a:r>
              <a:rPr sz="2000" spc="-40">
                <a:solidFill>
                  <a:srgbClr val="626469"/>
                </a:solidFill>
                <a:latin typeface="Segoe UI"/>
                <a:cs typeface="Segoe UI"/>
              </a:rPr>
              <a:t> </a:t>
            </a:r>
            <a:r>
              <a:rPr sz="2000">
                <a:solidFill>
                  <a:srgbClr val="626469"/>
                </a:solidFill>
                <a:latin typeface="Segoe UI"/>
                <a:cs typeface="Segoe UI"/>
              </a:rPr>
              <a:t>need</a:t>
            </a:r>
            <a:r>
              <a:rPr sz="2000" spc="-40">
                <a:solidFill>
                  <a:srgbClr val="626469"/>
                </a:solidFill>
                <a:latin typeface="Segoe UI"/>
                <a:cs typeface="Segoe UI"/>
              </a:rPr>
              <a:t> </a:t>
            </a:r>
            <a:r>
              <a:rPr sz="2000">
                <a:solidFill>
                  <a:srgbClr val="626469"/>
                </a:solidFill>
                <a:latin typeface="Segoe UI"/>
                <a:cs typeface="Segoe UI"/>
              </a:rPr>
              <a:t>to</a:t>
            </a:r>
            <a:r>
              <a:rPr sz="2000" spc="-35">
                <a:solidFill>
                  <a:srgbClr val="626469"/>
                </a:solidFill>
                <a:latin typeface="Segoe UI"/>
                <a:cs typeface="Segoe UI"/>
              </a:rPr>
              <a:t> </a:t>
            </a:r>
            <a:r>
              <a:rPr sz="2000" spc="-10">
                <a:solidFill>
                  <a:srgbClr val="626469"/>
                </a:solidFill>
                <a:latin typeface="Segoe UI"/>
                <a:cs typeface="Segoe UI"/>
              </a:rPr>
              <a:t>confirm </a:t>
            </a:r>
            <a:r>
              <a:rPr sz="2000">
                <a:solidFill>
                  <a:srgbClr val="626469"/>
                </a:solidFill>
                <a:latin typeface="Segoe UI"/>
                <a:cs typeface="Segoe UI"/>
              </a:rPr>
              <a:t>your</a:t>
            </a:r>
            <a:r>
              <a:rPr sz="2000" spc="-65">
                <a:solidFill>
                  <a:srgbClr val="626469"/>
                </a:solidFill>
                <a:latin typeface="Segoe UI"/>
                <a:cs typeface="Segoe UI"/>
              </a:rPr>
              <a:t> </a:t>
            </a:r>
            <a:r>
              <a:rPr sz="2000" spc="-10">
                <a:solidFill>
                  <a:srgbClr val="626469"/>
                </a:solidFill>
                <a:latin typeface="Segoe UI"/>
                <a:cs typeface="Segoe UI"/>
              </a:rPr>
              <a:t>selection.</a:t>
            </a:r>
            <a:endParaRPr sz="2000">
              <a:latin typeface="Segoe UI"/>
              <a:cs typeface="Segoe UI"/>
            </a:endParaRPr>
          </a:p>
        </p:txBody>
      </p:sp>
      <p:sp>
        <p:nvSpPr>
          <p:cNvPr id="7" name="object 7"/>
          <p:cNvSpPr/>
          <p:nvPr/>
        </p:nvSpPr>
        <p:spPr>
          <a:xfrm>
            <a:off x="1864941" y="4626344"/>
            <a:ext cx="2477770" cy="1858645"/>
          </a:xfrm>
          <a:custGeom>
            <a:avLst/>
            <a:gdLst/>
            <a:ahLst/>
            <a:cxnLst/>
            <a:rect l="l" t="t" r="r" b="b"/>
            <a:pathLst>
              <a:path w="2477770" h="1858645">
                <a:moveTo>
                  <a:pt x="1858264" y="0"/>
                </a:moveTo>
                <a:lnTo>
                  <a:pt x="619417" y="0"/>
                </a:lnTo>
                <a:lnTo>
                  <a:pt x="619417" y="929132"/>
                </a:lnTo>
                <a:lnTo>
                  <a:pt x="0" y="929132"/>
                </a:lnTo>
                <a:lnTo>
                  <a:pt x="1238846" y="1858264"/>
                </a:lnTo>
                <a:lnTo>
                  <a:pt x="2477681" y="929132"/>
                </a:lnTo>
                <a:lnTo>
                  <a:pt x="1858264" y="929132"/>
                </a:lnTo>
                <a:lnTo>
                  <a:pt x="1858264" y="0"/>
                </a:lnTo>
                <a:close/>
              </a:path>
            </a:pathLst>
          </a:custGeom>
          <a:solidFill>
            <a:srgbClr val="626469"/>
          </a:solidFill>
        </p:spPr>
        <p:txBody>
          <a:bodyPr wrap="square" lIns="0" tIns="0" rIns="0" bIns="0" rtlCol="0"/>
          <a:lstStyle/>
          <a:p>
            <a:endParaRPr/>
          </a:p>
        </p:txBody>
      </p:sp>
      <p:sp>
        <p:nvSpPr>
          <p:cNvPr id="8" name="object 8"/>
          <p:cNvSpPr txBox="1"/>
          <p:nvPr/>
        </p:nvSpPr>
        <p:spPr>
          <a:xfrm>
            <a:off x="4546498" y="5001882"/>
            <a:ext cx="4955540" cy="939165"/>
          </a:xfrm>
          <a:prstGeom prst="rect">
            <a:avLst/>
          </a:prstGeom>
        </p:spPr>
        <p:txBody>
          <a:bodyPr vert="horz" wrap="square" lIns="0" tIns="24130" rIns="0" bIns="0" rtlCol="0">
            <a:spAutoFit/>
          </a:bodyPr>
          <a:lstStyle/>
          <a:p>
            <a:pPr marL="12700" marR="5080">
              <a:lnSpc>
                <a:spcPts val="2390"/>
              </a:lnSpc>
              <a:spcBef>
                <a:spcPts val="190"/>
              </a:spcBef>
            </a:pPr>
            <a:r>
              <a:rPr sz="2000" b="1">
                <a:solidFill>
                  <a:srgbClr val="626469"/>
                </a:solidFill>
                <a:latin typeface="Segoe UI Semibold"/>
                <a:cs typeface="Segoe UI Semibold"/>
              </a:rPr>
              <a:t>Clocking</a:t>
            </a:r>
            <a:r>
              <a:rPr sz="2000" b="1" spc="-80">
                <a:solidFill>
                  <a:srgbClr val="626469"/>
                </a:solidFill>
                <a:latin typeface="Segoe UI Semibold"/>
                <a:cs typeface="Segoe UI Semibold"/>
              </a:rPr>
              <a:t> </a:t>
            </a:r>
            <a:r>
              <a:rPr sz="2000" b="1">
                <a:solidFill>
                  <a:srgbClr val="626469"/>
                </a:solidFill>
                <a:latin typeface="Segoe UI Semibold"/>
                <a:cs typeface="Segoe UI Semibold"/>
              </a:rPr>
              <a:t>out:</a:t>
            </a:r>
            <a:r>
              <a:rPr sz="2000" b="1" spc="-30">
                <a:solidFill>
                  <a:srgbClr val="626469"/>
                </a:solidFill>
                <a:latin typeface="Segoe UI Semibold"/>
                <a:cs typeface="Segoe UI Semibold"/>
              </a:rPr>
              <a:t> </a:t>
            </a:r>
            <a:r>
              <a:rPr sz="2000">
                <a:solidFill>
                  <a:srgbClr val="626469"/>
                </a:solidFill>
                <a:latin typeface="Segoe UI"/>
                <a:cs typeface="Segoe UI"/>
              </a:rPr>
              <a:t>Key</a:t>
            </a:r>
            <a:r>
              <a:rPr sz="2000" spc="-45">
                <a:solidFill>
                  <a:srgbClr val="626469"/>
                </a:solidFill>
                <a:latin typeface="Segoe UI"/>
                <a:cs typeface="Segoe UI"/>
              </a:rPr>
              <a:t> </a:t>
            </a:r>
            <a:r>
              <a:rPr sz="2000">
                <a:solidFill>
                  <a:srgbClr val="626469"/>
                </a:solidFill>
                <a:latin typeface="Segoe UI"/>
                <a:cs typeface="Segoe UI"/>
              </a:rPr>
              <a:t>in</a:t>
            </a:r>
            <a:r>
              <a:rPr sz="2000" spc="-45">
                <a:solidFill>
                  <a:srgbClr val="626469"/>
                </a:solidFill>
                <a:latin typeface="Segoe UI"/>
                <a:cs typeface="Segoe UI"/>
              </a:rPr>
              <a:t> </a:t>
            </a:r>
            <a:r>
              <a:rPr sz="2000">
                <a:solidFill>
                  <a:srgbClr val="626469"/>
                </a:solidFill>
                <a:latin typeface="Segoe UI"/>
                <a:cs typeface="Segoe UI"/>
              </a:rPr>
              <a:t>the</a:t>
            </a:r>
            <a:r>
              <a:rPr sz="2000" spc="-50">
                <a:solidFill>
                  <a:srgbClr val="626469"/>
                </a:solidFill>
                <a:latin typeface="Segoe UI"/>
                <a:cs typeface="Segoe UI"/>
              </a:rPr>
              <a:t> </a:t>
            </a:r>
            <a:r>
              <a:rPr sz="2000">
                <a:solidFill>
                  <a:srgbClr val="626469"/>
                </a:solidFill>
                <a:latin typeface="Segoe UI"/>
                <a:cs typeface="Segoe UI"/>
              </a:rPr>
              <a:t>appropriate</a:t>
            </a:r>
            <a:r>
              <a:rPr sz="2000" spc="-60">
                <a:solidFill>
                  <a:srgbClr val="626469"/>
                </a:solidFill>
                <a:latin typeface="Segoe UI"/>
                <a:cs typeface="Segoe UI"/>
              </a:rPr>
              <a:t> </a:t>
            </a:r>
            <a:r>
              <a:rPr sz="2000" spc="-10">
                <a:solidFill>
                  <a:srgbClr val="626469"/>
                </a:solidFill>
                <a:latin typeface="Segoe UI"/>
                <a:cs typeface="Segoe UI"/>
              </a:rPr>
              <a:t>activity </a:t>
            </a:r>
            <a:r>
              <a:rPr sz="2000">
                <a:solidFill>
                  <a:srgbClr val="626469"/>
                </a:solidFill>
                <a:latin typeface="Segoe UI"/>
                <a:cs typeface="Segoe UI"/>
              </a:rPr>
              <a:t>code,</a:t>
            </a:r>
            <a:r>
              <a:rPr sz="2000" spc="-35">
                <a:solidFill>
                  <a:srgbClr val="626469"/>
                </a:solidFill>
                <a:latin typeface="Segoe UI"/>
                <a:cs typeface="Segoe UI"/>
              </a:rPr>
              <a:t> </a:t>
            </a:r>
            <a:r>
              <a:rPr sz="2000">
                <a:solidFill>
                  <a:srgbClr val="626469"/>
                </a:solidFill>
                <a:latin typeface="Segoe UI"/>
                <a:cs typeface="Segoe UI"/>
              </a:rPr>
              <a:t>then</a:t>
            </a:r>
            <a:r>
              <a:rPr sz="2000" spc="-45">
                <a:solidFill>
                  <a:srgbClr val="626469"/>
                </a:solidFill>
                <a:latin typeface="Segoe UI"/>
                <a:cs typeface="Segoe UI"/>
              </a:rPr>
              <a:t> </a:t>
            </a:r>
            <a:r>
              <a:rPr sz="2000">
                <a:solidFill>
                  <a:srgbClr val="626469"/>
                </a:solidFill>
                <a:latin typeface="Segoe UI"/>
                <a:cs typeface="Segoe UI"/>
              </a:rPr>
              <a:t>press</a:t>
            </a:r>
            <a:r>
              <a:rPr sz="2000" spc="-45">
                <a:solidFill>
                  <a:srgbClr val="626469"/>
                </a:solidFill>
                <a:latin typeface="Segoe UI"/>
                <a:cs typeface="Segoe UI"/>
              </a:rPr>
              <a:t> </a:t>
            </a:r>
            <a:r>
              <a:rPr sz="2000">
                <a:solidFill>
                  <a:srgbClr val="626469"/>
                </a:solidFill>
                <a:latin typeface="Segoe UI"/>
                <a:cs typeface="Segoe UI"/>
              </a:rPr>
              <a:t>#</a:t>
            </a:r>
            <a:r>
              <a:rPr sz="2000" spc="-35">
                <a:solidFill>
                  <a:srgbClr val="626469"/>
                </a:solidFill>
                <a:latin typeface="Segoe UI"/>
                <a:cs typeface="Segoe UI"/>
              </a:rPr>
              <a:t> </a:t>
            </a:r>
            <a:r>
              <a:rPr sz="2000">
                <a:solidFill>
                  <a:srgbClr val="626469"/>
                </a:solidFill>
                <a:latin typeface="Segoe UI"/>
                <a:cs typeface="Segoe UI"/>
              </a:rPr>
              <a:t>(the</a:t>
            </a:r>
            <a:r>
              <a:rPr sz="2000" spc="-50">
                <a:solidFill>
                  <a:srgbClr val="626469"/>
                </a:solidFill>
                <a:latin typeface="Segoe UI"/>
                <a:cs typeface="Segoe UI"/>
              </a:rPr>
              <a:t> </a:t>
            </a:r>
            <a:r>
              <a:rPr sz="2000">
                <a:solidFill>
                  <a:srgbClr val="626469"/>
                </a:solidFill>
                <a:latin typeface="Segoe UI"/>
                <a:cs typeface="Segoe UI"/>
              </a:rPr>
              <a:t>pound</a:t>
            </a:r>
            <a:r>
              <a:rPr sz="2000" spc="-55">
                <a:solidFill>
                  <a:srgbClr val="626469"/>
                </a:solidFill>
                <a:latin typeface="Segoe UI"/>
                <a:cs typeface="Segoe UI"/>
              </a:rPr>
              <a:t> </a:t>
            </a:r>
            <a:r>
              <a:rPr sz="2000">
                <a:solidFill>
                  <a:srgbClr val="626469"/>
                </a:solidFill>
                <a:latin typeface="Segoe UI"/>
                <a:cs typeface="Segoe UI"/>
              </a:rPr>
              <a:t>key)</a:t>
            </a:r>
            <a:r>
              <a:rPr sz="2000" spc="-50">
                <a:solidFill>
                  <a:srgbClr val="626469"/>
                </a:solidFill>
                <a:latin typeface="Segoe UI"/>
                <a:cs typeface="Segoe UI"/>
              </a:rPr>
              <a:t> </a:t>
            </a:r>
            <a:r>
              <a:rPr sz="2000">
                <a:solidFill>
                  <a:srgbClr val="626469"/>
                </a:solidFill>
                <a:latin typeface="Segoe UI"/>
                <a:cs typeface="Segoe UI"/>
              </a:rPr>
              <a:t>or</a:t>
            </a:r>
            <a:r>
              <a:rPr sz="2000" spc="-40">
                <a:solidFill>
                  <a:srgbClr val="626469"/>
                </a:solidFill>
                <a:latin typeface="Segoe UI"/>
                <a:cs typeface="Segoe UI"/>
              </a:rPr>
              <a:t> </a:t>
            </a:r>
            <a:r>
              <a:rPr sz="2000" spc="-10">
                <a:solidFill>
                  <a:srgbClr val="626469"/>
                </a:solidFill>
                <a:latin typeface="Segoe UI"/>
                <a:cs typeface="Segoe UI"/>
              </a:rPr>
              <a:t>skip.</a:t>
            </a:r>
            <a:endParaRPr sz="2000">
              <a:latin typeface="Segoe UI"/>
              <a:cs typeface="Segoe UI"/>
            </a:endParaRPr>
          </a:p>
          <a:p>
            <a:pPr marL="12700">
              <a:lnSpc>
                <a:spcPts val="2320"/>
              </a:lnSpc>
            </a:pPr>
            <a:r>
              <a:rPr sz="2000" spc="-45">
                <a:solidFill>
                  <a:srgbClr val="626469"/>
                </a:solidFill>
                <a:latin typeface="Segoe UI"/>
                <a:cs typeface="Segoe UI"/>
              </a:rPr>
              <a:t>You</a:t>
            </a:r>
            <a:r>
              <a:rPr sz="2000" spc="-55">
                <a:solidFill>
                  <a:srgbClr val="626469"/>
                </a:solidFill>
                <a:latin typeface="Segoe UI"/>
                <a:cs typeface="Segoe UI"/>
              </a:rPr>
              <a:t> </a:t>
            </a:r>
            <a:r>
              <a:rPr sz="2000">
                <a:solidFill>
                  <a:srgbClr val="626469"/>
                </a:solidFill>
                <a:latin typeface="Segoe UI"/>
                <a:cs typeface="Segoe UI"/>
              </a:rPr>
              <a:t>will</a:t>
            </a:r>
            <a:r>
              <a:rPr sz="2000" spc="-50">
                <a:solidFill>
                  <a:srgbClr val="626469"/>
                </a:solidFill>
                <a:latin typeface="Segoe UI"/>
                <a:cs typeface="Segoe UI"/>
              </a:rPr>
              <a:t> </a:t>
            </a:r>
            <a:r>
              <a:rPr sz="2000">
                <a:solidFill>
                  <a:srgbClr val="626469"/>
                </a:solidFill>
                <a:latin typeface="Segoe UI"/>
                <a:cs typeface="Segoe UI"/>
              </a:rPr>
              <a:t>be</a:t>
            </a:r>
            <a:r>
              <a:rPr sz="2000" spc="-50">
                <a:solidFill>
                  <a:srgbClr val="626469"/>
                </a:solidFill>
                <a:latin typeface="Segoe UI"/>
                <a:cs typeface="Segoe UI"/>
              </a:rPr>
              <a:t> </a:t>
            </a:r>
            <a:r>
              <a:rPr sz="2000">
                <a:solidFill>
                  <a:srgbClr val="626469"/>
                </a:solidFill>
                <a:latin typeface="Segoe UI"/>
                <a:cs typeface="Segoe UI"/>
              </a:rPr>
              <a:t>asked</a:t>
            </a:r>
            <a:r>
              <a:rPr sz="2000" spc="-65">
                <a:solidFill>
                  <a:srgbClr val="626469"/>
                </a:solidFill>
                <a:latin typeface="Segoe UI"/>
                <a:cs typeface="Segoe UI"/>
              </a:rPr>
              <a:t> </a:t>
            </a:r>
            <a:r>
              <a:rPr sz="2000">
                <a:solidFill>
                  <a:srgbClr val="626469"/>
                </a:solidFill>
                <a:latin typeface="Segoe UI"/>
                <a:cs typeface="Segoe UI"/>
              </a:rPr>
              <a:t>to</a:t>
            </a:r>
            <a:r>
              <a:rPr sz="2000" spc="-55">
                <a:solidFill>
                  <a:srgbClr val="626469"/>
                </a:solidFill>
                <a:latin typeface="Segoe UI"/>
                <a:cs typeface="Segoe UI"/>
              </a:rPr>
              <a:t> </a:t>
            </a:r>
            <a:r>
              <a:rPr sz="2000">
                <a:solidFill>
                  <a:srgbClr val="626469"/>
                </a:solidFill>
                <a:latin typeface="Segoe UI"/>
                <a:cs typeface="Segoe UI"/>
              </a:rPr>
              <a:t>confirm</a:t>
            </a:r>
            <a:r>
              <a:rPr sz="2000" spc="-65">
                <a:solidFill>
                  <a:srgbClr val="626469"/>
                </a:solidFill>
                <a:latin typeface="Segoe UI"/>
                <a:cs typeface="Segoe UI"/>
              </a:rPr>
              <a:t> </a:t>
            </a:r>
            <a:r>
              <a:rPr sz="2000">
                <a:solidFill>
                  <a:srgbClr val="626469"/>
                </a:solidFill>
                <a:latin typeface="Segoe UI"/>
                <a:cs typeface="Segoe UI"/>
              </a:rPr>
              <a:t>your</a:t>
            </a:r>
            <a:r>
              <a:rPr sz="2000" spc="-55">
                <a:solidFill>
                  <a:srgbClr val="626469"/>
                </a:solidFill>
                <a:latin typeface="Segoe UI"/>
                <a:cs typeface="Segoe UI"/>
              </a:rPr>
              <a:t> </a:t>
            </a:r>
            <a:r>
              <a:rPr sz="2000" spc="-10">
                <a:solidFill>
                  <a:srgbClr val="626469"/>
                </a:solidFill>
                <a:latin typeface="Segoe UI"/>
                <a:cs typeface="Segoe UI"/>
              </a:rPr>
              <a:t>selection.</a:t>
            </a:r>
            <a:endParaRPr sz="2000">
              <a:latin typeface="Segoe UI"/>
              <a:cs typeface="Segoe UI"/>
            </a:endParaRPr>
          </a:p>
        </p:txBody>
      </p:sp>
      <p:pic>
        <p:nvPicPr>
          <p:cNvPr id="9" name="object 9"/>
          <p:cNvPicPr/>
          <p:nvPr/>
        </p:nvPicPr>
        <p:blipFill>
          <a:blip r:embed="rId2" cstate="print"/>
          <a:stretch>
            <a:fillRect/>
          </a:stretch>
        </p:blipFill>
        <p:spPr>
          <a:xfrm>
            <a:off x="7667243" y="0"/>
            <a:ext cx="4046219" cy="270205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8000"/>
            </a:xfrm>
            <a:prstGeom prst="rect">
              <a:avLst/>
            </a:prstGeom>
          </p:spPr>
        </p:pic>
        <p:sp>
          <p:nvSpPr>
            <p:cNvPr id="4" name="object 4"/>
            <p:cNvSpPr/>
            <p:nvPr/>
          </p:nvSpPr>
          <p:spPr>
            <a:xfrm>
              <a:off x="0" y="0"/>
              <a:ext cx="12192000" cy="6858000"/>
            </a:xfrm>
            <a:custGeom>
              <a:avLst/>
              <a:gdLst/>
              <a:ahLst/>
              <a:cxnLst/>
              <a:rect l="l" t="t" r="r" b="b"/>
              <a:pathLst>
                <a:path w="12192000" h="6858000">
                  <a:moveTo>
                    <a:pt x="12192000" y="2375916"/>
                  </a:moveTo>
                  <a:lnTo>
                    <a:pt x="0" y="2375916"/>
                  </a:lnTo>
                  <a:lnTo>
                    <a:pt x="0" y="6857606"/>
                  </a:lnTo>
                  <a:lnTo>
                    <a:pt x="12192000" y="6857606"/>
                  </a:lnTo>
                  <a:lnTo>
                    <a:pt x="12192000" y="2375916"/>
                  </a:lnTo>
                  <a:close/>
                </a:path>
                <a:path w="12192000" h="6858000">
                  <a:moveTo>
                    <a:pt x="12192000" y="0"/>
                  </a:moveTo>
                  <a:lnTo>
                    <a:pt x="0" y="0"/>
                  </a:lnTo>
                  <a:lnTo>
                    <a:pt x="0" y="2375547"/>
                  </a:lnTo>
                  <a:lnTo>
                    <a:pt x="12192000" y="2375547"/>
                  </a:lnTo>
                  <a:lnTo>
                    <a:pt x="12192000" y="0"/>
                  </a:lnTo>
                  <a:close/>
                </a:path>
              </a:pathLst>
            </a:custGeom>
            <a:solidFill>
              <a:srgbClr val="616369">
                <a:alpha val="54901"/>
              </a:srgbClr>
            </a:solidFill>
          </p:spPr>
          <p:txBody>
            <a:bodyPr wrap="square" lIns="0" tIns="0" rIns="0" bIns="0" rtlCol="0"/>
            <a:lstStyle/>
            <a:p>
              <a:endParaRPr/>
            </a:p>
          </p:txBody>
        </p:sp>
        <p:pic>
          <p:nvPicPr>
            <p:cNvPr id="5" name="object 5"/>
            <p:cNvPicPr/>
            <p:nvPr/>
          </p:nvPicPr>
          <p:blipFill>
            <a:blip r:embed="rId3" cstate="print"/>
            <a:stretch>
              <a:fillRect/>
            </a:stretch>
          </p:blipFill>
          <p:spPr>
            <a:xfrm>
              <a:off x="222504" y="374904"/>
              <a:ext cx="2226563" cy="528826"/>
            </a:xfrm>
            <a:prstGeom prst="rect">
              <a:avLst/>
            </a:prstGeom>
          </p:spPr>
        </p:pic>
        <p:sp>
          <p:nvSpPr>
            <p:cNvPr id="6" name="object 6"/>
            <p:cNvSpPr/>
            <p:nvPr/>
          </p:nvSpPr>
          <p:spPr>
            <a:xfrm>
              <a:off x="3201619" y="2020061"/>
              <a:ext cx="5675630" cy="3030220"/>
            </a:xfrm>
            <a:custGeom>
              <a:avLst/>
              <a:gdLst/>
              <a:ahLst/>
              <a:cxnLst/>
              <a:rect l="l" t="t" r="r" b="b"/>
              <a:pathLst>
                <a:path w="5675630" h="3030220">
                  <a:moveTo>
                    <a:pt x="0" y="0"/>
                  </a:moveTo>
                  <a:lnTo>
                    <a:pt x="5675630" y="0"/>
                  </a:lnTo>
                  <a:lnTo>
                    <a:pt x="5675630" y="3029673"/>
                  </a:lnTo>
                  <a:lnTo>
                    <a:pt x="0" y="3029673"/>
                  </a:lnTo>
                  <a:lnTo>
                    <a:pt x="0" y="0"/>
                  </a:lnTo>
                  <a:close/>
                </a:path>
              </a:pathLst>
            </a:custGeom>
            <a:ln w="38100">
              <a:solidFill>
                <a:srgbClr val="FFFFFF"/>
              </a:solidFill>
            </a:ln>
          </p:spPr>
          <p:txBody>
            <a:bodyPr wrap="square" lIns="0" tIns="0" rIns="0" bIns="0" rtlCol="0"/>
            <a:lstStyle/>
            <a:p>
              <a:endParaRPr/>
            </a:p>
          </p:txBody>
        </p:sp>
      </p:grpSp>
      <p:sp>
        <p:nvSpPr>
          <p:cNvPr id="7" name="object 7"/>
          <p:cNvSpPr txBox="1">
            <a:spLocks noGrp="1"/>
          </p:cNvSpPr>
          <p:nvPr>
            <p:ph type="title"/>
          </p:nvPr>
        </p:nvSpPr>
        <p:spPr>
          <a:xfrm>
            <a:off x="3807857" y="2244725"/>
            <a:ext cx="4431030" cy="2768600"/>
          </a:xfrm>
          <a:prstGeom prst="rect">
            <a:avLst/>
          </a:prstGeom>
        </p:spPr>
        <p:txBody>
          <a:bodyPr vert="horz" wrap="square" lIns="0" tIns="12700" rIns="0" bIns="0" rtlCol="0">
            <a:spAutoFit/>
          </a:bodyPr>
          <a:lstStyle/>
          <a:p>
            <a:pPr marL="220979" marR="217170" algn="ctr">
              <a:lnSpc>
                <a:spcPct val="100000"/>
              </a:lnSpc>
              <a:spcBef>
                <a:spcPts val="100"/>
              </a:spcBef>
            </a:pPr>
            <a:r>
              <a:rPr sz="6000" b="0" spc="145">
                <a:latin typeface="Segoe UI"/>
                <a:cs typeface="Segoe UI"/>
              </a:rPr>
              <a:t>TIMESHEET </a:t>
            </a:r>
            <a:r>
              <a:rPr sz="6000" b="0" spc="165">
                <a:latin typeface="Segoe UI"/>
                <a:cs typeface="Segoe UI"/>
              </a:rPr>
              <a:t>REVIEW</a:t>
            </a:r>
            <a:r>
              <a:rPr sz="6000" b="0" spc="360">
                <a:latin typeface="Segoe UI"/>
                <a:cs typeface="Segoe UI"/>
              </a:rPr>
              <a:t> </a:t>
            </a:r>
            <a:r>
              <a:rPr sz="6000" b="0" spc="-50">
                <a:latin typeface="Segoe UI"/>
                <a:cs typeface="Segoe UI"/>
              </a:rPr>
              <a:t>&amp;</a:t>
            </a:r>
            <a:endParaRPr sz="6000">
              <a:latin typeface="Segoe UI"/>
              <a:cs typeface="Segoe UI"/>
            </a:endParaRPr>
          </a:p>
          <a:p>
            <a:pPr algn="ctr">
              <a:lnSpc>
                <a:spcPct val="100000"/>
              </a:lnSpc>
            </a:pPr>
            <a:r>
              <a:rPr sz="6000" b="0" spc="125">
                <a:latin typeface="Segoe UI"/>
                <a:cs typeface="Segoe UI"/>
              </a:rPr>
              <a:t>SUBMISSON</a:t>
            </a:r>
            <a:endParaRPr sz="6000">
              <a:latin typeface="Segoe UI"/>
              <a:cs typeface="Segoe U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p:nvPr>
        </p:nvSpPr>
        <p:spPr>
          <a:xfrm>
            <a:off x="599009" y="577597"/>
            <a:ext cx="3919854" cy="391160"/>
          </a:xfrm>
          <a:prstGeom prst="rect">
            <a:avLst/>
          </a:prstGeom>
        </p:spPr>
        <p:txBody>
          <a:bodyPr vert="horz" wrap="square" lIns="0" tIns="12700" rIns="0" bIns="0" rtlCol="0">
            <a:spAutoFit/>
          </a:bodyPr>
          <a:lstStyle/>
          <a:p>
            <a:pPr marL="12700">
              <a:lnSpc>
                <a:spcPct val="100000"/>
              </a:lnSpc>
              <a:spcBef>
                <a:spcPts val="100"/>
              </a:spcBef>
            </a:pPr>
            <a:r>
              <a:rPr>
                <a:solidFill>
                  <a:srgbClr val="616369"/>
                </a:solidFill>
              </a:rPr>
              <a:t>MISSION</a:t>
            </a:r>
            <a:r>
              <a:rPr spc="365">
                <a:solidFill>
                  <a:srgbClr val="616369"/>
                </a:solidFill>
              </a:rPr>
              <a:t> </a:t>
            </a:r>
            <a:r>
              <a:rPr>
                <a:solidFill>
                  <a:srgbClr val="616369"/>
                </a:solidFill>
              </a:rPr>
              <a:t>&amp;</a:t>
            </a:r>
            <a:r>
              <a:rPr spc="305">
                <a:solidFill>
                  <a:srgbClr val="616369"/>
                </a:solidFill>
              </a:rPr>
              <a:t> </a:t>
            </a:r>
            <a:r>
              <a:rPr>
                <a:solidFill>
                  <a:srgbClr val="616369"/>
                </a:solidFill>
              </a:rPr>
              <a:t>CORE</a:t>
            </a:r>
            <a:r>
              <a:rPr spc="285">
                <a:solidFill>
                  <a:srgbClr val="616369"/>
                </a:solidFill>
              </a:rPr>
              <a:t> </a:t>
            </a:r>
            <a:r>
              <a:rPr spc="-10">
                <a:solidFill>
                  <a:srgbClr val="616369"/>
                </a:solidFill>
              </a:rPr>
              <a:t>VALUES</a:t>
            </a:r>
          </a:p>
        </p:txBody>
      </p:sp>
      <p:sp>
        <p:nvSpPr>
          <p:cNvPr id="4" name="object 4"/>
          <p:cNvSpPr txBox="1"/>
          <p:nvPr/>
        </p:nvSpPr>
        <p:spPr>
          <a:xfrm>
            <a:off x="542795" y="2696429"/>
            <a:ext cx="4500245" cy="1397000"/>
          </a:xfrm>
          <a:prstGeom prst="rect">
            <a:avLst/>
          </a:prstGeom>
        </p:spPr>
        <p:txBody>
          <a:bodyPr vert="horz" wrap="square" lIns="0" tIns="12700" rIns="0" bIns="0" rtlCol="0">
            <a:spAutoFit/>
          </a:bodyPr>
          <a:lstStyle/>
          <a:p>
            <a:pPr marL="12700" marR="5080">
              <a:lnSpc>
                <a:spcPct val="125000"/>
              </a:lnSpc>
              <a:spcBef>
                <a:spcPts val="100"/>
              </a:spcBef>
            </a:pPr>
            <a:r>
              <a:rPr sz="1800" b="1" spc="65">
                <a:solidFill>
                  <a:srgbClr val="33CCCC"/>
                </a:solidFill>
                <a:latin typeface="Segoe UI"/>
                <a:cs typeface="Segoe UI"/>
              </a:rPr>
              <a:t>Empowering</a:t>
            </a:r>
            <a:r>
              <a:rPr sz="1800" b="1" spc="155">
                <a:solidFill>
                  <a:srgbClr val="33CCCC"/>
                </a:solidFill>
                <a:latin typeface="Segoe UI"/>
                <a:cs typeface="Segoe UI"/>
              </a:rPr>
              <a:t> </a:t>
            </a:r>
            <a:r>
              <a:rPr sz="1800" b="1" spc="70">
                <a:solidFill>
                  <a:srgbClr val="33CCCC"/>
                </a:solidFill>
                <a:latin typeface="Segoe UI"/>
                <a:cs typeface="Segoe UI"/>
              </a:rPr>
              <a:t>Independence</a:t>
            </a:r>
            <a:r>
              <a:rPr sz="1800" spc="70">
                <a:solidFill>
                  <a:srgbClr val="33CCCC"/>
                </a:solidFill>
                <a:latin typeface="Segoe UI"/>
                <a:cs typeface="Segoe UI"/>
              </a:rPr>
              <a:t>.</a:t>
            </a:r>
            <a:r>
              <a:rPr sz="1800" spc="204">
                <a:solidFill>
                  <a:srgbClr val="33CCCC"/>
                </a:solidFill>
                <a:latin typeface="Segoe UI"/>
                <a:cs typeface="Segoe UI"/>
              </a:rPr>
              <a:t> </a:t>
            </a:r>
            <a:r>
              <a:rPr sz="1800" spc="55">
                <a:latin typeface="Segoe UI"/>
                <a:cs typeface="Segoe UI"/>
              </a:rPr>
              <a:t>Sharpened </a:t>
            </a:r>
            <a:r>
              <a:rPr sz="1800">
                <a:latin typeface="Segoe UI"/>
                <a:cs typeface="Segoe UI"/>
              </a:rPr>
              <a:t>by</a:t>
            </a:r>
            <a:r>
              <a:rPr sz="1800" spc="125">
                <a:latin typeface="Segoe UI"/>
                <a:cs typeface="Segoe UI"/>
              </a:rPr>
              <a:t> </a:t>
            </a:r>
            <a:r>
              <a:rPr sz="1800" spc="65">
                <a:latin typeface="Segoe UI"/>
                <a:cs typeface="Segoe UI"/>
              </a:rPr>
              <a:t>experience</a:t>
            </a:r>
            <a:r>
              <a:rPr sz="1800" spc="175">
                <a:latin typeface="Segoe UI"/>
                <a:cs typeface="Segoe UI"/>
              </a:rPr>
              <a:t> </a:t>
            </a:r>
            <a:r>
              <a:rPr sz="1800">
                <a:latin typeface="Segoe UI"/>
                <a:cs typeface="Segoe UI"/>
              </a:rPr>
              <a:t>and</a:t>
            </a:r>
            <a:r>
              <a:rPr sz="1800" spc="145">
                <a:latin typeface="Segoe UI"/>
                <a:cs typeface="Segoe UI"/>
              </a:rPr>
              <a:t> </a:t>
            </a:r>
            <a:r>
              <a:rPr sz="1800" spc="65">
                <a:latin typeface="Segoe UI"/>
                <a:cs typeface="Segoe UI"/>
              </a:rPr>
              <a:t>amplified</a:t>
            </a:r>
            <a:r>
              <a:rPr sz="1800" spc="190">
                <a:latin typeface="Segoe UI"/>
                <a:cs typeface="Segoe UI"/>
              </a:rPr>
              <a:t> </a:t>
            </a:r>
            <a:r>
              <a:rPr sz="1800" spc="-25">
                <a:latin typeface="Segoe UI"/>
                <a:cs typeface="Segoe UI"/>
              </a:rPr>
              <a:t>by</a:t>
            </a:r>
            <a:endParaRPr sz="1800">
              <a:latin typeface="Segoe UI"/>
              <a:cs typeface="Segoe UI"/>
            </a:endParaRPr>
          </a:p>
          <a:p>
            <a:pPr marL="12700" marR="47625">
              <a:lnSpc>
                <a:spcPct val="125000"/>
              </a:lnSpc>
              <a:tabLst>
                <a:tab pos="1004569" algn="l"/>
                <a:tab pos="1188720" algn="l"/>
              </a:tabLst>
            </a:pPr>
            <a:r>
              <a:rPr sz="1800" spc="40">
                <a:latin typeface="Segoe UI"/>
                <a:cs typeface="Segoe UI"/>
              </a:rPr>
              <a:t>modern</a:t>
            </a:r>
            <a:r>
              <a:rPr sz="1800">
                <a:latin typeface="Segoe UI"/>
                <a:cs typeface="Segoe UI"/>
              </a:rPr>
              <a:t>	</a:t>
            </a:r>
            <a:r>
              <a:rPr sz="1800" spc="50">
                <a:latin typeface="Segoe UI"/>
                <a:cs typeface="Segoe UI"/>
              </a:rPr>
              <a:t>technology,</a:t>
            </a:r>
            <a:r>
              <a:rPr sz="1800" spc="160">
                <a:latin typeface="Segoe UI"/>
                <a:cs typeface="Segoe UI"/>
              </a:rPr>
              <a:t> </a:t>
            </a:r>
            <a:r>
              <a:rPr sz="1800">
                <a:latin typeface="Segoe UI"/>
                <a:cs typeface="Segoe UI"/>
              </a:rPr>
              <a:t>Palco</a:t>
            </a:r>
            <a:r>
              <a:rPr sz="1800" spc="195">
                <a:latin typeface="Segoe UI"/>
                <a:cs typeface="Segoe UI"/>
              </a:rPr>
              <a:t> </a:t>
            </a:r>
            <a:r>
              <a:rPr sz="1800" spc="50">
                <a:latin typeface="Segoe UI"/>
                <a:cs typeface="Segoe UI"/>
              </a:rPr>
              <a:t>advocates</a:t>
            </a:r>
            <a:r>
              <a:rPr sz="1800" spc="245">
                <a:latin typeface="Segoe UI"/>
                <a:cs typeface="Segoe UI"/>
              </a:rPr>
              <a:t> </a:t>
            </a:r>
            <a:r>
              <a:rPr sz="1800" spc="-25">
                <a:latin typeface="Segoe UI"/>
                <a:cs typeface="Segoe UI"/>
              </a:rPr>
              <a:t>for </a:t>
            </a:r>
            <a:r>
              <a:rPr sz="1800" spc="50">
                <a:latin typeface="Segoe UI"/>
                <a:cs typeface="Segoe UI"/>
              </a:rPr>
              <a:t>people</a:t>
            </a:r>
            <a:r>
              <a:rPr sz="1800" spc="170">
                <a:latin typeface="Segoe UI"/>
                <a:cs typeface="Segoe UI"/>
              </a:rPr>
              <a:t> </a:t>
            </a:r>
            <a:r>
              <a:rPr sz="1800" spc="-25">
                <a:latin typeface="Segoe UI"/>
                <a:cs typeface="Segoe UI"/>
              </a:rPr>
              <a:t>to</a:t>
            </a:r>
            <a:r>
              <a:rPr sz="1800">
                <a:latin typeface="Segoe UI"/>
                <a:cs typeface="Segoe UI"/>
              </a:rPr>
              <a:t>	live</a:t>
            </a:r>
            <a:r>
              <a:rPr sz="1800" spc="195">
                <a:latin typeface="Segoe UI"/>
                <a:cs typeface="Segoe UI"/>
              </a:rPr>
              <a:t> </a:t>
            </a:r>
            <a:r>
              <a:rPr sz="1800" spc="65">
                <a:latin typeface="Segoe UI"/>
                <a:cs typeface="Segoe UI"/>
              </a:rPr>
              <a:t>independent</a:t>
            </a:r>
            <a:r>
              <a:rPr sz="1800" spc="15">
                <a:latin typeface="Segoe UI"/>
                <a:cs typeface="Segoe UI"/>
              </a:rPr>
              <a:t>  </a:t>
            </a:r>
            <a:r>
              <a:rPr sz="1800" spc="40">
                <a:latin typeface="Segoe UI"/>
                <a:cs typeface="Segoe UI"/>
              </a:rPr>
              <a:t>lives.</a:t>
            </a:r>
            <a:endParaRPr sz="1800">
              <a:latin typeface="Segoe UI"/>
              <a:cs typeface="Segoe UI"/>
            </a:endParaRPr>
          </a:p>
        </p:txBody>
      </p:sp>
      <p:grpSp>
        <p:nvGrpSpPr>
          <p:cNvPr id="5" name="object 5"/>
          <p:cNvGrpSpPr/>
          <p:nvPr/>
        </p:nvGrpSpPr>
        <p:grpSpPr>
          <a:xfrm>
            <a:off x="5702452" y="371856"/>
            <a:ext cx="6396990" cy="5650865"/>
            <a:chOff x="5702452" y="371856"/>
            <a:chExt cx="6396990" cy="5650865"/>
          </a:xfrm>
        </p:grpSpPr>
        <p:pic>
          <p:nvPicPr>
            <p:cNvPr id="6" name="object 6"/>
            <p:cNvPicPr/>
            <p:nvPr/>
          </p:nvPicPr>
          <p:blipFill>
            <a:blip r:embed="rId3" cstate="print"/>
            <a:stretch>
              <a:fillRect/>
            </a:stretch>
          </p:blipFill>
          <p:spPr>
            <a:xfrm>
              <a:off x="11509247" y="371856"/>
              <a:ext cx="437385" cy="528826"/>
            </a:xfrm>
            <a:prstGeom prst="rect">
              <a:avLst/>
            </a:prstGeom>
          </p:spPr>
        </p:pic>
        <p:pic>
          <p:nvPicPr>
            <p:cNvPr id="7" name="object 7"/>
            <p:cNvPicPr/>
            <p:nvPr/>
          </p:nvPicPr>
          <p:blipFill>
            <a:blip r:embed="rId4" cstate="print"/>
            <a:stretch>
              <a:fillRect/>
            </a:stretch>
          </p:blipFill>
          <p:spPr>
            <a:xfrm>
              <a:off x="5702452" y="1206603"/>
              <a:ext cx="6396494" cy="4815520"/>
            </a:xfrm>
            <a:prstGeom prst="rect">
              <a:avLst/>
            </a:prstGeom>
          </p:spPr>
        </p:pic>
      </p:grpSp>
      <p:sp>
        <p:nvSpPr>
          <p:cNvPr id="8" name="object 8"/>
          <p:cNvSpPr txBox="1"/>
          <p:nvPr/>
        </p:nvSpPr>
        <p:spPr>
          <a:xfrm>
            <a:off x="5832219" y="6594290"/>
            <a:ext cx="529590" cy="228600"/>
          </a:xfrm>
          <a:prstGeom prst="rect">
            <a:avLst/>
          </a:prstGeom>
        </p:spPr>
        <p:txBody>
          <a:bodyPr vert="horz" wrap="square" lIns="0" tIns="24765" rIns="0" bIns="0" rtlCol="0">
            <a:spAutoFit/>
          </a:bodyPr>
          <a:lstStyle/>
          <a:p>
            <a:pPr marL="12700">
              <a:lnSpc>
                <a:spcPct val="100000"/>
              </a:lnSpc>
              <a:spcBef>
                <a:spcPts val="195"/>
              </a:spcBef>
            </a:pPr>
            <a:r>
              <a:rPr sz="1200" b="1" spc="-10">
                <a:solidFill>
                  <a:srgbClr val="616369"/>
                </a:solidFill>
                <a:latin typeface="Segoe UI"/>
                <a:cs typeface="Segoe UI"/>
              </a:rPr>
              <a:t>PALCO</a:t>
            </a:r>
            <a:endParaRPr sz="1200">
              <a:latin typeface="Segoe UI"/>
              <a:cs typeface="Segoe UI"/>
            </a:endParaRPr>
          </a:p>
        </p:txBody>
      </p:sp>
      <p:sp>
        <p:nvSpPr>
          <p:cNvPr id="9" name="object 9"/>
          <p:cNvSpPr txBox="1"/>
          <p:nvPr/>
        </p:nvSpPr>
        <p:spPr>
          <a:xfrm>
            <a:off x="11170181" y="6602367"/>
            <a:ext cx="107950" cy="228600"/>
          </a:xfrm>
          <a:prstGeom prst="rect">
            <a:avLst/>
          </a:prstGeom>
        </p:spPr>
        <p:txBody>
          <a:bodyPr vert="horz" wrap="square" lIns="0" tIns="24765" rIns="0" bIns="0" rtlCol="0">
            <a:spAutoFit/>
          </a:bodyPr>
          <a:lstStyle/>
          <a:p>
            <a:pPr marL="12700">
              <a:lnSpc>
                <a:spcPct val="100000"/>
              </a:lnSpc>
              <a:spcBef>
                <a:spcPts val="195"/>
              </a:spcBef>
            </a:pPr>
            <a:r>
              <a:rPr sz="1200" spc="-50">
                <a:solidFill>
                  <a:srgbClr val="616369"/>
                </a:solidFill>
                <a:latin typeface="Segoe UI"/>
                <a:cs typeface="Segoe UI"/>
              </a:rPr>
              <a:t>4</a:t>
            </a:r>
            <a:endParaRPr sz="1200">
              <a:latin typeface="Segoe UI"/>
              <a:cs typeface="Segoe U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8236" y="180035"/>
            <a:ext cx="2675890" cy="942340"/>
          </a:xfrm>
          <a:prstGeom prst="rect">
            <a:avLst/>
          </a:prstGeom>
          <a:ln w="28575">
            <a:solidFill>
              <a:srgbClr val="626469"/>
            </a:solidFill>
          </a:ln>
        </p:spPr>
        <p:txBody>
          <a:bodyPr vert="horz" wrap="square" lIns="0" tIns="261620" rIns="0" bIns="0" rtlCol="0">
            <a:spAutoFit/>
          </a:bodyPr>
          <a:lstStyle/>
          <a:p>
            <a:pPr marL="579120">
              <a:lnSpc>
                <a:spcPct val="100000"/>
              </a:lnSpc>
              <a:spcBef>
                <a:spcPts val="2060"/>
              </a:spcBef>
            </a:pPr>
            <a:r>
              <a:rPr spc="50">
                <a:solidFill>
                  <a:srgbClr val="626469"/>
                </a:solidFill>
              </a:rPr>
              <a:t>CONNECT</a:t>
            </a:r>
          </a:p>
        </p:txBody>
      </p:sp>
      <p:pic>
        <p:nvPicPr>
          <p:cNvPr id="3" name="object 3"/>
          <p:cNvPicPr/>
          <p:nvPr/>
        </p:nvPicPr>
        <p:blipFill>
          <a:blip r:embed="rId2" cstate="print"/>
          <a:stretch>
            <a:fillRect/>
          </a:stretch>
        </p:blipFill>
        <p:spPr>
          <a:xfrm>
            <a:off x="11508625" y="371309"/>
            <a:ext cx="438162" cy="529065"/>
          </a:xfrm>
          <a:prstGeom prst="rect">
            <a:avLst/>
          </a:prstGeom>
        </p:spPr>
      </p:pic>
      <p:sp>
        <p:nvSpPr>
          <p:cNvPr id="4" name="object 4"/>
          <p:cNvSpPr txBox="1"/>
          <p:nvPr/>
        </p:nvSpPr>
        <p:spPr>
          <a:xfrm>
            <a:off x="264571" y="1347363"/>
            <a:ext cx="6478905" cy="1972945"/>
          </a:xfrm>
          <a:prstGeom prst="rect">
            <a:avLst/>
          </a:prstGeom>
        </p:spPr>
        <p:txBody>
          <a:bodyPr vert="horz" wrap="square" lIns="0" tIns="12065" rIns="0" bIns="0" rtlCol="0">
            <a:spAutoFit/>
          </a:bodyPr>
          <a:lstStyle/>
          <a:p>
            <a:pPr marL="12700" marR="163195">
              <a:lnSpc>
                <a:spcPct val="100000"/>
              </a:lnSpc>
              <a:spcBef>
                <a:spcPts val="95"/>
              </a:spcBef>
            </a:pPr>
            <a:r>
              <a:rPr sz="1600" spc="75">
                <a:solidFill>
                  <a:srgbClr val="626469"/>
                </a:solidFill>
                <a:latin typeface="Segoe UI"/>
                <a:cs typeface="Segoe UI"/>
              </a:rPr>
              <a:t>Connect</a:t>
            </a:r>
            <a:r>
              <a:rPr sz="1600" spc="280">
                <a:solidFill>
                  <a:srgbClr val="626469"/>
                </a:solidFill>
                <a:latin typeface="Segoe UI"/>
                <a:cs typeface="Segoe UI"/>
              </a:rPr>
              <a:t> </a:t>
            </a:r>
            <a:r>
              <a:rPr sz="1600">
                <a:solidFill>
                  <a:srgbClr val="626469"/>
                </a:solidFill>
                <a:latin typeface="Segoe UI"/>
                <a:cs typeface="Segoe UI"/>
              </a:rPr>
              <a:t>is</a:t>
            </a:r>
            <a:r>
              <a:rPr sz="1600" spc="250">
                <a:solidFill>
                  <a:srgbClr val="626469"/>
                </a:solidFill>
                <a:latin typeface="Segoe UI"/>
                <a:cs typeface="Segoe UI"/>
              </a:rPr>
              <a:t> </a:t>
            </a:r>
            <a:r>
              <a:rPr sz="1600">
                <a:solidFill>
                  <a:srgbClr val="626469"/>
                </a:solidFill>
                <a:latin typeface="Segoe UI"/>
                <a:cs typeface="Segoe UI"/>
              </a:rPr>
              <a:t>Palco’s</a:t>
            </a:r>
            <a:r>
              <a:rPr sz="1600" spc="290">
                <a:solidFill>
                  <a:srgbClr val="626469"/>
                </a:solidFill>
                <a:latin typeface="Segoe UI"/>
                <a:cs typeface="Segoe UI"/>
              </a:rPr>
              <a:t> </a:t>
            </a:r>
            <a:r>
              <a:rPr sz="1600" spc="70">
                <a:solidFill>
                  <a:srgbClr val="626469"/>
                </a:solidFill>
                <a:latin typeface="Segoe UI"/>
                <a:cs typeface="Segoe UI"/>
              </a:rPr>
              <a:t>online</a:t>
            </a:r>
            <a:r>
              <a:rPr sz="1600" spc="295">
                <a:solidFill>
                  <a:srgbClr val="626469"/>
                </a:solidFill>
                <a:latin typeface="Segoe UI"/>
                <a:cs typeface="Segoe UI"/>
              </a:rPr>
              <a:t> </a:t>
            </a:r>
            <a:r>
              <a:rPr sz="1600" spc="80">
                <a:solidFill>
                  <a:srgbClr val="626469"/>
                </a:solidFill>
                <a:latin typeface="Segoe UI"/>
                <a:cs typeface="Segoe UI"/>
              </a:rPr>
              <a:t>timesheet</a:t>
            </a:r>
            <a:r>
              <a:rPr sz="1600" spc="254">
                <a:solidFill>
                  <a:srgbClr val="626469"/>
                </a:solidFill>
                <a:latin typeface="Segoe UI"/>
                <a:cs typeface="Segoe UI"/>
              </a:rPr>
              <a:t> </a:t>
            </a:r>
            <a:r>
              <a:rPr sz="1600" spc="80">
                <a:solidFill>
                  <a:srgbClr val="626469"/>
                </a:solidFill>
                <a:latin typeface="Segoe UI"/>
                <a:cs typeface="Segoe UI"/>
              </a:rPr>
              <a:t>portal</a:t>
            </a:r>
            <a:r>
              <a:rPr sz="1600" spc="280">
                <a:solidFill>
                  <a:srgbClr val="626469"/>
                </a:solidFill>
                <a:latin typeface="Segoe UI"/>
                <a:cs typeface="Segoe UI"/>
              </a:rPr>
              <a:t> </a:t>
            </a:r>
            <a:r>
              <a:rPr sz="1600" spc="55">
                <a:solidFill>
                  <a:srgbClr val="626469"/>
                </a:solidFill>
                <a:latin typeface="Segoe UI"/>
                <a:cs typeface="Segoe UI"/>
              </a:rPr>
              <a:t>for</a:t>
            </a:r>
            <a:r>
              <a:rPr sz="1600" spc="260">
                <a:solidFill>
                  <a:srgbClr val="626469"/>
                </a:solidFill>
                <a:latin typeface="Segoe UI"/>
                <a:cs typeface="Segoe UI"/>
              </a:rPr>
              <a:t> </a:t>
            </a:r>
            <a:r>
              <a:rPr sz="1600" spc="75">
                <a:solidFill>
                  <a:srgbClr val="626469"/>
                </a:solidFill>
                <a:latin typeface="Segoe UI"/>
                <a:cs typeface="Segoe UI"/>
              </a:rPr>
              <a:t>Participants</a:t>
            </a:r>
            <a:r>
              <a:rPr sz="1600" spc="290">
                <a:solidFill>
                  <a:srgbClr val="626469"/>
                </a:solidFill>
                <a:latin typeface="Segoe UI"/>
                <a:cs typeface="Segoe UI"/>
              </a:rPr>
              <a:t> </a:t>
            </a:r>
            <a:r>
              <a:rPr sz="1600" spc="65">
                <a:solidFill>
                  <a:srgbClr val="626469"/>
                </a:solidFill>
                <a:latin typeface="Segoe UI"/>
                <a:cs typeface="Segoe UI"/>
              </a:rPr>
              <a:t>and Workers.</a:t>
            </a:r>
            <a:r>
              <a:rPr sz="1600" spc="260">
                <a:solidFill>
                  <a:srgbClr val="626469"/>
                </a:solidFill>
                <a:latin typeface="Segoe UI"/>
                <a:cs typeface="Segoe UI"/>
              </a:rPr>
              <a:t> </a:t>
            </a:r>
            <a:r>
              <a:rPr sz="1600" spc="75">
                <a:solidFill>
                  <a:srgbClr val="626469"/>
                </a:solidFill>
                <a:latin typeface="Segoe UI"/>
                <a:cs typeface="Segoe UI"/>
              </a:rPr>
              <a:t>Connect</a:t>
            </a:r>
            <a:r>
              <a:rPr sz="1600" spc="229">
                <a:solidFill>
                  <a:srgbClr val="626469"/>
                </a:solidFill>
                <a:latin typeface="Segoe UI"/>
                <a:cs typeface="Segoe UI"/>
              </a:rPr>
              <a:t> </a:t>
            </a:r>
            <a:r>
              <a:rPr sz="1600" spc="70">
                <a:solidFill>
                  <a:srgbClr val="626469"/>
                </a:solidFill>
                <a:latin typeface="Segoe UI"/>
                <a:cs typeface="Segoe UI"/>
              </a:rPr>
              <a:t>provides</a:t>
            </a:r>
            <a:r>
              <a:rPr sz="1600" spc="240">
                <a:solidFill>
                  <a:srgbClr val="626469"/>
                </a:solidFill>
                <a:latin typeface="Segoe UI"/>
                <a:cs typeface="Segoe UI"/>
              </a:rPr>
              <a:t> </a:t>
            </a:r>
            <a:r>
              <a:rPr sz="1600" spc="85">
                <a:solidFill>
                  <a:srgbClr val="626469"/>
                </a:solidFill>
                <a:latin typeface="Segoe UI"/>
                <a:cs typeface="Segoe UI"/>
              </a:rPr>
              <a:t>everything</a:t>
            </a:r>
            <a:r>
              <a:rPr sz="1600" spc="254">
                <a:solidFill>
                  <a:srgbClr val="626469"/>
                </a:solidFill>
                <a:latin typeface="Segoe UI"/>
                <a:cs typeface="Segoe UI"/>
              </a:rPr>
              <a:t> </a:t>
            </a:r>
            <a:r>
              <a:rPr sz="1600">
                <a:solidFill>
                  <a:srgbClr val="626469"/>
                </a:solidFill>
                <a:latin typeface="Segoe UI"/>
                <a:cs typeface="Segoe UI"/>
              </a:rPr>
              <a:t>a</a:t>
            </a:r>
            <a:r>
              <a:rPr sz="1600" spc="190">
                <a:solidFill>
                  <a:srgbClr val="626469"/>
                </a:solidFill>
                <a:latin typeface="Segoe UI"/>
                <a:cs typeface="Segoe UI"/>
              </a:rPr>
              <a:t> </a:t>
            </a:r>
            <a:r>
              <a:rPr sz="1600" spc="90">
                <a:solidFill>
                  <a:srgbClr val="626469"/>
                </a:solidFill>
                <a:latin typeface="Segoe UI"/>
                <a:cs typeface="Segoe UI"/>
              </a:rPr>
              <a:t>self-</a:t>
            </a:r>
            <a:r>
              <a:rPr sz="1600" spc="75">
                <a:solidFill>
                  <a:srgbClr val="626469"/>
                </a:solidFill>
                <a:latin typeface="Segoe UI"/>
                <a:cs typeface="Segoe UI"/>
              </a:rPr>
              <a:t>directing</a:t>
            </a:r>
            <a:endParaRPr sz="1600">
              <a:latin typeface="Segoe UI"/>
              <a:cs typeface="Segoe UI"/>
            </a:endParaRPr>
          </a:p>
          <a:p>
            <a:pPr marL="12700">
              <a:lnSpc>
                <a:spcPct val="100000"/>
              </a:lnSpc>
            </a:pPr>
            <a:r>
              <a:rPr sz="1600" spc="75">
                <a:solidFill>
                  <a:srgbClr val="626469"/>
                </a:solidFill>
                <a:latin typeface="Segoe UI"/>
                <a:cs typeface="Segoe UI"/>
              </a:rPr>
              <a:t>Participant</a:t>
            </a:r>
            <a:r>
              <a:rPr sz="1600" spc="275">
                <a:solidFill>
                  <a:srgbClr val="626469"/>
                </a:solidFill>
                <a:latin typeface="Segoe UI"/>
                <a:cs typeface="Segoe UI"/>
              </a:rPr>
              <a:t> </a:t>
            </a:r>
            <a:r>
              <a:rPr sz="1600">
                <a:solidFill>
                  <a:srgbClr val="626469"/>
                </a:solidFill>
                <a:latin typeface="Segoe UI"/>
                <a:cs typeface="Segoe UI"/>
              </a:rPr>
              <a:t>or</a:t>
            </a:r>
            <a:r>
              <a:rPr sz="1600" spc="245">
                <a:solidFill>
                  <a:srgbClr val="626469"/>
                </a:solidFill>
                <a:latin typeface="Segoe UI"/>
                <a:cs typeface="Segoe UI"/>
              </a:rPr>
              <a:t> </a:t>
            </a:r>
            <a:r>
              <a:rPr sz="1600" spc="50">
                <a:solidFill>
                  <a:srgbClr val="626469"/>
                </a:solidFill>
                <a:latin typeface="Segoe UI"/>
                <a:cs typeface="Segoe UI"/>
              </a:rPr>
              <a:t>Worker</a:t>
            </a:r>
            <a:r>
              <a:rPr sz="1600" spc="280">
                <a:solidFill>
                  <a:srgbClr val="626469"/>
                </a:solidFill>
                <a:latin typeface="Segoe UI"/>
                <a:cs typeface="Segoe UI"/>
              </a:rPr>
              <a:t> </a:t>
            </a:r>
            <a:r>
              <a:rPr sz="1600" spc="55">
                <a:solidFill>
                  <a:srgbClr val="626469"/>
                </a:solidFill>
                <a:latin typeface="Segoe UI"/>
                <a:cs typeface="Segoe UI"/>
              </a:rPr>
              <a:t>may</a:t>
            </a:r>
            <a:r>
              <a:rPr sz="1600" spc="229">
                <a:solidFill>
                  <a:srgbClr val="626469"/>
                </a:solidFill>
                <a:latin typeface="Segoe UI"/>
                <a:cs typeface="Segoe UI"/>
              </a:rPr>
              <a:t> </a:t>
            </a:r>
            <a:r>
              <a:rPr sz="1600" spc="70">
                <a:solidFill>
                  <a:srgbClr val="626469"/>
                </a:solidFill>
                <a:latin typeface="Segoe UI"/>
                <a:cs typeface="Segoe UI"/>
              </a:rPr>
              <a:t>need,</a:t>
            </a:r>
            <a:r>
              <a:rPr sz="1600" spc="240">
                <a:solidFill>
                  <a:srgbClr val="626469"/>
                </a:solidFill>
                <a:latin typeface="Segoe UI"/>
                <a:cs typeface="Segoe UI"/>
              </a:rPr>
              <a:t> </a:t>
            </a:r>
            <a:r>
              <a:rPr sz="1600" spc="70">
                <a:solidFill>
                  <a:srgbClr val="626469"/>
                </a:solidFill>
                <a:latin typeface="Segoe UI"/>
                <a:cs typeface="Segoe UI"/>
              </a:rPr>
              <a:t>right</a:t>
            </a:r>
            <a:r>
              <a:rPr sz="1600" spc="250">
                <a:solidFill>
                  <a:srgbClr val="626469"/>
                </a:solidFill>
                <a:latin typeface="Segoe UI"/>
                <a:cs typeface="Segoe UI"/>
              </a:rPr>
              <a:t> </a:t>
            </a:r>
            <a:r>
              <a:rPr sz="1600">
                <a:solidFill>
                  <a:srgbClr val="626469"/>
                </a:solidFill>
                <a:latin typeface="Segoe UI"/>
                <a:cs typeface="Segoe UI"/>
              </a:rPr>
              <a:t>at</a:t>
            </a:r>
            <a:r>
              <a:rPr sz="1600" spc="225">
                <a:solidFill>
                  <a:srgbClr val="626469"/>
                </a:solidFill>
                <a:latin typeface="Segoe UI"/>
                <a:cs typeface="Segoe UI"/>
              </a:rPr>
              <a:t> </a:t>
            </a:r>
            <a:r>
              <a:rPr sz="1600" spc="70">
                <a:solidFill>
                  <a:srgbClr val="626469"/>
                </a:solidFill>
                <a:latin typeface="Segoe UI"/>
                <a:cs typeface="Segoe UI"/>
              </a:rPr>
              <a:t>their</a:t>
            </a:r>
            <a:r>
              <a:rPr sz="1600" spc="240">
                <a:solidFill>
                  <a:srgbClr val="626469"/>
                </a:solidFill>
                <a:latin typeface="Segoe UI"/>
                <a:cs typeface="Segoe UI"/>
              </a:rPr>
              <a:t> </a:t>
            </a:r>
            <a:r>
              <a:rPr sz="1600" spc="75">
                <a:solidFill>
                  <a:srgbClr val="626469"/>
                </a:solidFill>
                <a:latin typeface="Segoe UI"/>
                <a:cs typeface="Segoe UI"/>
              </a:rPr>
              <a:t>fingertips!</a:t>
            </a:r>
            <a:endParaRPr sz="1600">
              <a:latin typeface="Segoe UI"/>
              <a:cs typeface="Segoe UI"/>
            </a:endParaRPr>
          </a:p>
          <a:p>
            <a:pPr marL="12700" marR="5080">
              <a:lnSpc>
                <a:spcPct val="100000"/>
              </a:lnSpc>
              <a:spcBef>
                <a:spcPts val="1920"/>
              </a:spcBef>
            </a:pPr>
            <a:r>
              <a:rPr sz="1600" spc="75">
                <a:solidFill>
                  <a:srgbClr val="626469"/>
                </a:solidFill>
                <a:latin typeface="Segoe UI"/>
                <a:cs typeface="Segoe UI"/>
              </a:rPr>
              <a:t>Accessible</a:t>
            </a:r>
            <a:r>
              <a:rPr sz="1600" spc="270">
                <a:solidFill>
                  <a:srgbClr val="626469"/>
                </a:solidFill>
                <a:latin typeface="Segoe UI"/>
                <a:cs typeface="Segoe UI"/>
              </a:rPr>
              <a:t> </a:t>
            </a:r>
            <a:r>
              <a:rPr sz="1600" spc="65">
                <a:solidFill>
                  <a:srgbClr val="626469"/>
                </a:solidFill>
                <a:latin typeface="Segoe UI"/>
                <a:cs typeface="Segoe UI"/>
              </a:rPr>
              <a:t>24/7,</a:t>
            </a:r>
            <a:r>
              <a:rPr sz="1600" spc="240">
                <a:solidFill>
                  <a:srgbClr val="626469"/>
                </a:solidFill>
                <a:latin typeface="Segoe UI"/>
                <a:cs typeface="Segoe UI"/>
              </a:rPr>
              <a:t> </a:t>
            </a:r>
            <a:r>
              <a:rPr sz="1600" spc="60">
                <a:solidFill>
                  <a:srgbClr val="626469"/>
                </a:solidFill>
                <a:latin typeface="Segoe UI"/>
                <a:cs typeface="Segoe UI"/>
              </a:rPr>
              <a:t>some</a:t>
            </a:r>
            <a:r>
              <a:rPr sz="1600" spc="229">
                <a:solidFill>
                  <a:srgbClr val="626469"/>
                </a:solidFill>
                <a:latin typeface="Segoe UI"/>
                <a:cs typeface="Segoe UI"/>
              </a:rPr>
              <a:t> </a:t>
            </a:r>
            <a:r>
              <a:rPr sz="1600" spc="75">
                <a:solidFill>
                  <a:srgbClr val="626469"/>
                </a:solidFill>
                <a:latin typeface="Segoe UI"/>
                <a:cs typeface="Segoe UI"/>
              </a:rPr>
              <a:t>features</a:t>
            </a:r>
            <a:r>
              <a:rPr sz="1600" spc="235">
                <a:solidFill>
                  <a:srgbClr val="626469"/>
                </a:solidFill>
                <a:latin typeface="Segoe UI"/>
                <a:cs typeface="Segoe UI"/>
              </a:rPr>
              <a:t> </a:t>
            </a:r>
            <a:r>
              <a:rPr sz="1600">
                <a:solidFill>
                  <a:srgbClr val="626469"/>
                </a:solidFill>
                <a:latin typeface="Segoe UI"/>
                <a:cs typeface="Segoe UI"/>
              </a:rPr>
              <a:t>of</a:t>
            </a:r>
            <a:r>
              <a:rPr sz="1600" spc="215">
                <a:solidFill>
                  <a:srgbClr val="626469"/>
                </a:solidFill>
                <a:latin typeface="Segoe UI"/>
                <a:cs typeface="Segoe UI"/>
              </a:rPr>
              <a:t> </a:t>
            </a:r>
            <a:r>
              <a:rPr sz="1600" spc="75">
                <a:solidFill>
                  <a:srgbClr val="626469"/>
                </a:solidFill>
                <a:latin typeface="Segoe UI"/>
                <a:cs typeface="Segoe UI"/>
              </a:rPr>
              <a:t>Connect</a:t>
            </a:r>
            <a:r>
              <a:rPr sz="1600" spc="245">
                <a:solidFill>
                  <a:srgbClr val="626469"/>
                </a:solidFill>
                <a:latin typeface="Segoe UI"/>
                <a:cs typeface="Segoe UI"/>
              </a:rPr>
              <a:t> </a:t>
            </a:r>
            <a:r>
              <a:rPr sz="1600" spc="75">
                <a:solidFill>
                  <a:srgbClr val="626469"/>
                </a:solidFill>
                <a:latin typeface="Segoe UI"/>
                <a:cs typeface="Segoe UI"/>
              </a:rPr>
              <a:t>include</a:t>
            </a:r>
            <a:r>
              <a:rPr sz="1600" spc="250">
                <a:solidFill>
                  <a:srgbClr val="626469"/>
                </a:solidFill>
                <a:latin typeface="Segoe UI"/>
                <a:cs typeface="Segoe UI"/>
              </a:rPr>
              <a:t> </a:t>
            </a:r>
            <a:r>
              <a:rPr sz="1600" spc="60">
                <a:solidFill>
                  <a:srgbClr val="626469"/>
                </a:solidFill>
                <a:latin typeface="Segoe UI"/>
                <a:cs typeface="Segoe UI"/>
              </a:rPr>
              <a:t>the</a:t>
            </a:r>
            <a:r>
              <a:rPr sz="1600" spc="220">
                <a:solidFill>
                  <a:srgbClr val="626469"/>
                </a:solidFill>
                <a:latin typeface="Segoe UI"/>
                <a:cs typeface="Segoe UI"/>
              </a:rPr>
              <a:t> </a:t>
            </a:r>
            <a:r>
              <a:rPr sz="1600" spc="70">
                <a:solidFill>
                  <a:srgbClr val="626469"/>
                </a:solidFill>
                <a:latin typeface="Segoe UI"/>
                <a:cs typeface="Segoe UI"/>
              </a:rPr>
              <a:t>ability</a:t>
            </a:r>
            <a:r>
              <a:rPr sz="1600" spc="240">
                <a:solidFill>
                  <a:srgbClr val="626469"/>
                </a:solidFill>
                <a:latin typeface="Segoe UI"/>
                <a:cs typeface="Segoe UI"/>
              </a:rPr>
              <a:t> </a:t>
            </a:r>
            <a:r>
              <a:rPr sz="1600" spc="-25">
                <a:solidFill>
                  <a:srgbClr val="626469"/>
                </a:solidFill>
                <a:latin typeface="Segoe UI"/>
                <a:cs typeface="Segoe UI"/>
              </a:rPr>
              <a:t>to </a:t>
            </a:r>
            <a:r>
              <a:rPr sz="1600" spc="65">
                <a:solidFill>
                  <a:srgbClr val="626469"/>
                </a:solidFill>
                <a:latin typeface="Segoe UI"/>
                <a:cs typeface="Segoe UI"/>
              </a:rPr>
              <a:t>enter</a:t>
            </a:r>
            <a:r>
              <a:rPr sz="1600" spc="225">
                <a:solidFill>
                  <a:srgbClr val="626469"/>
                </a:solidFill>
                <a:latin typeface="Segoe UI"/>
                <a:cs typeface="Segoe UI"/>
              </a:rPr>
              <a:t> </a:t>
            </a:r>
            <a:r>
              <a:rPr sz="1600" spc="70">
                <a:solidFill>
                  <a:srgbClr val="626469"/>
                </a:solidFill>
                <a:latin typeface="Segoe UI"/>
                <a:cs typeface="Segoe UI"/>
              </a:rPr>
              <a:t>time,</a:t>
            </a:r>
            <a:r>
              <a:rPr sz="1600" spc="220">
                <a:solidFill>
                  <a:srgbClr val="626469"/>
                </a:solidFill>
                <a:latin typeface="Segoe UI"/>
                <a:cs typeface="Segoe UI"/>
              </a:rPr>
              <a:t> </a:t>
            </a:r>
            <a:r>
              <a:rPr sz="1600" spc="80">
                <a:solidFill>
                  <a:srgbClr val="626469"/>
                </a:solidFill>
                <a:latin typeface="Segoe UI"/>
                <a:cs typeface="Segoe UI"/>
              </a:rPr>
              <a:t>integration</a:t>
            </a:r>
            <a:r>
              <a:rPr sz="1600" spc="245">
                <a:solidFill>
                  <a:srgbClr val="626469"/>
                </a:solidFill>
                <a:latin typeface="Segoe UI"/>
                <a:cs typeface="Segoe UI"/>
              </a:rPr>
              <a:t> </a:t>
            </a:r>
            <a:r>
              <a:rPr sz="1600" spc="60">
                <a:solidFill>
                  <a:srgbClr val="626469"/>
                </a:solidFill>
                <a:latin typeface="Segoe UI"/>
                <a:cs typeface="Segoe UI"/>
              </a:rPr>
              <a:t>with</a:t>
            </a:r>
            <a:r>
              <a:rPr sz="1600" spc="229">
                <a:solidFill>
                  <a:srgbClr val="626469"/>
                </a:solidFill>
                <a:latin typeface="Segoe UI"/>
                <a:cs typeface="Segoe UI"/>
              </a:rPr>
              <a:t> </a:t>
            </a:r>
            <a:r>
              <a:rPr sz="1600" spc="75">
                <a:solidFill>
                  <a:srgbClr val="626469"/>
                </a:solidFill>
                <a:latin typeface="Segoe UI"/>
                <a:cs typeface="Segoe UI"/>
              </a:rPr>
              <a:t>Electronic</a:t>
            </a:r>
            <a:r>
              <a:rPr sz="1600" spc="254">
                <a:solidFill>
                  <a:srgbClr val="626469"/>
                </a:solidFill>
                <a:latin typeface="Segoe UI"/>
                <a:cs typeface="Segoe UI"/>
              </a:rPr>
              <a:t> </a:t>
            </a:r>
            <a:r>
              <a:rPr sz="1600" spc="70">
                <a:solidFill>
                  <a:srgbClr val="626469"/>
                </a:solidFill>
                <a:latin typeface="Segoe UI"/>
                <a:cs typeface="Segoe UI"/>
              </a:rPr>
              <a:t>Visit</a:t>
            </a:r>
            <a:r>
              <a:rPr sz="1600" spc="235">
                <a:solidFill>
                  <a:srgbClr val="626469"/>
                </a:solidFill>
                <a:latin typeface="Segoe UI"/>
                <a:cs typeface="Segoe UI"/>
              </a:rPr>
              <a:t> </a:t>
            </a:r>
            <a:r>
              <a:rPr sz="1600" spc="70">
                <a:solidFill>
                  <a:srgbClr val="626469"/>
                </a:solidFill>
                <a:latin typeface="Segoe UI"/>
                <a:cs typeface="Segoe UI"/>
              </a:rPr>
              <a:t>Verification</a:t>
            </a:r>
            <a:r>
              <a:rPr sz="1600" spc="265">
                <a:solidFill>
                  <a:srgbClr val="626469"/>
                </a:solidFill>
                <a:latin typeface="Segoe UI"/>
                <a:cs typeface="Segoe UI"/>
              </a:rPr>
              <a:t> </a:t>
            </a:r>
            <a:r>
              <a:rPr sz="1600" spc="75">
                <a:solidFill>
                  <a:srgbClr val="626469"/>
                </a:solidFill>
                <a:latin typeface="Segoe UI"/>
                <a:cs typeface="Segoe UI"/>
              </a:rPr>
              <a:t>(EVV), </a:t>
            </a:r>
            <a:r>
              <a:rPr sz="1600" spc="60">
                <a:solidFill>
                  <a:srgbClr val="626469"/>
                </a:solidFill>
                <a:latin typeface="Segoe UI"/>
                <a:cs typeface="Segoe UI"/>
              </a:rPr>
              <a:t>the</a:t>
            </a:r>
            <a:r>
              <a:rPr sz="1600" spc="225">
                <a:solidFill>
                  <a:srgbClr val="626469"/>
                </a:solidFill>
                <a:latin typeface="Segoe UI"/>
                <a:cs typeface="Segoe UI"/>
              </a:rPr>
              <a:t> </a:t>
            </a:r>
            <a:r>
              <a:rPr sz="1600" spc="70">
                <a:solidFill>
                  <a:srgbClr val="626469"/>
                </a:solidFill>
                <a:latin typeface="Segoe UI"/>
                <a:cs typeface="Segoe UI"/>
              </a:rPr>
              <a:t>ability</a:t>
            </a:r>
            <a:r>
              <a:rPr sz="1600" spc="265">
                <a:solidFill>
                  <a:srgbClr val="626469"/>
                </a:solidFill>
                <a:latin typeface="Segoe UI"/>
                <a:cs typeface="Segoe UI"/>
              </a:rPr>
              <a:t> </a:t>
            </a:r>
            <a:r>
              <a:rPr sz="1600">
                <a:solidFill>
                  <a:srgbClr val="626469"/>
                </a:solidFill>
                <a:latin typeface="Segoe UI"/>
                <a:cs typeface="Segoe UI"/>
              </a:rPr>
              <a:t>to</a:t>
            </a:r>
            <a:r>
              <a:rPr sz="1600" spc="220">
                <a:solidFill>
                  <a:srgbClr val="626469"/>
                </a:solidFill>
                <a:latin typeface="Segoe UI"/>
                <a:cs typeface="Segoe UI"/>
              </a:rPr>
              <a:t> </a:t>
            </a:r>
            <a:r>
              <a:rPr sz="1600" spc="65">
                <a:solidFill>
                  <a:srgbClr val="626469"/>
                </a:solidFill>
                <a:latin typeface="Segoe UI"/>
                <a:cs typeface="Segoe UI"/>
              </a:rPr>
              <a:t>track</a:t>
            </a:r>
            <a:r>
              <a:rPr sz="1600" spc="254">
                <a:solidFill>
                  <a:srgbClr val="626469"/>
                </a:solidFill>
                <a:latin typeface="Segoe UI"/>
                <a:cs typeface="Segoe UI"/>
              </a:rPr>
              <a:t> </a:t>
            </a:r>
            <a:r>
              <a:rPr sz="1600" spc="55">
                <a:solidFill>
                  <a:srgbClr val="626469"/>
                </a:solidFill>
                <a:latin typeface="Segoe UI"/>
                <a:cs typeface="Segoe UI"/>
              </a:rPr>
              <a:t>and</a:t>
            </a:r>
            <a:r>
              <a:rPr sz="1600" spc="229">
                <a:solidFill>
                  <a:srgbClr val="626469"/>
                </a:solidFill>
                <a:latin typeface="Segoe UI"/>
                <a:cs typeface="Segoe UI"/>
              </a:rPr>
              <a:t> </a:t>
            </a:r>
            <a:r>
              <a:rPr sz="1600" spc="70">
                <a:solidFill>
                  <a:srgbClr val="626469"/>
                </a:solidFill>
                <a:latin typeface="Segoe UI"/>
                <a:cs typeface="Segoe UI"/>
              </a:rPr>
              <a:t>monitor</a:t>
            </a:r>
            <a:r>
              <a:rPr sz="1600" spc="245">
                <a:solidFill>
                  <a:srgbClr val="626469"/>
                </a:solidFill>
                <a:latin typeface="Segoe UI"/>
                <a:cs typeface="Segoe UI"/>
              </a:rPr>
              <a:t> </a:t>
            </a:r>
            <a:r>
              <a:rPr sz="1600" spc="80">
                <a:solidFill>
                  <a:srgbClr val="626469"/>
                </a:solidFill>
                <a:latin typeface="Segoe UI"/>
                <a:cs typeface="Segoe UI"/>
              </a:rPr>
              <a:t>spending,</a:t>
            </a:r>
            <a:r>
              <a:rPr sz="1600" spc="270">
                <a:solidFill>
                  <a:srgbClr val="626469"/>
                </a:solidFill>
                <a:latin typeface="Segoe UI"/>
                <a:cs typeface="Segoe UI"/>
              </a:rPr>
              <a:t> </a:t>
            </a:r>
            <a:r>
              <a:rPr sz="1600">
                <a:solidFill>
                  <a:srgbClr val="626469"/>
                </a:solidFill>
                <a:latin typeface="Segoe UI"/>
                <a:cs typeface="Segoe UI"/>
              </a:rPr>
              <a:t>to</a:t>
            </a:r>
            <a:r>
              <a:rPr sz="1600" spc="220">
                <a:solidFill>
                  <a:srgbClr val="626469"/>
                </a:solidFill>
                <a:latin typeface="Segoe UI"/>
                <a:cs typeface="Segoe UI"/>
              </a:rPr>
              <a:t> </a:t>
            </a:r>
            <a:r>
              <a:rPr sz="1600" spc="70">
                <a:solidFill>
                  <a:srgbClr val="626469"/>
                </a:solidFill>
                <a:latin typeface="Segoe UI"/>
                <a:cs typeface="Segoe UI"/>
              </a:rPr>
              <a:t>update</a:t>
            </a:r>
            <a:r>
              <a:rPr sz="1600" spc="250">
                <a:solidFill>
                  <a:srgbClr val="626469"/>
                </a:solidFill>
                <a:latin typeface="Segoe UI"/>
                <a:cs typeface="Segoe UI"/>
              </a:rPr>
              <a:t> </a:t>
            </a:r>
            <a:r>
              <a:rPr sz="1600" spc="65">
                <a:solidFill>
                  <a:srgbClr val="626469"/>
                </a:solidFill>
                <a:latin typeface="Segoe UI"/>
                <a:cs typeface="Segoe UI"/>
              </a:rPr>
              <a:t>personal</a:t>
            </a:r>
            <a:endParaRPr sz="1600">
              <a:latin typeface="Segoe UI"/>
              <a:cs typeface="Segoe UI"/>
            </a:endParaRPr>
          </a:p>
          <a:p>
            <a:pPr marL="12700">
              <a:lnSpc>
                <a:spcPts val="1895"/>
              </a:lnSpc>
            </a:pPr>
            <a:r>
              <a:rPr sz="1600" spc="75">
                <a:solidFill>
                  <a:srgbClr val="626469"/>
                </a:solidFill>
                <a:latin typeface="Segoe UI"/>
                <a:cs typeface="Segoe UI"/>
              </a:rPr>
              <a:t>contact</a:t>
            </a:r>
            <a:r>
              <a:rPr sz="1600" spc="235">
                <a:solidFill>
                  <a:srgbClr val="626469"/>
                </a:solidFill>
                <a:latin typeface="Segoe UI"/>
                <a:cs typeface="Segoe UI"/>
              </a:rPr>
              <a:t> </a:t>
            </a:r>
            <a:r>
              <a:rPr sz="1600" spc="80">
                <a:solidFill>
                  <a:srgbClr val="626469"/>
                </a:solidFill>
                <a:latin typeface="Segoe UI"/>
                <a:cs typeface="Segoe UI"/>
              </a:rPr>
              <a:t>information,</a:t>
            </a:r>
            <a:r>
              <a:rPr sz="1600" spc="280">
                <a:solidFill>
                  <a:srgbClr val="626469"/>
                </a:solidFill>
                <a:latin typeface="Segoe UI"/>
                <a:cs typeface="Segoe UI"/>
              </a:rPr>
              <a:t> </a:t>
            </a:r>
            <a:r>
              <a:rPr sz="1600" spc="55">
                <a:solidFill>
                  <a:srgbClr val="626469"/>
                </a:solidFill>
                <a:latin typeface="Segoe UI"/>
                <a:cs typeface="Segoe UI"/>
              </a:rPr>
              <a:t>and</a:t>
            </a:r>
            <a:r>
              <a:rPr sz="1600" spc="210">
                <a:solidFill>
                  <a:srgbClr val="626469"/>
                </a:solidFill>
                <a:latin typeface="Segoe UI"/>
                <a:cs typeface="Segoe UI"/>
              </a:rPr>
              <a:t> </a:t>
            </a:r>
            <a:r>
              <a:rPr sz="1600" spc="70">
                <a:solidFill>
                  <a:srgbClr val="626469"/>
                </a:solidFill>
                <a:latin typeface="Segoe UI"/>
                <a:cs typeface="Segoe UI"/>
              </a:rPr>
              <a:t>access</a:t>
            </a:r>
            <a:r>
              <a:rPr sz="1600" spc="250">
                <a:solidFill>
                  <a:srgbClr val="626469"/>
                </a:solidFill>
                <a:latin typeface="Segoe UI"/>
                <a:cs typeface="Segoe UI"/>
              </a:rPr>
              <a:t> </a:t>
            </a:r>
            <a:r>
              <a:rPr sz="1600" spc="85">
                <a:solidFill>
                  <a:srgbClr val="626469"/>
                </a:solidFill>
                <a:latin typeface="Segoe UI"/>
                <a:cs typeface="Segoe UI"/>
              </a:rPr>
              <a:t>W-</a:t>
            </a:r>
            <a:r>
              <a:rPr sz="1600">
                <a:solidFill>
                  <a:srgbClr val="626469"/>
                </a:solidFill>
                <a:latin typeface="Segoe UI"/>
                <a:cs typeface="Segoe UI"/>
              </a:rPr>
              <a:t>2s</a:t>
            </a:r>
            <a:r>
              <a:rPr sz="1600" spc="240">
                <a:solidFill>
                  <a:srgbClr val="626469"/>
                </a:solidFill>
                <a:latin typeface="Segoe UI"/>
                <a:cs typeface="Segoe UI"/>
              </a:rPr>
              <a:t> </a:t>
            </a:r>
            <a:r>
              <a:rPr sz="1600" spc="55">
                <a:solidFill>
                  <a:srgbClr val="626469"/>
                </a:solidFill>
                <a:latin typeface="Segoe UI"/>
                <a:cs typeface="Segoe UI"/>
              </a:rPr>
              <a:t>and</a:t>
            </a:r>
            <a:r>
              <a:rPr sz="1600" spc="225">
                <a:solidFill>
                  <a:srgbClr val="626469"/>
                </a:solidFill>
                <a:latin typeface="Segoe UI"/>
                <a:cs typeface="Segoe UI"/>
              </a:rPr>
              <a:t> </a:t>
            </a:r>
            <a:r>
              <a:rPr sz="1600" spc="65">
                <a:solidFill>
                  <a:srgbClr val="626469"/>
                </a:solidFill>
                <a:latin typeface="Segoe UI"/>
                <a:cs typeface="Segoe UI"/>
              </a:rPr>
              <a:t>paystubs.</a:t>
            </a:r>
            <a:endParaRPr sz="1600">
              <a:latin typeface="Segoe UI"/>
              <a:cs typeface="Segoe UI"/>
            </a:endParaRPr>
          </a:p>
        </p:txBody>
      </p:sp>
      <p:pic>
        <p:nvPicPr>
          <p:cNvPr id="5" name="object 5"/>
          <p:cNvPicPr/>
          <p:nvPr/>
        </p:nvPicPr>
        <p:blipFill>
          <a:blip r:embed="rId3" cstate="print"/>
          <a:stretch>
            <a:fillRect/>
          </a:stretch>
        </p:blipFill>
        <p:spPr>
          <a:xfrm>
            <a:off x="7214489" y="0"/>
            <a:ext cx="4977510" cy="6858000"/>
          </a:xfrm>
          <a:prstGeom prst="rect">
            <a:avLst/>
          </a:prstGeom>
        </p:spPr>
      </p:pic>
      <p:pic>
        <p:nvPicPr>
          <p:cNvPr id="6" name="object 6"/>
          <p:cNvPicPr/>
          <p:nvPr/>
        </p:nvPicPr>
        <p:blipFill>
          <a:blip r:embed="rId4" cstate="print"/>
          <a:stretch>
            <a:fillRect/>
          </a:stretch>
        </p:blipFill>
        <p:spPr>
          <a:xfrm>
            <a:off x="185830" y="3429000"/>
            <a:ext cx="6859265" cy="3143135"/>
          </a:xfrm>
          <a:prstGeom prst="rect">
            <a:avLst/>
          </a:prstGeom>
        </p:spPr>
      </p:pic>
      <p:sp>
        <p:nvSpPr>
          <p:cNvPr id="7" name="object 7"/>
          <p:cNvSpPr txBox="1">
            <a:spLocks noGrp="1"/>
          </p:cNvSpPr>
          <p:nvPr>
            <p:ph type="sldNum" sz="quarter" idx="7"/>
          </p:nvPr>
        </p:nvSpPr>
        <p:spPr>
          <a:prstGeom prst="rect">
            <a:avLst/>
          </a:prstGeom>
        </p:spPr>
        <p:txBody>
          <a:bodyPr vert="horz" wrap="square" lIns="0" tIns="106038" rIns="0" bIns="0" rtlCol="0">
            <a:spAutoFit/>
          </a:bodyPr>
          <a:lstStyle/>
          <a:p>
            <a:pPr marL="38100">
              <a:lnSpc>
                <a:spcPct val="100000"/>
              </a:lnSpc>
              <a:spcBef>
                <a:spcPts val="195"/>
              </a:spcBef>
            </a:pPr>
            <a:fld id="{81D60167-4931-47E6-BA6A-407CBD079E47}" type="slidenum">
              <a:rPr spc="-25" dirty="0">
                <a:solidFill>
                  <a:srgbClr val="626469"/>
                </a:solidFill>
              </a:rPr>
              <a:t>40</a:t>
            </a:fld>
            <a:endParaRPr spc="-25">
              <a:solidFill>
                <a:srgbClr val="626469"/>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508625" y="371309"/>
            <a:ext cx="438162" cy="529065"/>
          </a:xfrm>
          <a:prstGeom prst="rect">
            <a:avLst/>
          </a:prstGeom>
        </p:spPr>
      </p:pic>
      <p:sp>
        <p:nvSpPr>
          <p:cNvPr id="3" name="object 3"/>
          <p:cNvSpPr txBox="1"/>
          <p:nvPr/>
        </p:nvSpPr>
        <p:spPr>
          <a:xfrm>
            <a:off x="236847" y="848359"/>
            <a:ext cx="1826895" cy="636270"/>
          </a:xfrm>
          <a:prstGeom prst="rect">
            <a:avLst/>
          </a:prstGeom>
        </p:spPr>
        <p:txBody>
          <a:bodyPr vert="horz" wrap="square" lIns="0" tIns="13335" rIns="0" bIns="0" rtlCol="0">
            <a:spAutoFit/>
          </a:bodyPr>
          <a:lstStyle/>
          <a:p>
            <a:pPr marL="12700" marR="5080">
              <a:lnSpc>
                <a:spcPct val="100000"/>
              </a:lnSpc>
              <a:spcBef>
                <a:spcPts val="105"/>
              </a:spcBef>
            </a:pPr>
            <a:r>
              <a:rPr sz="2000" b="1">
                <a:solidFill>
                  <a:srgbClr val="626469"/>
                </a:solidFill>
                <a:latin typeface="Segoe UI Semibold"/>
                <a:cs typeface="Segoe UI Semibold"/>
              </a:rPr>
              <a:t>Here</a:t>
            </a:r>
            <a:r>
              <a:rPr sz="2000" b="1" spc="-40">
                <a:solidFill>
                  <a:srgbClr val="626469"/>
                </a:solidFill>
                <a:latin typeface="Segoe UI Semibold"/>
                <a:cs typeface="Segoe UI Semibold"/>
              </a:rPr>
              <a:t> </a:t>
            </a:r>
            <a:r>
              <a:rPr sz="2000" b="1">
                <a:solidFill>
                  <a:srgbClr val="626469"/>
                </a:solidFill>
                <a:latin typeface="Segoe UI Semibold"/>
                <a:cs typeface="Segoe UI Semibold"/>
              </a:rPr>
              <a:t>is</a:t>
            </a:r>
            <a:r>
              <a:rPr sz="2000" b="1" spc="-25">
                <a:solidFill>
                  <a:srgbClr val="626469"/>
                </a:solidFill>
                <a:latin typeface="Segoe UI Semibold"/>
                <a:cs typeface="Segoe UI Semibold"/>
              </a:rPr>
              <a:t> </a:t>
            </a:r>
            <a:r>
              <a:rPr sz="2000" b="1">
                <a:solidFill>
                  <a:srgbClr val="626469"/>
                </a:solidFill>
                <a:latin typeface="Segoe UI Semibold"/>
                <a:cs typeface="Segoe UI Semibold"/>
              </a:rPr>
              <a:t>how</a:t>
            </a:r>
            <a:r>
              <a:rPr sz="2000" b="1" spc="-35">
                <a:solidFill>
                  <a:srgbClr val="626469"/>
                </a:solidFill>
                <a:latin typeface="Segoe UI Semibold"/>
                <a:cs typeface="Segoe UI Semibold"/>
              </a:rPr>
              <a:t> </a:t>
            </a:r>
            <a:r>
              <a:rPr sz="2000" b="1" spc="-25">
                <a:solidFill>
                  <a:srgbClr val="626469"/>
                </a:solidFill>
                <a:latin typeface="Segoe UI Semibold"/>
                <a:cs typeface="Segoe UI Semibold"/>
              </a:rPr>
              <a:t>the </a:t>
            </a:r>
            <a:r>
              <a:rPr sz="2000" b="1">
                <a:solidFill>
                  <a:srgbClr val="626469"/>
                </a:solidFill>
                <a:latin typeface="Segoe UI Semibold"/>
                <a:cs typeface="Segoe UI Semibold"/>
              </a:rPr>
              <a:t>process</a:t>
            </a:r>
            <a:r>
              <a:rPr sz="2000" b="1" spc="-60">
                <a:solidFill>
                  <a:srgbClr val="626469"/>
                </a:solidFill>
                <a:latin typeface="Segoe UI Semibold"/>
                <a:cs typeface="Segoe UI Semibold"/>
              </a:rPr>
              <a:t> </a:t>
            </a:r>
            <a:r>
              <a:rPr sz="2000" b="1" spc="-10">
                <a:solidFill>
                  <a:srgbClr val="626469"/>
                </a:solidFill>
                <a:latin typeface="Segoe UI Semibold"/>
                <a:cs typeface="Segoe UI Semibold"/>
              </a:rPr>
              <a:t>works:</a:t>
            </a:r>
            <a:endParaRPr sz="2000">
              <a:latin typeface="Segoe UI Semibold"/>
              <a:cs typeface="Segoe UI Semibold"/>
            </a:endParaRPr>
          </a:p>
        </p:txBody>
      </p:sp>
      <p:sp>
        <p:nvSpPr>
          <p:cNvPr id="4" name="object 4"/>
          <p:cNvSpPr txBox="1">
            <a:spLocks noGrp="1"/>
          </p:cNvSpPr>
          <p:nvPr>
            <p:ph type="title"/>
          </p:nvPr>
        </p:nvSpPr>
        <p:spPr>
          <a:xfrm>
            <a:off x="158102" y="101180"/>
            <a:ext cx="2247265" cy="466090"/>
          </a:xfrm>
          <a:prstGeom prst="rect">
            <a:avLst/>
          </a:prstGeom>
          <a:ln w="28575">
            <a:solidFill>
              <a:srgbClr val="626469"/>
            </a:solidFill>
          </a:ln>
        </p:spPr>
        <p:txBody>
          <a:bodyPr vert="horz" wrap="square" lIns="0" tIns="24130" rIns="0" bIns="0" rtlCol="0">
            <a:spAutoFit/>
          </a:bodyPr>
          <a:lstStyle/>
          <a:p>
            <a:pPr marL="364490">
              <a:lnSpc>
                <a:spcPct val="100000"/>
              </a:lnSpc>
              <a:spcBef>
                <a:spcPts val="190"/>
              </a:spcBef>
            </a:pPr>
            <a:r>
              <a:rPr spc="50">
                <a:solidFill>
                  <a:srgbClr val="626469"/>
                </a:solidFill>
              </a:rPr>
              <a:t>CONNECT</a:t>
            </a:r>
          </a:p>
        </p:txBody>
      </p:sp>
      <p:grpSp>
        <p:nvGrpSpPr>
          <p:cNvPr id="5" name="object 5"/>
          <p:cNvGrpSpPr/>
          <p:nvPr/>
        </p:nvGrpSpPr>
        <p:grpSpPr>
          <a:xfrm>
            <a:off x="2646632" y="224784"/>
            <a:ext cx="8561705" cy="6218555"/>
            <a:chOff x="2646632" y="224784"/>
            <a:chExt cx="8561705" cy="6218555"/>
          </a:xfrm>
        </p:grpSpPr>
        <p:pic>
          <p:nvPicPr>
            <p:cNvPr id="6" name="object 6"/>
            <p:cNvPicPr/>
            <p:nvPr/>
          </p:nvPicPr>
          <p:blipFill>
            <a:blip r:embed="rId3" cstate="print"/>
            <a:stretch>
              <a:fillRect/>
            </a:stretch>
          </p:blipFill>
          <p:spPr>
            <a:xfrm>
              <a:off x="2646632" y="224784"/>
              <a:ext cx="8561235" cy="5405898"/>
            </a:xfrm>
            <a:prstGeom prst="rect">
              <a:avLst/>
            </a:prstGeom>
          </p:spPr>
        </p:pic>
        <p:pic>
          <p:nvPicPr>
            <p:cNvPr id="7" name="object 7"/>
            <p:cNvPicPr/>
            <p:nvPr/>
          </p:nvPicPr>
          <p:blipFill>
            <a:blip r:embed="rId4" cstate="print"/>
            <a:stretch>
              <a:fillRect/>
            </a:stretch>
          </p:blipFill>
          <p:spPr>
            <a:xfrm>
              <a:off x="4718304" y="5542965"/>
              <a:ext cx="2980944" cy="900163"/>
            </a:xfrm>
            <a:prstGeom prst="rect">
              <a:avLst/>
            </a:prstGeom>
          </p:spPr>
        </p:pic>
      </p:grpSp>
      <p:sp>
        <p:nvSpPr>
          <p:cNvPr id="8" name="object 8"/>
          <p:cNvSpPr txBox="1"/>
          <p:nvPr/>
        </p:nvSpPr>
        <p:spPr>
          <a:xfrm>
            <a:off x="7092188" y="2863997"/>
            <a:ext cx="979805" cy="269875"/>
          </a:xfrm>
          <a:prstGeom prst="rect">
            <a:avLst/>
          </a:prstGeom>
        </p:spPr>
        <p:txBody>
          <a:bodyPr vert="horz" wrap="square" lIns="0" tIns="13335" rIns="0" bIns="0" rtlCol="0">
            <a:spAutoFit/>
          </a:bodyPr>
          <a:lstStyle/>
          <a:p>
            <a:pPr marL="12700" marR="5080">
              <a:lnSpc>
                <a:spcPct val="100000"/>
              </a:lnSpc>
              <a:spcBef>
                <a:spcPts val="105"/>
              </a:spcBef>
            </a:pPr>
            <a:r>
              <a:rPr sz="800" i="1">
                <a:solidFill>
                  <a:srgbClr val="7E7E7E"/>
                </a:solidFill>
                <a:latin typeface="Arial"/>
                <a:cs typeface="Arial"/>
              </a:rPr>
              <a:t>Notification</a:t>
            </a:r>
            <a:r>
              <a:rPr sz="800" i="1" spc="-35">
                <a:solidFill>
                  <a:srgbClr val="7E7E7E"/>
                </a:solidFill>
                <a:latin typeface="Arial"/>
                <a:cs typeface="Arial"/>
              </a:rPr>
              <a:t> </a:t>
            </a:r>
            <a:r>
              <a:rPr sz="800" i="1">
                <a:solidFill>
                  <a:srgbClr val="7E7E7E"/>
                </a:solidFill>
                <a:latin typeface="Arial"/>
                <a:cs typeface="Arial"/>
              </a:rPr>
              <a:t>sent</a:t>
            </a:r>
            <a:r>
              <a:rPr sz="800" i="1" spc="-15">
                <a:solidFill>
                  <a:srgbClr val="7E7E7E"/>
                </a:solidFill>
                <a:latin typeface="Arial"/>
                <a:cs typeface="Arial"/>
              </a:rPr>
              <a:t> </a:t>
            </a:r>
            <a:r>
              <a:rPr sz="800" i="1" spc="-25">
                <a:solidFill>
                  <a:srgbClr val="7E7E7E"/>
                </a:solidFill>
                <a:latin typeface="Arial"/>
                <a:cs typeface="Arial"/>
              </a:rPr>
              <a:t>to</a:t>
            </a:r>
            <a:r>
              <a:rPr sz="800" i="1">
                <a:solidFill>
                  <a:srgbClr val="7E7E7E"/>
                </a:solidFill>
                <a:latin typeface="Arial"/>
                <a:cs typeface="Arial"/>
              </a:rPr>
              <a:t> employer</a:t>
            </a:r>
            <a:r>
              <a:rPr sz="800" i="1" spc="-20">
                <a:solidFill>
                  <a:srgbClr val="7E7E7E"/>
                </a:solidFill>
                <a:latin typeface="Arial"/>
                <a:cs typeface="Arial"/>
              </a:rPr>
              <a:t> </a:t>
            </a:r>
            <a:r>
              <a:rPr sz="800" i="1">
                <a:solidFill>
                  <a:srgbClr val="7E7E7E"/>
                </a:solidFill>
                <a:latin typeface="Arial"/>
                <a:cs typeface="Arial"/>
              </a:rPr>
              <a:t>and</a:t>
            </a:r>
            <a:r>
              <a:rPr sz="800" i="1" spc="-20">
                <a:solidFill>
                  <a:srgbClr val="7E7E7E"/>
                </a:solidFill>
                <a:latin typeface="Arial"/>
                <a:cs typeface="Arial"/>
              </a:rPr>
              <a:t> </a:t>
            </a:r>
            <a:r>
              <a:rPr sz="800" i="1" spc="-10">
                <a:solidFill>
                  <a:srgbClr val="7E7E7E"/>
                </a:solidFill>
                <a:latin typeface="Arial"/>
                <a:cs typeface="Arial"/>
              </a:rPr>
              <a:t>worker</a:t>
            </a:r>
            <a:endParaRPr sz="800">
              <a:latin typeface="Arial"/>
              <a:cs typeface="Arial"/>
            </a:endParaRPr>
          </a:p>
        </p:txBody>
      </p:sp>
      <p:grpSp>
        <p:nvGrpSpPr>
          <p:cNvPr id="9" name="object 9"/>
          <p:cNvGrpSpPr/>
          <p:nvPr/>
        </p:nvGrpSpPr>
        <p:grpSpPr>
          <a:xfrm>
            <a:off x="6531862" y="2955081"/>
            <a:ext cx="481965" cy="85725"/>
            <a:chOff x="6531862" y="2955081"/>
            <a:chExt cx="481965" cy="85725"/>
          </a:xfrm>
        </p:grpSpPr>
        <p:sp>
          <p:nvSpPr>
            <p:cNvPr id="10" name="object 10"/>
            <p:cNvSpPr/>
            <p:nvPr/>
          </p:nvSpPr>
          <p:spPr>
            <a:xfrm>
              <a:off x="6531862" y="2997946"/>
              <a:ext cx="410209" cy="0"/>
            </a:xfrm>
            <a:custGeom>
              <a:avLst/>
              <a:gdLst/>
              <a:ahLst/>
              <a:cxnLst/>
              <a:rect l="l" t="t" r="r" b="b"/>
              <a:pathLst>
                <a:path w="410209">
                  <a:moveTo>
                    <a:pt x="0" y="0"/>
                  </a:moveTo>
                  <a:lnTo>
                    <a:pt x="410146" y="0"/>
                  </a:lnTo>
                </a:path>
              </a:pathLst>
            </a:custGeom>
            <a:ln w="28575">
              <a:solidFill>
                <a:srgbClr val="C00000"/>
              </a:solidFill>
            </a:ln>
          </p:spPr>
          <p:txBody>
            <a:bodyPr wrap="square" lIns="0" tIns="0" rIns="0" bIns="0" rtlCol="0"/>
            <a:lstStyle/>
            <a:p>
              <a:endParaRPr/>
            </a:p>
          </p:txBody>
        </p:sp>
        <p:sp>
          <p:nvSpPr>
            <p:cNvPr id="11" name="object 11"/>
            <p:cNvSpPr/>
            <p:nvPr/>
          </p:nvSpPr>
          <p:spPr>
            <a:xfrm>
              <a:off x="6927725" y="2955081"/>
              <a:ext cx="85725" cy="85725"/>
            </a:xfrm>
            <a:custGeom>
              <a:avLst/>
              <a:gdLst/>
              <a:ahLst/>
              <a:cxnLst/>
              <a:rect l="l" t="t" r="r" b="b"/>
              <a:pathLst>
                <a:path w="85725" h="85725">
                  <a:moveTo>
                    <a:pt x="0" y="0"/>
                  </a:moveTo>
                  <a:lnTo>
                    <a:pt x="0" y="85725"/>
                  </a:lnTo>
                  <a:lnTo>
                    <a:pt x="85725" y="42862"/>
                  </a:lnTo>
                  <a:lnTo>
                    <a:pt x="0" y="0"/>
                  </a:lnTo>
                  <a:close/>
                </a:path>
              </a:pathLst>
            </a:custGeom>
            <a:solidFill>
              <a:srgbClr val="C00000"/>
            </a:solidFill>
          </p:spPr>
          <p:txBody>
            <a:bodyPr wrap="square" lIns="0" tIns="0" rIns="0" bIns="0" rtlCol="0"/>
            <a:lstStyle/>
            <a:p>
              <a:endParaRPr/>
            </a:p>
          </p:txBody>
        </p:sp>
      </p:grpSp>
      <p:sp>
        <p:nvSpPr>
          <p:cNvPr id="12" name="object 12"/>
          <p:cNvSpPr txBox="1"/>
          <p:nvPr/>
        </p:nvSpPr>
        <p:spPr>
          <a:xfrm>
            <a:off x="5815685" y="6418145"/>
            <a:ext cx="548005" cy="228600"/>
          </a:xfrm>
          <a:prstGeom prst="rect">
            <a:avLst/>
          </a:prstGeom>
        </p:spPr>
        <p:txBody>
          <a:bodyPr vert="horz" wrap="square" lIns="0" tIns="24765" rIns="0" bIns="0" rtlCol="0">
            <a:spAutoFit/>
          </a:bodyPr>
          <a:lstStyle/>
          <a:p>
            <a:pPr marL="12700">
              <a:lnSpc>
                <a:spcPct val="100000"/>
              </a:lnSpc>
              <a:spcBef>
                <a:spcPts val="195"/>
              </a:spcBef>
            </a:pPr>
            <a:r>
              <a:rPr sz="1200" b="1" spc="-10">
                <a:solidFill>
                  <a:srgbClr val="626469"/>
                </a:solidFill>
                <a:latin typeface="Segoe UI"/>
                <a:cs typeface="Segoe UI"/>
              </a:rPr>
              <a:t>PALCO</a:t>
            </a:r>
            <a:endParaRPr sz="1200">
              <a:latin typeface="Segoe UI"/>
              <a:cs typeface="Segoe UI"/>
            </a:endParaRPr>
          </a:p>
        </p:txBody>
      </p:sp>
      <p:sp>
        <p:nvSpPr>
          <p:cNvPr id="13" name="object 13"/>
          <p:cNvSpPr txBox="1">
            <a:spLocks noGrp="1"/>
          </p:cNvSpPr>
          <p:nvPr>
            <p:ph type="sldNum" sz="quarter" idx="7"/>
          </p:nvPr>
        </p:nvSpPr>
        <p:spPr>
          <a:prstGeom prst="rect">
            <a:avLst/>
          </a:prstGeom>
        </p:spPr>
        <p:txBody>
          <a:bodyPr vert="horz" wrap="square" lIns="0" tIns="106038" rIns="0" bIns="0" rtlCol="0">
            <a:spAutoFit/>
          </a:bodyPr>
          <a:lstStyle/>
          <a:p>
            <a:pPr marL="38100">
              <a:lnSpc>
                <a:spcPct val="100000"/>
              </a:lnSpc>
              <a:spcBef>
                <a:spcPts val="195"/>
              </a:spcBef>
            </a:pPr>
            <a:fld id="{81D60167-4931-47E6-BA6A-407CBD079E47}" type="slidenum">
              <a:rPr spc="-25" dirty="0">
                <a:solidFill>
                  <a:srgbClr val="626469"/>
                </a:solidFill>
              </a:rPr>
              <a:t>41</a:t>
            </a:fld>
            <a:endParaRPr spc="-25">
              <a:solidFill>
                <a:srgbClr val="626469"/>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5211" y="2117394"/>
            <a:ext cx="11484835" cy="644156"/>
          </a:xfrm>
          <a:prstGeom prst="rect">
            <a:avLst/>
          </a:prstGeom>
        </p:spPr>
      </p:pic>
      <p:sp>
        <p:nvSpPr>
          <p:cNvPr id="3" name="object 3"/>
          <p:cNvSpPr txBox="1"/>
          <p:nvPr/>
        </p:nvSpPr>
        <p:spPr>
          <a:xfrm>
            <a:off x="11071859" y="6430845"/>
            <a:ext cx="189230" cy="203200"/>
          </a:xfrm>
          <a:prstGeom prst="rect">
            <a:avLst/>
          </a:prstGeom>
        </p:spPr>
        <p:txBody>
          <a:bodyPr vert="horz" wrap="square" lIns="0" tIns="12065" rIns="0" bIns="0" rtlCol="0">
            <a:spAutoFit/>
          </a:bodyPr>
          <a:lstStyle/>
          <a:p>
            <a:pPr>
              <a:lnSpc>
                <a:spcPct val="100000"/>
              </a:lnSpc>
              <a:spcBef>
                <a:spcPts val="95"/>
              </a:spcBef>
            </a:pPr>
            <a:r>
              <a:rPr sz="1200" spc="60">
                <a:solidFill>
                  <a:srgbClr val="626469"/>
                </a:solidFill>
                <a:latin typeface="Segoe UI"/>
                <a:cs typeface="Segoe UI"/>
              </a:rPr>
              <a:t>42</a:t>
            </a:r>
            <a:endParaRPr sz="1200">
              <a:latin typeface="Segoe UI"/>
              <a:cs typeface="Segoe UI"/>
            </a:endParaRPr>
          </a:p>
        </p:txBody>
      </p:sp>
      <p:pic>
        <p:nvPicPr>
          <p:cNvPr id="4" name="object 4"/>
          <p:cNvPicPr/>
          <p:nvPr/>
        </p:nvPicPr>
        <p:blipFill>
          <a:blip r:embed="rId3" cstate="print"/>
          <a:stretch>
            <a:fillRect/>
          </a:stretch>
        </p:blipFill>
        <p:spPr>
          <a:xfrm>
            <a:off x="11508625" y="371309"/>
            <a:ext cx="438162" cy="529065"/>
          </a:xfrm>
          <a:prstGeom prst="rect">
            <a:avLst/>
          </a:prstGeom>
        </p:spPr>
      </p:pic>
      <p:sp>
        <p:nvSpPr>
          <p:cNvPr id="5" name="object 5"/>
          <p:cNvSpPr txBox="1">
            <a:spLocks noGrp="1"/>
          </p:cNvSpPr>
          <p:nvPr>
            <p:ph type="title"/>
          </p:nvPr>
        </p:nvSpPr>
        <p:spPr>
          <a:xfrm>
            <a:off x="218236" y="180035"/>
            <a:ext cx="6758940" cy="648335"/>
          </a:xfrm>
          <a:prstGeom prst="rect">
            <a:avLst/>
          </a:prstGeom>
          <a:ln w="28575">
            <a:solidFill>
              <a:srgbClr val="626469"/>
            </a:solidFill>
          </a:ln>
        </p:spPr>
        <p:txBody>
          <a:bodyPr vert="horz" wrap="square" lIns="0" tIns="114935" rIns="0" bIns="0" rtlCol="0">
            <a:spAutoFit/>
          </a:bodyPr>
          <a:lstStyle/>
          <a:p>
            <a:pPr algn="ctr">
              <a:lnSpc>
                <a:spcPct val="100000"/>
              </a:lnSpc>
              <a:spcBef>
                <a:spcPts val="905"/>
              </a:spcBef>
            </a:pPr>
            <a:r>
              <a:rPr spc="70">
                <a:solidFill>
                  <a:srgbClr val="626469"/>
                </a:solidFill>
              </a:rPr>
              <a:t>APPROVING</a:t>
            </a:r>
            <a:r>
              <a:rPr spc="235">
                <a:solidFill>
                  <a:srgbClr val="626469"/>
                </a:solidFill>
              </a:rPr>
              <a:t> </a:t>
            </a:r>
            <a:r>
              <a:rPr spc="55">
                <a:solidFill>
                  <a:srgbClr val="626469"/>
                </a:solidFill>
              </a:rPr>
              <a:t>TIME</a:t>
            </a:r>
          </a:p>
        </p:txBody>
      </p:sp>
      <p:sp>
        <p:nvSpPr>
          <p:cNvPr id="6" name="object 6"/>
          <p:cNvSpPr txBox="1"/>
          <p:nvPr/>
        </p:nvSpPr>
        <p:spPr>
          <a:xfrm>
            <a:off x="323945" y="2891207"/>
            <a:ext cx="3858895" cy="3591560"/>
          </a:xfrm>
          <a:prstGeom prst="rect">
            <a:avLst/>
          </a:prstGeom>
        </p:spPr>
        <p:txBody>
          <a:bodyPr vert="horz" wrap="square" lIns="0" tIns="12700" rIns="0" bIns="0" rtlCol="0">
            <a:spAutoFit/>
          </a:bodyPr>
          <a:lstStyle/>
          <a:p>
            <a:pPr marL="355600" marR="5080" indent="-342900">
              <a:lnSpc>
                <a:spcPct val="100000"/>
              </a:lnSpc>
              <a:spcBef>
                <a:spcPts val="100"/>
              </a:spcBef>
              <a:buAutoNum type="arabicPeriod"/>
              <a:tabLst>
                <a:tab pos="355600" algn="l"/>
              </a:tabLst>
            </a:pPr>
            <a:r>
              <a:rPr sz="1800">
                <a:solidFill>
                  <a:srgbClr val="626469"/>
                </a:solidFill>
                <a:latin typeface="Segoe UI"/>
                <a:cs typeface="Segoe UI"/>
              </a:rPr>
              <a:t>Login</a:t>
            </a:r>
            <a:r>
              <a:rPr sz="1800" spc="-35">
                <a:solidFill>
                  <a:srgbClr val="626469"/>
                </a:solidFill>
                <a:latin typeface="Segoe UI"/>
                <a:cs typeface="Segoe UI"/>
              </a:rPr>
              <a:t> </a:t>
            </a:r>
            <a:r>
              <a:rPr sz="1800">
                <a:solidFill>
                  <a:srgbClr val="626469"/>
                </a:solidFill>
                <a:latin typeface="Segoe UI"/>
                <a:cs typeface="Segoe UI"/>
              </a:rPr>
              <a:t>to</a:t>
            </a:r>
            <a:r>
              <a:rPr sz="1800" spc="-30">
                <a:solidFill>
                  <a:srgbClr val="626469"/>
                </a:solidFill>
                <a:latin typeface="Segoe UI"/>
                <a:cs typeface="Segoe UI"/>
              </a:rPr>
              <a:t> </a:t>
            </a:r>
            <a:r>
              <a:rPr sz="1800">
                <a:solidFill>
                  <a:srgbClr val="626469"/>
                </a:solidFill>
                <a:latin typeface="Segoe UI"/>
                <a:cs typeface="Segoe UI"/>
              </a:rPr>
              <a:t>the</a:t>
            </a:r>
            <a:r>
              <a:rPr sz="1800" spc="-40">
                <a:solidFill>
                  <a:srgbClr val="626469"/>
                </a:solidFill>
                <a:latin typeface="Segoe UI"/>
                <a:cs typeface="Segoe UI"/>
              </a:rPr>
              <a:t> </a:t>
            </a:r>
            <a:r>
              <a:rPr sz="1800">
                <a:solidFill>
                  <a:srgbClr val="626469"/>
                </a:solidFill>
                <a:latin typeface="Segoe UI"/>
                <a:cs typeface="Segoe UI"/>
              </a:rPr>
              <a:t>Connect</a:t>
            </a:r>
            <a:r>
              <a:rPr sz="1800" spc="-30">
                <a:solidFill>
                  <a:srgbClr val="626469"/>
                </a:solidFill>
                <a:latin typeface="Segoe UI"/>
                <a:cs typeface="Segoe UI"/>
              </a:rPr>
              <a:t> </a:t>
            </a:r>
            <a:r>
              <a:rPr sz="1800" spc="-10">
                <a:solidFill>
                  <a:srgbClr val="626469"/>
                </a:solidFill>
                <a:latin typeface="Segoe UI"/>
                <a:cs typeface="Segoe UI"/>
              </a:rPr>
              <a:t>portal, https://connect.palcofirst.com/, </a:t>
            </a:r>
            <a:r>
              <a:rPr sz="1800">
                <a:solidFill>
                  <a:srgbClr val="626469"/>
                </a:solidFill>
                <a:latin typeface="Segoe UI"/>
                <a:cs typeface="Segoe UI"/>
              </a:rPr>
              <a:t>with</a:t>
            </a:r>
            <a:r>
              <a:rPr sz="1800" spc="-20">
                <a:solidFill>
                  <a:srgbClr val="626469"/>
                </a:solidFill>
                <a:latin typeface="Segoe UI"/>
                <a:cs typeface="Segoe UI"/>
              </a:rPr>
              <a:t> </a:t>
            </a:r>
            <a:r>
              <a:rPr sz="1800">
                <a:solidFill>
                  <a:srgbClr val="626469"/>
                </a:solidFill>
                <a:latin typeface="Segoe UI"/>
                <a:cs typeface="Segoe UI"/>
              </a:rPr>
              <a:t>your</a:t>
            </a:r>
            <a:r>
              <a:rPr sz="1800" spc="-30">
                <a:solidFill>
                  <a:srgbClr val="626469"/>
                </a:solidFill>
                <a:latin typeface="Segoe UI"/>
                <a:cs typeface="Segoe UI"/>
              </a:rPr>
              <a:t> </a:t>
            </a:r>
            <a:r>
              <a:rPr sz="1800">
                <a:solidFill>
                  <a:srgbClr val="626469"/>
                </a:solidFill>
                <a:latin typeface="Segoe UI"/>
                <a:cs typeface="Segoe UI"/>
              </a:rPr>
              <a:t>username</a:t>
            </a:r>
            <a:r>
              <a:rPr sz="1800" spc="-50">
                <a:solidFill>
                  <a:srgbClr val="626469"/>
                </a:solidFill>
                <a:latin typeface="Segoe UI"/>
                <a:cs typeface="Segoe UI"/>
              </a:rPr>
              <a:t> </a:t>
            </a:r>
            <a:r>
              <a:rPr sz="1800">
                <a:solidFill>
                  <a:srgbClr val="626469"/>
                </a:solidFill>
                <a:latin typeface="Segoe UI"/>
                <a:cs typeface="Segoe UI"/>
              </a:rPr>
              <a:t>and</a:t>
            </a:r>
            <a:r>
              <a:rPr sz="1800" spc="-35">
                <a:solidFill>
                  <a:srgbClr val="626469"/>
                </a:solidFill>
                <a:latin typeface="Segoe UI"/>
                <a:cs typeface="Segoe UI"/>
              </a:rPr>
              <a:t> </a:t>
            </a:r>
            <a:r>
              <a:rPr sz="1800" spc="-10">
                <a:solidFill>
                  <a:srgbClr val="626469"/>
                </a:solidFill>
                <a:latin typeface="Segoe UI"/>
                <a:cs typeface="Segoe UI"/>
              </a:rPr>
              <a:t>password.</a:t>
            </a:r>
            <a:endParaRPr sz="1800">
              <a:latin typeface="Segoe UI"/>
              <a:cs typeface="Segoe UI"/>
            </a:endParaRPr>
          </a:p>
          <a:p>
            <a:pPr marL="355600" marR="45720" indent="-342900">
              <a:lnSpc>
                <a:spcPct val="100000"/>
              </a:lnSpc>
              <a:spcBef>
                <a:spcPts val="2160"/>
              </a:spcBef>
              <a:buAutoNum type="arabicPeriod"/>
              <a:tabLst>
                <a:tab pos="355600" algn="l"/>
              </a:tabLst>
            </a:pPr>
            <a:r>
              <a:rPr sz="1800">
                <a:solidFill>
                  <a:srgbClr val="626469"/>
                </a:solidFill>
                <a:latin typeface="Segoe UI"/>
                <a:cs typeface="Segoe UI"/>
              </a:rPr>
              <a:t>At</a:t>
            </a:r>
            <a:r>
              <a:rPr sz="1800" spc="-35">
                <a:solidFill>
                  <a:srgbClr val="626469"/>
                </a:solidFill>
                <a:latin typeface="Segoe UI"/>
                <a:cs typeface="Segoe UI"/>
              </a:rPr>
              <a:t> </a:t>
            </a:r>
            <a:r>
              <a:rPr sz="1800">
                <a:solidFill>
                  <a:srgbClr val="626469"/>
                </a:solidFill>
                <a:latin typeface="Segoe UI"/>
                <a:cs typeface="Segoe UI"/>
              </a:rPr>
              <a:t>the</a:t>
            </a:r>
            <a:r>
              <a:rPr sz="1800" spc="-45">
                <a:solidFill>
                  <a:srgbClr val="626469"/>
                </a:solidFill>
                <a:latin typeface="Segoe UI"/>
                <a:cs typeface="Segoe UI"/>
              </a:rPr>
              <a:t> </a:t>
            </a:r>
            <a:r>
              <a:rPr sz="1800">
                <a:solidFill>
                  <a:srgbClr val="626469"/>
                </a:solidFill>
                <a:latin typeface="Segoe UI"/>
                <a:cs typeface="Segoe UI"/>
              </a:rPr>
              <a:t>top</a:t>
            </a:r>
            <a:r>
              <a:rPr sz="1800" spc="-45">
                <a:solidFill>
                  <a:srgbClr val="626469"/>
                </a:solidFill>
                <a:latin typeface="Segoe UI"/>
                <a:cs typeface="Segoe UI"/>
              </a:rPr>
              <a:t> </a:t>
            </a:r>
            <a:r>
              <a:rPr sz="1800">
                <a:solidFill>
                  <a:srgbClr val="626469"/>
                </a:solidFill>
                <a:latin typeface="Segoe UI"/>
                <a:cs typeface="Segoe UI"/>
              </a:rPr>
              <a:t>of</a:t>
            </a:r>
            <a:r>
              <a:rPr sz="1800" spc="-35">
                <a:solidFill>
                  <a:srgbClr val="626469"/>
                </a:solidFill>
                <a:latin typeface="Segoe UI"/>
                <a:cs typeface="Segoe UI"/>
              </a:rPr>
              <a:t> </a:t>
            </a:r>
            <a:r>
              <a:rPr sz="1800">
                <a:solidFill>
                  <a:srgbClr val="626469"/>
                </a:solidFill>
                <a:latin typeface="Segoe UI"/>
                <a:cs typeface="Segoe UI"/>
              </a:rPr>
              <a:t>the</a:t>
            </a:r>
            <a:r>
              <a:rPr sz="1800" spc="-50">
                <a:solidFill>
                  <a:srgbClr val="626469"/>
                </a:solidFill>
                <a:latin typeface="Segoe UI"/>
                <a:cs typeface="Segoe UI"/>
              </a:rPr>
              <a:t> </a:t>
            </a:r>
            <a:r>
              <a:rPr sz="1800">
                <a:solidFill>
                  <a:srgbClr val="626469"/>
                </a:solidFill>
                <a:latin typeface="Segoe UI"/>
                <a:cs typeface="Segoe UI"/>
              </a:rPr>
              <a:t>screen,</a:t>
            </a:r>
            <a:r>
              <a:rPr sz="1800" spc="-40">
                <a:solidFill>
                  <a:srgbClr val="626469"/>
                </a:solidFill>
                <a:latin typeface="Segoe UI"/>
                <a:cs typeface="Segoe UI"/>
              </a:rPr>
              <a:t> </a:t>
            </a:r>
            <a:r>
              <a:rPr sz="1800">
                <a:solidFill>
                  <a:srgbClr val="626469"/>
                </a:solidFill>
                <a:latin typeface="Segoe UI"/>
                <a:cs typeface="Segoe UI"/>
              </a:rPr>
              <a:t>select</a:t>
            </a:r>
            <a:r>
              <a:rPr sz="1800" spc="-30">
                <a:solidFill>
                  <a:srgbClr val="626469"/>
                </a:solidFill>
                <a:latin typeface="Segoe UI"/>
                <a:cs typeface="Segoe UI"/>
              </a:rPr>
              <a:t> </a:t>
            </a:r>
            <a:r>
              <a:rPr sz="1800" spc="-25">
                <a:solidFill>
                  <a:srgbClr val="626469"/>
                </a:solidFill>
                <a:latin typeface="Segoe UI"/>
                <a:cs typeface="Segoe UI"/>
              </a:rPr>
              <a:t>the </a:t>
            </a:r>
            <a:r>
              <a:rPr sz="1800">
                <a:solidFill>
                  <a:srgbClr val="626469"/>
                </a:solidFill>
                <a:latin typeface="Segoe UI"/>
                <a:cs typeface="Segoe UI"/>
              </a:rPr>
              <a:t>“Time</a:t>
            </a:r>
            <a:r>
              <a:rPr sz="1800" spc="-25">
                <a:solidFill>
                  <a:srgbClr val="626469"/>
                </a:solidFill>
                <a:latin typeface="Segoe UI"/>
                <a:cs typeface="Segoe UI"/>
              </a:rPr>
              <a:t> </a:t>
            </a:r>
            <a:r>
              <a:rPr sz="1800">
                <a:solidFill>
                  <a:srgbClr val="626469"/>
                </a:solidFill>
                <a:latin typeface="Segoe UI"/>
                <a:cs typeface="Segoe UI"/>
              </a:rPr>
              <a:t>Entry”</a:t>
            </a:r>
            <a:r>
              <a:rPr sz="1800" spc="-25">
                <a:solidFill>
                  <a:srgbClr val="626469"/>
                </a:solidFill>
                <a:latin typeface="Segoe UI"/>
                <a:cs typeface="Segoe UI"/>
              </a:rPr>
              <a:t> </a:t>
            </a:r>
            <a:r>
              <a:rPr sz="1800">
                <a:solidFill>
                  <a:srgbClr val="626469"/>
                </a:solidFill>
                <a:latin typeface="Segoe UI"/>
                <a:cs typeface="Segoe UI"/>
              </a:rPr>
              <a:t>tab</a:t>
            </a:r>
            <a:r>
              <a:rPr sz="1800" spc="-5">
                <a:solidFill>
                  <a:srgbClr val="626469"/>
                </a:solidFill>
                <a:latin typeface="Segoe UI"/>
                <a:cs typeface="Segoe UI"/>
              </a:rPr>
              <a:t> </a:t>
            </a:r>
            <a:r>
              <a:rPr sz="1800">
                <a:solidFill>
                  <a:srgbClr val="626469"/>
                </a:solidFill>
                <a:latin typeface="Segoe UI"/>
                <a:cs typeface="Segoe UI"/>
              </a:rPr>
              <a:t>by</a:t>
            </a:r>
            <a:r>
              <a:rPr sz="1800" spc="-5">
                <a:solidFill>
                  <a:srgbClr val="626469"/>
                </a:solidFill>
                <a:latin typeface="Segoe UI"/>
                <a:cs typeface="Segoe UI"/>
              </a:rPr>
              <a:t> </a:t>
            </a:r>
            <a:r>
              <a:rPr sz="1800">
                <a:solidFill>
                  <a:srgbClr val="626469"/>
                </a:solidFill>
                <a:latin typeface="Segoe UI"/>
                <a:cs typeface="Segoe UI"/>
              </a:rPr>
              <a:t>clicking</a:t>
            </a:r>
            <a:r>
              <a:rPr sz="1800" spc="25">
                <a:solidFill>
                  <a:srgbClr val="626469"/>
                </a:solidFill>
                <a:latin typeface="Segoe UI"/>
                <a:cs typeface="Segoe UI"/>
              </a:rPr>
              <a:t> </a:t>
            </a:r>
            <a:r>
              <a:rPr sz="1800">
                <a:solidFill>
                  <a:srgbClr val="626469"/>
                </a:solidFill>
                <a:latin typeface="Segoe UI"/>
                <a:cs typeface="Segoe UI"/>
              </a:rPr>
              <a:t>on</a:t>
            </a:r>
            <a:r>
              <a:rPr sz="1800" spc="-25">
                <a:solidFill>
                  <a:srgbClr val="626469"/>
                </a:solidFill>
                <a:latin typeface="Segoe UI"/>
                <a:cs typeface="Segoe UI"/>
              </a:rPr>
              <a:t> it.</a:t>
            </a:r>
            <a:endParaRPr sz="1800">
              <a:latin typeface="Segoe UI"/>
              <a:cs typeface="Segoe UI"/>
            </a:endParaRPr>
          </a:p>
          <a:p>
            <a:pPr marL="355600" marR="147320" indent="-342900">
              <a:lnSpc>
                <a:spcPct val="100000"/>
              </a:lnSpc>
              <a:spcBef>
                <a:spcPts val="2160"/>
              </a:spcBef>
              <a:buAutoNum type="arabicPeriod"/>
              <a:tabLst>
                <a:tab pos="355600" algn="l"/>
              </a:tabLst>
            </a:pPr>
            <a:r>
              <a:rPr sz="1800">
                <a:solidFill>
                  <a:srgbClr val="626469"/>
                </a:solidFill>
                <a:latin typeface="Segoe UI"/>
                <a:cs typeface="Segoe UI"/>
              </a:rPr>
              <a:t>If</a:t>
            </a:r>
            <a:r>
              <a:rPr sz="1800" spc="-50">
                <a:solidFill>
                  <a:srgbClr val="626469"/>
                </a:solidFill>
                <a:latin typeface="Segoe UI"/>
                <a:cs typeface="Segoe UI"/>
              </a:rPr>
              <a:t> </a:t>
            </a:r>
            <a:r>
              <a:rPr sz="1800">
                <a:solidFill>
                  <a:srgbClr val="626469"/>
                </a:solidFill>
                <a:latin typeface="Segoe UI"/>
                <a:cs typeface="Segoe UI"/>
              </a:rPr>
              <a:t>you</a:t>
            </a:r>
            <a:r>
              <a:rPr sz="1800" spc="-45">
                <a:solidFill>
                  <a:srgbClr val="626469"/>
                </a:solidFill>
                <a:latin typeface="Segoe UI"/>
                <a:cs typeface="Segoe UI"/>
              </a:rPr>
              <a:t> </a:t>
            </a:r>
            <a:r>
              <a:rPr sz="1800">
                <a:solidFill>
                  <a:srgbClr val="626469"/>
                </a:solidFill>
                <a:latin typeface="Segoe UI"/>
                <a:cs typeface="Segoe UI"/>
              </a:rPr>
              <a:t>are</a:t>
            </a:r>
            <a:r>
              <a:rPr sz="1800" spc="-40">
                <a:solidFill>
                  <a:srgbClr val="626469"/>
                </a:solidFill>
                <a:latin typeface="Segoe UI"/>
                <a:cs typeface="Segoe UI"/>
              </a:rPr>
              <a:t> </a:t>
            </a:r>
            <a:r>
              <a:rPr sz="1800">
                <a:solidFill>
                  <a:srgbClr val="626469"/>
                </a:solidFill>
                <a:latin typeface="Segoe UI"/>
                <a:cs typeface="Segoe UI"/>
              </a:rPr>
              <a:t>the</a:t>
            </a:r>
            <a:r>
              <a:rPr sz="1800" spc="-55">
                <a:solidFill>
                  <a:srgbClr val="626469"/>
                </a:solidFill>
                <a:latin typeface="Segoe UI"/>
                <a:cs typeface="Segoe UI"/>
              </a:rPr>
              <a:t> </a:t>
            </a:r>
            <a:r>
              <a:rPr sz="1800">
                <a:solidFill>
                  <a:srgbClr val="626469"/>
                </a:solidFill>
                <a:latin typeface="Segoe UI"/>
                <a:cs typeface="Segoe UI"/>
              </a:rPr>
              <a:t>participant/AR</a:t>
            </a:r>
            <a:r>
              <a:rPr sz="1800" spc="-5">
                <a:solidFill>
                  <a:srgbClr val="626469"/>
                </a:solidFill>
                <a:latin typeface="Segoe UI"/>
                <a:cs typeface="Segoe UI"/>
              </a:rPr>
              <a:t> </a:t>
            </a:r>
            <a:r>
              <a:rPr sz="1800" spc="-25">
                <a:solidFill>
                  <a:srgbClr val="626469"/>
                </a:solidFill>
                <a:latin typeface="Segoe UI"/>
                <a:cs typeface="Segoe UI"/>
              </a:rPr>
              <a:t>and </a:t>
            </a:r>
            <a:r>
              <a:rPr sz="1800">
                <a:solidFill>
                  <a:srgbClr val="626469"/>
                </a:solidFill>
                <a:latin typeface="Segoe UI"/>
                <a:cs typeface="Segoe UI"/>
              </a:rPr>
              <a:t>have</a:t>
            </a:r>
            <a:r>
              <a:rPr sz="1800" spc="-45">
                <a:solidFill>
                  <a:srgbClr val="626469"/>
                </a:solidFill>
                <a:latin typeface="Segoe UI"/>
                <a:cs typeface="Segoe UI"/>
              </a:rPr>
              <a:t> </a:t>
            </a:r>
            <a:r>
              <a:rPr sz="1800">
                <a:solidFill>
                  <a:srgbClr val="626469"/>
                </a:solidFill>
                <a:latin typeface="Segoe UI"/>
                <a:cs typeface="Segoe UI"/>
              </a:rPr>
              <a:t>more</a:t>
            </a:r>
            <a:r>
              <a:rPr sz="1800" spc="-35">
                <a:solidFill>
                  <a:srgbClr val="626469"/>
                </a:solidFill>
                <a:latin typeface="Segoe UI"/>
                <a:cs typeface="Segoe UI"/>
              </a:rPr>
              <a:t> </a:t>
            </a:r>
            <a:r>
              <a:rPr sz="1800">
                <a:solidFill>
                  <a:srgbClr val="626469"/>
                </a:solidFill>
                <a:latin typeface="Segoe UI"/>
                <a:cs typeface="Segoe UI"/>
              </a:rPr>
              <a:t>than</a:t>
            </a:r>
            <a:r>
              <a:rPr sz="1800" spc="-50">
                <a:solidFill>
                  <a:srgbClr val="626469"/>
                </a:solidFill>
                <a:latin typeface="Segoe UI"/>
                <a:cs typeface="Segoe UI"/>
              </a:rPr>
              <a:t> </a:t>
            </a:r>
            <a:r>
              <a:rPr sz="1800">
                <a:solidFill>
                  <a:srgbClr val="626469"/>
                </a:solidFill>
                <a:latin typeface="Segoe UI"/>
                <a:cs typeface="Segoe UI"/>
              </a:rPr>
              <a:t>one</a:t>
            </a:r>
            <a:r>
              <a:rPr sz="1800" spc="-40">
                <a:solidFill>
                  <a:srgbClr val="626469"/>
                </a:solidFill>
                <a:latin typeface="Segoe UI"/>
                <a:cs typeface="Segoe UI"/>
              </a:rPr>
              <a:t> </a:t>
            </a:r>
            <a:r>
              <a:rPr sz="1800" spc="-20">
                <a:solidFill>
                  <a:srgbClr val="626469"/>
                </a:solidFill>
                <a:latin typeface="Segoe UI"/>
                <a:cs typeface="Segoe UI"/>
              </a:rPr>
              <a:t>worker,</a:t>
            </a:r>
            <a:r>
              <a:rPr sz="1800" spc="-35">
                <a:solidFill>
                  <a:srgbClr val="626469"/>
                </a:solidFill>
                <a:latin typeface="Segoe UI"/>
                <a:cs typeface="Segoe UI"/>
              </a:rPr>
              <a:t> </a:t>
            </a:r>
            <a:r>
              <a:rPr sz="1800">
                <a:solidFill>
                  <a:srgbClr val="626469"/>
                </a:solidFill>
                <a:latin typeface="Segoe UI"/>
                <a:cs typeface="Segoe UI"/>
              </a:rPr>
              <a:t>or</a:t>
            </a:r>
            <a:r>
              <a:rPr sz="1800" spc="-40">
                <a:solidFill>
                  <a:srgbClr val="626469"/>
                </a:solidFill>
                <a:latin typeface="Segoe UI"/>
                <a:cs typeface="Segoe UI"/>
              </a:rPr>
              <a:t> </a:t>
            </a:r>
            <a:r>
              <a:rPr sz="1800" spc="-25">
                <a:solidFill>
                  <a:srgbClr val="626469"/>
                </a:solidFill>
                <a:latin typeface="Segoe UI"/>
                <a:cs typeface="Segoe UI"/>
              </a:rPr>
              <a:t>if </a:t>
            </a:r>
            <a:r>
              <a:rPr sz="1800">
                <a:solidFill>
                  <a:srgbClr val="626469"/>
                </a:solidFill>
                <a:latin typeface="Segoe UI"/>
                <a:cs typeface="Segoe UI"/>
              </a:rPr>
              <a:t>you</a:t>
            </a:r>
            <a:r>
              <a:rPr sz="1800" spc="-45">
                <a:solidFill>
                  <a:srgbClr val="626469"/>
                </a:solidFill>
                <a:latin typeface="Segoe UI"/>
                <a:cs typeface="Segoe UI"/>
              </a:rPr>
              <a:t> </a:t>
            </a:r>
            <a:r>
              <a:rPr sz="1800">
                <a:solidFill>
                  <a:srgbClr val="626469"/>
                </a:solidFill>
                <a:latin typeface="Segoe UI"/>
                <a:cs typeface="Segoe UI"/>
              </a:rPr>
              <a:t>are</a:t>
            </a:r>
            <a:r>
              <a:rPr sz="1800" spc="-35">
                <a:solidFill>
                  <a:srgbClr val="626469"/>
                </a:solidFill>
                <a:latin typeface="Segoe UI"/>
                <a:cs typeface="Segoe UI"/>
              </a:rPr>
              <a:t> </a:t>
            </a:r>
            <a:r>
              <a:rPr sz="1800">
                <a:solidFill>
                  <a:srgbClr val="626469"/>
                </a:solidFill>
                <a:latin typeface="Segoe UI"/>
                <a:cs typeface="Segoe UI"/>
              </a:rPr>
              <a:t>the</a:t>
            </a:r>
            <a:r>
              <a:rPr sz="1800" spc="-45">
                <a:solidFill>
                  <a:srgbClr val="626469"/>
                </a:solidFill>
                <a:latin typeface="Segoe UI"/>
                <a:cs typeface="Segoe UI"/>
              </a:rPr>
              <a:t> </a:t>
            </a:r>
            <a:r>
              <a:rPr sz="1800">
                <a:solidFill>
                  <a:srgbClr val="626469"/>
                </a:solidFill>
                <a:latin typeface="Segoe UI"/>
                <a:cs typeface="Segoe UI"/>
              </a:rPr>
              <a:t>worker</a:t>
            </a:r>
            <a:r>
              <a:rPr sz="1800" spc="-40">
                <a:solidFill>
                  <a:srgbClr val="626469"/>
                </a:solidFill>
                <a:latin typeface="Segoe UI"/>
                <a:cs typeface="Segoe UI"/>
              </a:rPr>
              <a:t> </a:t>
            </a:r>
            <a:r>
              <a:rPr sz="1800">
                <a:solidFill>
                  <a:srgbClr val="626469"/>
                </a:solidFill>
                <a:latin typeface="Segoe UI"/>
                <a:cs typeface="Segoe UI"/>
              </a:rPr>
              <a:t>for</a:t>
            </a:r>
            <a:r>
              <a:rPr sz="1800" spc="-40">
                <a:solidFill>
                  <a:srgbClr val="626469"/>
                </a:solidFill>
                <a:latin typeface="Segoe UI"/>
                <a:cs typeface="Segoe UI"/>
              </a:rPr>
              <a:t> </a:t>
            </a:r>
            <a:r>
              <a:rPr sz="1800">
                <a:solidFill>
                  <a:srgbClr val="626469"/>
                </a:solidFill>
                <a:latin typeface="Segoe UI"/>
                <a:cs typeface="Segoe UI"/>
              </a:rPr>
              <a:t>more</a:t>
            </a:r>
            <a:r>
              <a:rPr sz="1800" spc="-35">
                <a:solidFill>
                  <a:srgbClr val="626469"/>
                </a:solidFill>
                <a:latin typeface="Segoe UI"/>
                <a:cs typeface="Segoe UI"/>
              </a:rPr>
              <a:t> </a:t>
            </a:r>
            <a:r>
              <a:rPr sz="1800" spc="-20">
                <a:solidFill>
                  <a:srgbClr val="626469"/>
                </a:solidFill>
                <a:latin typeface="Segoe UI"/>
                <a:cs typeface="Segoe UI"/>
              </a:rPr>
              <a:t>than </a:t>
            </a:r>
            <a:r>
              <a:rPr sz="1800">
                <a:solidFill>
                  <a:srgbClr val="626469"/>
                </a:solidFill>
                <a:latin typeface="Segoe UI"/>
                <a:cs typeface="Segoe UI"/>
              </a:rPr>
              <a:t>one</a:t>
            </a:r>
            <a:r>
              <a:rPr sz="1800" spc="-55">
                <a:solidFill>
                  <a:srgbClr val="626469"/>
                </a:solidFill>
                <a:latin typeface="Segoe UI"/>
                <a:cs typeface="Segoe UI"/>
              </a:rPr>
              <a:t> </a:t>
            </a:r>
            <a:r>
              <a:rPr sz="1800">
                <a:solidFill>
                  <a:srgbClr val="626469"/>
                </a:solidFill>
                <a:latin typeface="Segoe UI"/>
                <a:cs typeface="Segoe UI"/>
              </a:rPr>
              <a:t>participant,</a:t>
            </a:r>
            <a:r>
              <a:rPr sz="1800" spc="-20">
                <a:solidFill>
                  <a:srgbClr val="626469"/>
                </a:solidFill>
                <a:latin typeface="Segoe UI"/>
                <a:cs typeface="Segoe UI"/>
              </a:rPr>
              <a:t> </a:t>
            </a:r>
            <a:r>
              <a:rPr sz="1800">
                <a:solidFill>
                  <a:srgbClr val="626469"/>
                </a:solidFill>
                <a:latin typeface="Segoe UI"/>
                <a:cs typeface="Segoe UI"/>
              </a:rPr>
              <a:t>select</a:t>
            </a:r>
            <a:r>
              <a:rPr sz="1800" spc="-25">
                <a:solidFill>
                  <a:srgbClr val="626469"/>
                </a:solidFill>
                <a:latin typeface="Segoe UI"/>
                <a:cs typeface="Segoe UI"/>
              </a:rPr>
              <a:t> </a:t>
            </a:r>
            <a:r>
              <a:rPr sz="1800">
                <a:solidFill>
                  <a:srgbClr val="626469"/>
                </a:solidFill>
                <a:latin typeface="Segoe UI"/>
                <a:cs typeface="Segoe UI"/>
              </a:rPr>
              <a:t>the</a:t>
            </a:r>
            <a:r>
              <a:rPr sz="1800" spc="-50">
                <a:solidFill>
                  <a:srgbClr val="626469"/>
                </a:solidFill>
                <a:latin typeface="Segoe UI"/>
                <a:cs typeface="Segoe UI"/>
              </a:rPr>
              <a:t> </a:t>
            </a:r>
            <a:r>
              <a:rPr sz="1800" spc="-10">
                <a:solidFill>
                  <a:srgbClr val="626469"/>
                </a:solidFill>
                <a:latin typeface="Segoe UI"/>
                <a:cs typeface="Segoe UI"/>
              </a:rPr>
              <a:t>worker </a:t>
            </a:r>
            <a:r>
              <a:rPr sz="1800">
                <a:solidFill>
                  <a:srgbClr val="626469"/>
                </a:solidFill>
                <a:latin typeface="Segoe UI"/>
                <a:cs typeface="Segoe UI"/>
              </a:rPr>
              <a:t>or</a:t>
            </a:r>
            <a:r>
              <a:rPr sz="1800" spc="-40">
                <a:solidFill>
                  <a:srgbClr val="626469"/>
                </a:solidFill>
                <a:latin typeface="Segoe UI"/>
                <a:cs typeface="Segoe UI"/>
              </a:rPr>
              <a:t> </a:t>
            </a:r>
            <a:r>
              <a:rPr sz="1800">
                <a:solidFill>
                  <a:srgbClr val="626469"/>
                </a:solidFill>
                <a:latin typeface="Segoe UI"/>
                <a:cs typeface="Segoe UI"/>
              </a:rPr>
              <a:t>participant</a:t>
            </a:r>
            <a:r>
              <a:rPr sz="1800" spc="10">
                <a:solidFill>
                  <a:srgbClr val="626469"/>
                </a:solidFill>
                <a:latin typeface="Segoe UI"/>
                <a:cs typeface="Segoe UI"/>
              </a:rPr>
              <a:t> </a:t>
            </a:r>
            <a:r>
              <a:rPr sz="1800">
                <a:solidFill>
                  <a:srgbClr val="626469"/>
                </a:solidFill>
                <a:latin typeface="Segoe UI"/>
                <a:cs typeface="Segoe UI"/>
              </a:rPr>
              <a:t>for</a:t>
            </a:r>
            <a:r>
              <a:rPr sz="1800" spc="-35">
                <a:solidFill>
                  <a:srgbClr val="626469"/>
                </a:solidFill>
                <a:latin typeface="Segoe UI"/>
                <a:cs typeface="Segoe UI"/>
              </a:rPr>
              <a:t> </a:t>
            </a:r>
            <a:r>
              <a:rPr sz="1800">
                <a:solidFill>
                  <a:srgbClr val="626469"/>
                </a:solidFill>
                <a:latin typeface="Segoe UI"/>
                <a:cs typeface="Segoe UI"/>
              </a:rPr>
              <a:t>whom</a:t>
            </a:r>
            <a:r>
              <a:rPr sz="1800" spc="-35">
                <a:solidFill>
                  <a:srgbClr val="626469"/>
                </a:solidFill>
                <a:latin typeface="Segoe UI"/>
                <a:cs typeface="Segoe UI"/>
              </a:rPr>
              <a:t> </a:t>
            </a:r>
            <a:r>
              <a:rPr sz="1800" spc="-10">
                <a:solidFill>
                  <a:srgbClr val="626469"/>
                </a:solidFill>
                <a:latin typeface="Segoe UI"/>
                <a:cs typeface="Segoe UI"/>
              </a:rPr>
              <a:t>services </a:t>
            </a:r>
            <a:r>
              <a:rPr sz="1800">
                <a:solidFill>
                  <a:srgbClr val="626469"/>
                </a:solidFill>
                <a:latin typeface="Segoe UI"/>
                <a:cs typeface="Segoe UI"/>
              </a:rPr>
              <a:t>were</a:t>
            </a:r>
            <a:r>
              <a:rPr sz="1800" spc="-50">
                <a:solidFill>
                  <a:srgbClr val="626469"/>
                </a:solidFill>
                <a:latin typeface="Segoe UI"/>
                <a:cs typeface="Segoe UI"/>
              </a:rPr>
              <a:t> </a:t>
            </a:r>
            <a:r>
              <a:rPr sz="1800" spc="-10">
                <a:solidFill>
                  <a:srgbClr val="626469"/>
                </a:solidFill>
                <a:latin typeface="Segoe UI"/>
                <a:cs typeface="Segoe UI"/>
              </a:rPr>
              <a:t>provided.</a:t>
            </a:r>
            <a:endParaRPr sz="1800">
              <a:latin typeface="Segoe UI"/>
              <a:cs typeface="Segoe UI"/>
            </a:endParaRPr>
          </a:p>
        </p:txBody>
      </p:sp>
      <p:pic>
        <p:nvPicPr>
          <p:cNvPr id="7" name="object 7"/>
          <p:cNvPicPr/>
          <p:nvPr/>
        </p:nvPicPr>
        <p:blipFill>
          <a:blip r:embed="rId4" cstate="print"/>
          <a:stretch>
            <a:fillRect/>
          </a:stretch>
        </p:blipFill>
        <p:spPr>
          <a:xfrm>
            <a:off x="4418863" y="4322368"/>
            <a:ext cx="7014995" cy="2376614"/>
          </a:xfrm>
          <a:prstGeom prst="rect">
            <a:avLst/>
          </a:prstGeom>
        </p:spPr>
      </p:pic>
      <p:sp>
        <p:nvSpPr>
          <p:cNvPr id="8" name="object 8"/>
          <p:cNvSpPr txBox="1"/>
          <p:nvPr/>
        </p:nvSpPr>
        <p:spPr>
          <a:xfrm>
            <a:off x="323945" y="951341"/>
            <a:ext cx="11017250" cy="1122680"/>
          </a:xfrm>
          <a:prstGeom prst="rect">
            <a:avLst/>
          </a:prstGeom>
        </p:spPr>
        <p:txBody>
          <a:bodyPr vert="horz" wrap="square" lIns="0" tIns="12700" rIns="0" bIns="0" rtlCol="0">
            <a:spAutoFit/>
          </a:bodyPr>
          <a:lstStyle/>
          <a:p>
            <a:pPr marL="12700" marR="5080" indent="-635">
              <a:lnSpc>
                <a:spcPct val="100000"/>
              </a:lnSpc>
              <a:spcBef>
                <a:spcPts val="100"/>
              </a:spcBef>
            </a:pPr>
            <a:r>
              <a:rPr sz="1800">
                <a:solidFill>
                  <a:srgbClr val="626469"/>
                </a:solidFill>
                <a:latin typeface="Segoe UI"/>
                <a:cs typeface="Segoe UI"/>
              </a:rPr>
              <a:t>Every</a:t>
            </a:r>
            <a:r>
              <a:rPr sz="1800" spc="-35">
                <a:solidFill>
                  <a:srgbClr val="626469"/>
                </a:solidFill>
                <a:latin typeface="Segoe UI"/>
                <a:cs typeface="Segoe UI"/>
              </a:rPr>
              <a:t> </a:t>
            </a:r>
            <a:r>
              <a:rPr sz="1800">
                <a:solidFill>
                  <a:srgbClr val="626469"/>
                </a:solidFill>
                <a:latin typeface="Segoe UI"/>
                <a:cs typeface="Segoe UI"/>
              </a:rPr>
              <a:t>timesheet</a:t>
            </a:r>
            <a:r>
              <a:rPr sz="1800" spc="-50">
                <a:solidFill>
                  <a:srgbClr val="626469"/>
                </a:solidFill>
                <a:latin typeface="Segoe UI"/>
                <a:cs typeface="Segoe UI"/>
              </a:rPr>
              <a:t> </a:t>
            </a:r>
            <a:r>
              <a:rPr sz="1800">
                <a:solidFill>
                  <a:srgbClr val="626469"/>
                </a:solidFill>
                <a:latin typeface="Segoe UI"/>
                <a:cs typeface="Segoe UI"/>
              </a:rPr>
              <a:t>requires</a:t>
            </a:r>
            <a:r>
              <a:rPr sz="1800" spc="-30">
                <a:solidFill>
                  <a:srgbClr val="626469"/>
                </a:solidFill>
                <a:latin typeface="Segoe UI"/>
                <a:cs typeface="Segoe UI"/>
              </a:rPr>
              <a:t> </a:t>
            </a:r>
            <a:r>
              <a:rPr sz="1800">
                <a:solidFill>
                  <a:srgbClr val="626469"/>
                </a:solidFill>
                <a:latin typeface="Segoe UI"/>
                <a:cs typeface="Segoe UI"/>
              </a:rPr>
              <a:t>two</a:t>
            </a:r>
            <a:r>
              <a:rPr sz="1800" spc="-35">
                <a:solidFill>
                  <a:srgbClr val="626469"/>
                </a:solidFill>
                <a:latin typeface="Segoe UI"/>
                <a:cs typeface="Segoe UI"/>
              </a:rPr>
              <a:t> </a:t>
            </a:r>
            <a:r>
              <a:rPr sz="1800">
                <a:solidFill>
                  <a:srgbClr val="626469"/>
                </a:solidFill>
                <a:latin typeface="Segoe UI"/>
                <a:cs typeface="Segoe UI"/>
              </a:rPr>
              <a:t>approvals</a:t>
            </a:r>
            <a:r>
              <a:rPr sz="1800" spc="-30">
                <a:solidFill>
                  <a:srgbClr val="626469"/>
                </a:solidFill>
                <a:latin typeface="Segoe UI"/>
                <a:cs typeface="Segoe UI"/>
              </a:rPr>
              <a:t> </a:t>
            </a:r>
            <a:r>
              <a:rPr sz="1800">
                <a:solidFill>
                  <a:srgbClr val="626469"/>
                </a:solidFill>
                <a:latin typeface="Segoe UI"/>
                <a:cs typeface="Segoe UI"/>
              </a:rPr>
              <a:t>-</a:t>
            </a:r>
            <a:r>
              <a:rPr sz="1800" spc="-35">
                <a:solidFill>
                  <a:srgbClr val="626469"/>
                </a:solidFill>
                <a:latin typeface="Segoe UI"/>
                <a:cs typeface="Segoe UI"/>
              </a:rPr>
              <a:t> </a:t>
            </a:r>
            <a:r>
              <a:rPr sz="1800">
                <a:solidFill>
                  <a:srgbClr val="626469"/>
                </a:solidFill>
                <a:latin typeface="Segoe UI"/>
                <a:cs typeface="Segoe UI"/>
              </a:rPr>
              <a:t>one</a:t>
            </a:r>
            <a:r>
              <a:rPr sz="1800" spc="-50">
                <a:solidFill>
                  <a:srgbClr val="626469"/>
                </a:solidFill>
                <a:latin typeface="Segoe UI"/>
                <a:cs typeface="Segoe UI"/>
              </a:rPr>
              <a:t> </a:t>
            </a:r>
            <a:r>
              <a:rPr sz="1800">
                <a:solidFill>
                  <a:srgbClr val="626469"/>
                </a:solidFill>
                <a:latin typeface="Segoe UI"/>
                <a:cs typeface="Segoe UI"/>
              </a:rPr>
              <a:t>by</a:t>
            </a:r>
            <a:r>
              <a:rPr sz="1800" spc="-35">
                <a:solidFill>
                  <a:srgbClr val="626469"/>
                </a:solidFill>
                <a:latin typeface="Segoe UI"/>
                <a:cs typeface="Segoe UI"/>
              </a:rPr>
              <a:t> </a:t>
            </a:r>
            <a:r>
              <a:rPr sz="1800">
                <a:solidFill>
                  <a:srgbClr val="626469"/>
                </a:solidFill>
                <a:latin typeface="Segoe UI"/>
                <a:cs typeface="Segoe UI"/>
              </a:rPr>
              <a:t>the</a:t>
            </a:r>
            <a:r>
              <a:rPr sz="1800" spc="-50">
                <a:solidFill>
                  <a:srgbClr val="626469"/>
                </a:solidFill>
                <a:latin typeface="Segoe UI"/>
                <a:cs typeface="Segoe UI"/>
              </a:rPr>
              <a:t> </a:t>
            </a:r>
            <a:r>
              <a:rPr sz="1800">
                <a:solidFill>
                  <a:srgbClr val="626469"/>
                </a:solidFill>
                <a:latin typeface="Segoe UI"/>
                <a:cs typeface="Segoe UI"/>
              </a:rPr>
              <a:t>worker</a:t>
            </a:r>
            <a:r>
              <a:rPr sz="1800" spc="-50">
                <a:solidFill>
                  <a:srgbClr val="626469"/>
                </a:solidFill>
                <a:latin typeface="Segoe UI"/>
                <a:cs typeface="Segoe UI"/>
              </a:rPr>
              <a:t> </a:t>
            </a:r>
            <a:r>
              <a:rPr sz="1800">
                <a:solidFill>
                  <a:srgbClr val="626469"/>
                </a:solidFill>
                <a:latin typeface="Segoe UI"/>
                <a:cs typeface="Segoe UI"/>
              </a:rPr>
              <a:t>and</a:t>
            </a:r>
            <a:r>
              <a:rPr sz="1800" spc="-35">
                <a:solidFill>
                  <a:srgbClr val="626469"/>
                </a:solidFill>
                <a:latin typeface="Segoe UI"/>
                <a:cs typeface="Segoe UI"/>
              </a:rPr>
              <a:t> </a:t>
            </a:r>
            <a:r>
              <a:rPr sz="1800">
                <a:solidFill>
                  <a:srgbClr val="626469"/>
                </a:solidFill>
                <a:latin typeface="Segoe UI"/>
                <a:cs typeface="Segoe UI"/>
              </a:rPr>
              <a:t>one</a:t>
            </a:r>
            <a:r>
              <a:rPr sz="1800" spc="-55">
                <a:solidFill>
                  <a:srgbClr val="626469"/>
                </a:solidFill>
                <a:latin typeface="Segoe UI"/>
                <a:cs typeface="Segoe UI"/>
              </a:rPr>
              <a:t> </a:t>
            </a:r>
            <a:r>
              <a:rPr sz="1800">
                <a:solidFill>
                  <a:srgbClr val="626469"/>
                </a:solidFill>
                <a:latin typeface="Segoe UI"/>
                <a:cs typeface="Segoe UI"/>
              </a:rPr>
              <a:t>by</a:t>
            </a:r>
            <a:r>
              <a:rPr sz="1800" spc="-30">
                <a:solidFill>
                  <a:srgbClr val="626469"/>
                </a:solidFill>
                <a:latin typeface="Segoe UI"/>
                <a:cs typeface="Segoe UI"/>
              </a:rPr>
              <a:t> </a:t>
            </a:r>
            <a:r>
              <a:rPr sz="1800">
                <a:solidFill>
                  <a:srgbClr val="626469"/>
                </a:solidFill>
                <a:latin typeface="Segoe UI"/>
                <a:cs typeface="Segoe UI"/>
              </a:rPr>
              <a:t>the</a:t>
            </a:r>
            <a:r>
              <a:rPr sz="1800" spc="-55">
                <a:solidFill>
                  <a:srgbClr val="626469"/>
                </a:solidFill>
                <a:latin typeface="Segoe UI"/>
                <a:cs typeface="Segoe UI"/>
              </a:rPr>
              <a:t> </a:t>
            </a:r>
            <a:r>
              <a:rPr sz="1800">
                <a:solidFill>
                  <a:srgbClr val="626469"/>
                </a:solidFill>
                <a:latin typeface="Segoe UI"/>
                <a:cs typeface="Segoe UI"/>
              </a:rPr>
              <a:t>participant/AR.</a:t>
            </a:r>
            <a:r>
              <a:rPr sz="1800" spc="-15">
                <a:solidFill>
                  <a:srgbClr val="626469"/>
                </a:solidFill>
                <a:latin typeface="Segoe UI"/>
                <a:cs typeface="Segoe UI"/>
              </a:rPr>
              <a:t> </a:t>
            </a:r>
            <a:r>
              <a:rPr sz="1800">
                <a:solidFill>
                  <a:srgbClr val="626469"/>
                </a:solidFill>
                <a:latin typeface="Segoe UI"/>
                <a:cs typeface="Segoe UI"/>
              </a:rPr>
              <a:t>The</a:t>
            </a:r>
            <a:r>
              <a:rPr sz="1800" spc="-55">
                <a:solidFill>
                  <a:srgbClr val="626469"/>
                </a:solidFill>
                <a:latin typeface="Segoe UI"/>
                <a:cs typeface="Segoe UI"/>
              </a:rPr>
              <a:t> </a:t>
            </a:r>
            <a:r>
              <a:rPr sz="1800">
                <a:solidFill>
                  <a:srgbClr val="626469"/>
                </a:solidFill>
                <a:latin typeface="Segoe UI"/>
                <a:cs typeface="Segoe UI"/>
              </a:rPr>
              <a:t>timesheet</a:t>
            </a:r>
            <a:r>
              <a:rPr sz="1800" spc="-45">
                <a:solidFill>
                  <a:srgbClr val="626469"/>
                </a:solidFill>
                <a:latin typeface="Segoe UI"/>
                <a:cs typeface="Segoe UI"/>
              </a:rPr>
              <a:t> </a:t>
            </a:r>
            <a:r>
              <a:rPr sz="1800" spc="-20">
                <a:solidFill>
                  <a:srgbClr val="626469"/>
                </a:solidFill>
                <a:latin typeface="Segoe UI"/>
                <a:cs typeface="Segoe UI"/>
              </a:rPr>
              <a:t>will </a:t>
            </a:r>
            <a:r>
              <a:rPr sz="1800">
                <a:solidFill>
                  <a:srgbClr val="626469"/>
                </a:solidFill>
                <a:latin typeface="Segoe UI"/>
                <a:cs typeface="Segoe UI"/>
              </a:rPr>
              <a:t>be</a:t>
            </a:r>
            <a:r>
              <a:rPr sz="1800" spc="-40">
                <a:solidFill>
                  <a:srgbClr val="626469"/>
                </a:solidFill>
                <a:latin typeface="Segoe UI"/>
                <a:cs typeface="Segoe UI"/>
              </a:rPr>
              <a:t> </a:t>
            </a:r>
            <a:r>
              <a:rPr sz="1800">
                <a:solidFill>
                  <a:srgbClr val="626469"/>
                </a:solidFill>
                <a:latin typeface="Segoe UI"/>
                <a:cs typeface="Segoe UI"/>
              </a:rPr>
              <a:t>automatically</a:t>
            </a:r>
            <a:r>
              <a:rPr sz="1800" spc="-15">
                <a:solidFill>
                  <a:srgbClr val="626469"/>
                </a:solidFill>
                <a:latin typeface="Segoe UI"/>
                <a:cs typeface="Segoe UI"/>
              </a:rPr>
              <a:t> </a:t>
            </a:r>
            <a:r>
              <a:rPr sz="1800">
                <a:solidFill>
                  <a:srgbClr val="626469"/>
                </a:solidFill>
                <a:latin typeface="Segoe UI"/>
                <a:cs typeface="Segoe UI"/>
              </a:rPr>
              <a:t>created</a:t>
            </a:r>
            <a:r>
              <a:rPr sz="1800" spc="-25">
                <a:solidFill>
                  <a:srgbClr val="626469"/>
                </a:solidFill>
                <a:latin typeface="Segoe UI"/>
                <a:cs typeface="Segoe UI"/>
              </a:rPr>
              <a:t> </a:t>
            </a:r>
            <a:r>
              <a:rPr sz="1800">
                <a:solidFill>
                  <a:srgbClr val="626469"/>
                </a:solidFill>
                <a:latin typeface="Segoe UI"/>
                <a:cs typeface="Segoe UI"/>
              </a:rPr>
              <a:t>once</a:t>
            </a:r>
            <a:r>
              <a:rPr sz="1800" spc="-40">
                <a:solidFill>
                  <a:srgbClr val="626469"/>
                </a:solidFill>
                <a:latin typeface="Segoe UI"/>
                <a:cs typeface="Segoe UI"/>
              </a:rPr>
              <a:t> </a:t>
            </a:r>
            <a:r>
              <a:rPr sz="1800">
                <a:solidFill>
                  <a:srgbClr val="626469"/>
                </a:solidFill>
                <a:latin typeface="Segoe UI"/>
                <a:cs typeface="Segoe UI"/>
              </a:rPr>
              <a:t>EVV</a:t>
            </a:r>
            <a:r>
              <a:rPr sz="1800" spc="-45">
                <a:solidFill>
                  <a:srgbClr val="626469"/>
                </a:solidFill>
                <a:latin typeface="Segoe UI"/>
                <a:cs typeface="Segoe UI"/>
              </a:rPr>
              <a:t> </a:t>
            </a:r>
            <a:r>
              <a:rPr sz="1800">
                <a:solidFill>
                  <a:srgbClr val="626469"/>
                </a:solidFill>
                <a:latin typeface="Segoe UI"/>
                <a:cs typeface="Segoe UI"/>
              </a:rPr>
              <a:t>shifts</a:t>
            </a:r>
            <a:r>
              <a:rPr sz="1800" spc="-50">
                <a:solidFill>
                  <a:srgbClr val="626469"/>
                </a:solidFill>
                <a:latin typeface="Segoe UI"/>
                <a:cs typeface="Segoe UI"/>
              </a:rPr>
              <a:t> </a:t>
            </a:r>
            <a:r>
              <a:rPr sz="1800">
                <a:solidFill>
                  <a:srgbClr val="626469"/>
                </a:solidFill>
                <a:latin typeface="Segoe UI"/>
                <a:cs typeface="Segoe UI"/>
              </a:rPr>
              <a:t>are</a:t>
            </a:r>
            <a:r>
              <a:rPr sz="1800" spc="-40">
                <a:solidFill>
                  <a:srgbClr val="626469"/>
                </a:solidFill>
                <a:latin typeface="Segoe UI"/>
                <a:cs typeface="Segoe UI"/>
              </a:rPr>
              <a:t> </a:t>
            </a:r>
            <a:r>
              <a:rPr sz="1800">
                <a:solidFill>
                  <a:srgbClr val="626469"/>
                </a:solidFill>
                <a:latin typeface="Segoe UI"/>
                <a:cs typeface="Segoe UI"/>
              </a:rPr>
              <a:t>recorded</a:t>
            </a:r>
            <a:r>
              <a:rPr sz="1800" spc="-25">
                <a:solidFill>
                  <a:srgbClr val="626469"/>
                </a:solidFill>
                <a:latin typeface="Segoe UI"/>
                <a:cs typeface="Segoe UI"/>
              </a:rPr>
              <a:t> </a:t>
            </a:r>
            <a:r>
              <a:rPr sz="1800">
                <a:solidFill>
                  <a:srgbClr val="626469"/>
                </a:solidFill>
                <a:latin typeface="Segoe UI"/>
                <a:cs typeface="Segoe UI"/>
              </a:rPr>
              <a:t>for</a:t>
            </a:r>
            <a:r>
              <a:rPr sz="1800" spc="-35">
                <a:solidFill>
                  <a:srgbClr val="626469"/>
                </a:solidFill>
                <a:latin typeface="Segoe UI"/>
                <a:cs typeface="Segoe UI"/>
              </a:rPr>
              <a:t> </a:t>
            </a:r>
            <a:r>
              <a:rPr sz="1800">
                <a:solidFill>
                  <a:srgbClr val="626469"/>
                </a:solidFill>
                <a:latin typeface="Segoe UI"/>
                <a:cs typeface="Segoe UI"/>
              </a:rPr>
              <a:t>the</a:t>
            </a:r>
            <a:r>
              <a:rPr sz="1800" spc="-45">
                <a:solidFill>
                  <a:srgbClr val="626469"/>
                </a:solidFill>
                <a:latin typeface="Segoe UI"/>
                <a:cs typeface="Segoe UI"/>
              </a:rPr>
              <a:t> </a:t>
            </a:r>
            <a:r>
              <a:rPr sz="1800">
                <a:solidFill>
                  <a:srgbClr val="626469"/>
                </a:solidFill>
                <a:latin typeface="Segoe UI"/>
                <a:cs typeface="Segoe UI"/>
              </a:rPr>
              <a:t>pay</a:t>
            </a:r>
            <a:r>
              <a:rPr sz="1800" spc="-30">
                <a:solidFill>
                  <a:srgbClr val="626469"/>
                </a:solidFill>
                <a:latin typeface="Segoe UI"/>
                <a:cs typeface="Segoe UI"/>
              </a:rPr>
              <a:t> </a:t>
            </a:r>
            <a:r>
              <a:rPr sz="1800">
                <a:solidFill>
                  <a:srgbClr val="626469"/>
                </a:solidFill>
                <a:latin typeface="Segoe UI"/>
                <a:cs typeface="Segoe UI"/>
              </a:rPr>
              <a:t>period</a:t>
            </a:r>
            <a:r>
              <a:rPr sz="1800" spc="-25">
                <a:solidFill>
                  <a:srgbClr val="626469"/>
                </a:solidFill>
                <a:latin typeface="Segoe UI"/>
                <a:cs typeface="Segoe UI"/>
              </a:rPr>
              <a:t> </a:t>
            </a:r>
            <a:r>
              <a:rPr sz="1800">
                <a:solidFill>
                  <a:srgbClr val="626469"/>
                </a:solidFill>
                <a:latin typeface="Segoe UI"/>
                <a:cs typeface="Segoe UI"/>
              </a:rPr>
              <a:t>and</a:t>
            </a:r>
            <a:r>
              <a:rPr sz="1800" spc="-50">
                <a:solidFill>
                  <a:srgbClr val="626469"/>
                </a:solidFill>
                <a:latin typeface="Segoe UI"/>
                <a:cs typeface="Segoe UI"/>
              </a:rPr>
              <a:t> </a:t>
            </a:r>
            <a:r>
              <a:rPr sz="1800">
                <a:solidFill>
                  <a:srgbClr val="626469"/>
                </a:solidFill>
                <a:latin typeface="Segoe UI"/>
                <a:cs typeface="Segoe UI"/>
              </a:rPr>
              <a:t>in</a:t>
            </a:r>
            <a:r>
              <a:rPr sz="1800" spc="-35">
                <a:solidFill>
                  <a:srgbClr val="626469"/>
                </a:solidFill>
                <a:latin typeface="Segoe UI"/>
                <a:cs typeface="Segoe UI"/>
              </a:rPr>
              <a:t> </a:t>
            </a:r>
            <a:r>
              <a:rPr sz="1800">
                <a:solidFill>
                  <a:srgbClr val="626469"/>
                </a:solidFill>
                <a:latin typeface="Segoe UI"/>
                <a:cs typeface="Segoe UI"/>
              </a:rPr>
              <a:t>a</a:t>
            </a:r>
            <a:r>
              <a:rPr sz="1800" spc="-45">
                <a:solidFill>
                  <a:srgbClr val="626469"/>
                </a:solidFill>
                <a:latin typeface="Segoe UI"/>
                <a:cs typeface="Segoe UI"/>
              </a:rPr>
              <a:t> </a:t>
            </a:r>
            <a:r>
              <a:rPr sz="1800">
                <a:solidFill>
                  <a:srgbClr val="626469"/>
                </a:solidFill>
                <a:latin typeface="Segoe UI"/>
                <a:cs typeface="Segoe UI"/>
              </a:rPr>
              <a:t>status</a:t>
            </a:r>
            <a:r>
              <a:rPr sz="1800" spc="-50">
                <a:solidFill>
                  <a:srgbClr val="626469"/>
                </a:solidFill>
                <a:latin typeface="Segoe UI"/>
                <a:cs typeface="Segoe UI"/>
              </a:rPr>
              <a:t> </a:t>
            </a:r>
            <a:r>
              <a:rPr sz="1800">
                <a:solidFill>
                  <a:srgbClr val="626469"/>
                </a:solidFill>
                <a:latin typeface="Segoe UI"/>
                <a:cs typeface="Segoe UI"/>
              </a:rPr>
              <a:t>open</a:t>
            </a:r>
            <a:r>
              <a:rPr sz="1800" spc="-40">
                <a:solidFill>
                  <a:srgbClr val="626469"/>
                </a:solidFill>
                <a:latin typeface="Segoe UI"/>
                <a:cs typeface="Segoe UI"/>
              </a:rPr>
              <a:t> </a:t>
            </a:r>
            <a:r>
              <a:rPr sz="1800">
                <a:solidFill>
                  <a:srgbClr val="626469"/>
                </a:solidFill>
                <a:latin typeface="Segoe UI"/>
                <a:cs typeface="Segoe UI"/>
              </a:rPr>
              <a:t>for</a:t>
            </a:r>
            <a:r>
              <a:rPr sz="1800" spc="-45">
                <a:solidFill>
                  <a:srgbClr val="626469"/>
                </a:solidFill>
                <a:latin typeface="Segoe UI"/>
                <a:cs typeface="Segoe UI"/>
              </a:rPr>
              <a:t> </a:t>
            </a:r>
            <a:r>
              <a:rPr sz="1800">
                <a:solidFill>
                  <a:srgbClr val="626469"/>
                </a:solidFill>
                <a:latin typeface="Segoe UI"/>
                <a:cs typeface="Segoe UI"/>
              </a:rPr>
              <a:t>the</a:t>
            </a:r>
            <a:r>
              <a:rPr sz="1800" spc="-50">
                <a:solidFill>
                  <a:srgbClr val="626469"/>
                </a:solidFill>
                <a:latin typeface="Segoe UI"/>
                <a:cs typeface="Segoe UI"/>
              </a:rPr>
              <a:t> </a:t>
            </a:r>
            <a:r>
              <a:rPr sz="1800" spc="-10">
                <a:solidFill>
                  <a:srgbClr val="626469"/>
                </a:solidFill>
                <a:latin typeface="Segoe UI"/>
                <a:cs typeface="Segoe UI"/>
              </a:rPr>
              <a:t>worker </a:t>
            </a:r>
            <a:r>
              <a:rPr sz="1800">
                <a:solidFill>
                  <a:srgbClr val="626469"/>
                </a:solidFill>
                <a:latin typeface="Segoe UI"/>
                <a:cs typeface="Segoe UI"/>
              </a:rPr>
              <a:t>to</a:t>
            </a:r>
            <a:r>
              <a:rPr sz="1800" spc="-50">
                <a:solidFill>
                  <a:srgbClr val="626469"/>
                </a:solidFill>
                <a:latin typeface="Segoe UI"/>
                <a:cs typeface="Segoe UI"/>
              </a:rPr>
              <a:t> </a:t>
            </a:r>
            <a:r>
              <a:rPr sz="1800">
                <a:solidFill>
                  <a:srgbClr val="626469"/>
                </a:solidFill>
                <a:latin typeface="Segoe UI"/>
                <a:cs typeface="Segoe UI"/>
              </a:rPr>
              <a:t>review</a:t>
            </a:r>
            <a:r>
              <a:rPr sz="1800" spc="-35">
                <a:solidFill>
                  <a:srgbClr val="626469"/>
                </a:solidFill>
                <a:latin typeface="Segoe UI"/>
                <a:cs typeface="Segoe UI"/>
              </a:rPr>
              <a:t> </a:t>
            </a:r>
            <a:r>
              <a:rPr sz="1800">
                <a:solidFill>
                  <a:srgbClr val="626469"/>
                </a:solidFill>
                <a:latin typeface="Segoe UI"/>
                <a:cs typeface="Segoe UI"/>
              </a:rPr>
              <a:t>and</a:t>
            </a:r>
            <a:r>
              <a:rPr sz="1800" spc="-50">
                <a:solidFill>
                  <a:srgbClr val="626469"/>
                </a:solidFill>
                <a:latin typeface="Segoe UI"/>
                <a:cs typeface="Segoe UI"/>
              </a:rPr>
              <a:t> </a:t>
            </a:r>
            <a:r>
              <a:rPr sz="1800">
                <a:solidFill>
                  <a:srgbClr val="626469"/>
                </a:solidFill>
                <a:latin typeface="Segoe UI"/>
                <a:cs typeface="Segoe UI"/>
              </a:rPr>
              <a:t>submit</a:t>
            </a:r>
            <a:r>
              <a:rPr sz="1800" spc="-35">
                <a:solidFill>
                  <a:srgbClr val="626469"/>
                </a:solidFill>
                <a:latin typeface="Segoe UI"/>
                <a:cs typeface="Segoe UI"/>
              </a:rPr>
              <a:t> </a:t>
            </a:r>
            <a:r>
              <a:rPr sz="1800">
                <a:solidFill>
                  <a:srgbClr val="626469"/>
                </a:solidFill>
                <a:latin typeface="Segoe UI"/>
                <a:cs typeface="Segoe UI"/>
              </a:rPr>
              <a:t>to</a:t>
            </a:r>
            <a:r>
              <a:rPr sz="1800" spc="-50">
                <a:solidFill>
                  <a:srgbClr val="626469"/>
                </a:solidFill>
                <a:latin typeface="Segoe UI"/>
                <a:cs typeface="Segoe UI"/>
              </a:rPr>
              <a:t> </a:t>
            </a:r>
            <a:r>
              <a:rPr sz="1800">
                <a:solidFill>
                  <a:srgbClr val="626469"/>
                </a:solidFill>
                <a:latin typeface="Segoe UI"/>
                <a:cs typeface="Segoe UI"/>
              </a:rPr>
              <a:t>their</a:t>
            </a:r>
            <a:r>
              <a:rPr sz="1800" spc="-40">
                <a:solidFill>
                  <a:srgbClr val="626469"/>
                </a:solidFill>
                <a:latin typeface="Segoe UI"/>
                <a:cs typeface="Segoe UI"/>
              </a:rPr>
              <a:t> </a:t>
            </a:r>
            <a:r>
              <a:rPr sz="1800">
                <a:solidFill>
                  <a:srgbClr val="626469"/>
                </a:solidFill>
                <a:latin typeface="Segoe UI"/>
                <a:cs typeface="Segoe UI"/>
              </a:rPr>
              <a:t>participant.</a:t>
            </a:r>
            <a:r>
              <a:rPr sz="1800" spc="-30">
                <a:solidFill>
                  <a:srgbClr val="626469"/>
                </a:solidFill>
                <a:latin typeface="Segoe UI"/>
                <a:cs typeface="Segoe UI"/>
              </a:rPr>
              <a:t> </a:t>
            </a:r>
            <a:r>
              <a:rPr sz="1800">
                <a:solidFill>
                  <a:srgbClr val="626469"/>
                </a:solidFill>
                <a:latin typeface="Segoe UI"/>
                <a:cs typeface="Segoe UI"/>
              </a:rPr>
              <a:t>When</a:t>
            </a:r>
            <a:r>
              <a:rPr sz="1800" spc="-35">
                <a:solidFill>
                  <a:srgbClr val="626469"/>
                </a:solidFill>
                <a:latin typeface="Segoe UI"/>
                <a:cs typeface="Segoe UI"/>
              </a:rPr>
              <a:t> </a:t>
            </a:r>
            <a:r>
              <a:rPr sz="1800">
                <a:solidFill>
                  <a:srgbClr val="626469"/>
                </a:solidFill>
                <a:latin typeface="Segoe UI"/>
                <a:cs typeface="Segoe UI"/>
              </a:rPr>
              <a:t>the</a:t>
            </a:r>
            <a:r>
              <a:rPr sz="1800" spc="-55">
                <a:solidFill>
                  <a:srgbClr val="626469"/>
                </a:solidFill>
                <a:latin typeface="Segoe UI"/>
                <a:cs typeface="Segoe UI"/>
              </a:rPr>
              <a:t> </a:t>
            </a:r>
            <a:r>
              <a:rPr sz="1800">
                <a:solidFill>
                  <a:srgbClr val="626469"/>
                </a:solidFill>
                <a:latin typeface="Segoe UI"/>
                <a:cs typeface="Segoe UI"/>
              </a:rPr>
              <a:t>timesheet</a:t>
            </a:r>
            <a:r>
              <a:rPr sz="1800" spc="-50">
                <a:solidFill>
                  <a:srgbClr val="626469"/>
                </a:solidFill>
                <a:latin typeface="Segoe UI"/>
                <a:cs typeface="Segoe UI"/>
              </a:rPr>
              <a:t> </a:t>
            </a:r>
            <a:r>
              <a:rPr sz="1800">
                <a:solidFill>
                  <a:srgbClr val="626469"/>
                </a:solidFill>
                <a:latin typeface="Segoe UI"/>
                <a:cs typeface="Segoe UI"/>
              </a:rPr>
              <a:t>is</a:t>
            </a:r>
            <a:r>
              <a:rPr sz="1800" spc="-35">
                <a:solidFill>
                  <a:srgbClr val="626469"/>
                </a:solidFill>
                <a:latin typeface="Segoe UI"/>
                <a:cs typeface="Segoe UI"/>
              </a:rPr>
              <a:t> </a:t>
            </a:r>
            <a:r>
              <a:rPr sz="1800">
                <a:solidFill>
                  <a:srgbClr val="626469"/>
                </a:solidFill>
                <a:latin typeface="Segoe UI"/>
                <a:cs typeface="Segoe UI"/>
              </a:rPr>
              <a:t>pending</a:t>
            </a:r>
            <a:r>
              <a:rPr sz="1800" spc="-35">
                <a:solidFill>
                  <a:srgbClr val="626469"/>
                </a:solidFill>
                <a:latin typeface="Segoe UI"/>
                <a:cs typeface="Segoe UI"/>
              </a:rPr>
              <a:t> </a:t>
            </a:r>
            <a:r>
              <a:rPr sz="1800">
                <a:solidFill>
                  <a:srgbClr val="626469"/>
                </a:solidFill>
                <a:latin typeface="Segoe UI"/>
                <a:cs typeface="Segoe UI"/>
              </a:rPr>
              <a:t>for</a:t>
            </a:r>
            <a:r>
              <a:rPr sz="1800" spc="-55">
                <a:solidFill>
                  <a:srgbClr val="626469"/>
                </a:solidFill>
                <a:latin typeface="Segoe UI"/>
                <a:cs typeface="Segoe UI"/>
              </a:rPr>
              <a:t> </a:t>
            </a:r>
            <a:r>
              <a:rPr sz="1800">
                <a:solidFill>
                  <a:srgbClr val="626469"/>
                </a:solidFill>
                <a:latin typeface="Segoe UI"/>
                <a:cs typeface="Segoe UI"/>
              </a:rPr>
              <a:t>participant/AR</a:t>
            </a:r>
            <a:r>
              <a:rPr sz="1800" spc="-10">
                <a:solidFill>
                  <a:srgbClr val="626469"/>
                </a:solidFill>
                <a:latin typeface="Segoe UI"/>
                <a:cs typeface="Segoe UI"/>
              </a:rPr>
              <a:t> review,</a:t>
            </a:r>
            <a:r>
              <a:rPr sz="1800" spc="-35">
                <a:solidFill>
                  <a:srgbClr val="626469"/>
                </a:solidFill>
                <a:latin typeface="Segoe UI"/>
                <a:cs typeface="Segoe UI"/>
              </a:rPr>
              <a:t> </a:t>
            </a:r>
            <a:r>
              <a:rPr sz="1800">
                <a:solidFill>
                  <a:srgbClr val="626469"/>
                </a:solidFill>
                <a:latin typeface="Segoe UI"/>
                <a:cs typeface="Segoe UI"/>
              </a:rPr>
              <a:t>it</a:t>
            </a:r>
            <a:r>
              <a:rPr sz="1800" spc="-35">
                <a:solidFill>
                  <a:srgbClr val="626469"/>
                </a:solidFill>
                <a:latin typeface="Segoe UI"/>
                <a:cs typeface="Segoe UI"/>
              </a:rPr>
              <a:t> </a:t>
            </a:r>
            <a:r>
              <a:rPr sz="1800">
                <a:solidFill>
                  <a:srgbClr val="626469"/>
                </a:solidFill>
                <a:latin typeface="Segoe UI"/>
                <a:cs typeface="Segoe UI"/>
              </a:rPr>
              <a:t>will</a:t>
            </a:r>
            <a:r>
              <a:rPr sz="1800" spc="-25">
                <a:solidFill>
                  <a:srgbClr val="626469"/>
                </a:solidFill>
                <a:latin typeface="Segoe UI"/>
                <a:cs typeface="Segoe UI"/>
              </a:rPr>
              <a:t> be </a:t>
            </a:r>
            <a:r>
              <a:rPr sz="1800">
                <a:solidFill>
                  <a:srgbClr val="626469"/>
                </a:solidFill>
                <a:latin typeface="Segoe UI"/>
                <a:cs typeface="Segoe UI"/>
              </a:rPr>
              <a:t>locked</a:t>
            </a:r>
            <a:r>
              <a:rPr sz="1800" spc="-40">
                <a:solidFill>
                  <a:srgbClr val="626469"/>
                </a:solidFill>
                <a:latin typeface="Segoe UI"/>
                <a:cs typeface="Segoe UI"/>
              </a:rPr>
              <a:t> </a:t>
            </a:r>
            <a:r>
              <a:rPr sz="1800">
                <a:solidFill>
                  <a:srgbClr val="626469"/>
                </a:solidFill>
                <a:latin typeface="Segoe UI"/>
                <a:cs typeface="Segoe UI"/>
              </a:rPr>
              <a:t>for</a:t>
            </a:r>
            <a:r>
              <a:rPr sz="1800" spc="-55">
                <a:solidFill>
                  <a:srgbClr val="626469"/>
                </a:solidFill>
                <a:latin typeface="Segoe UI"/>
                <a:cs typeface="Segoe UI"/>
              </a:rPr>
              <a:t> </a:t>
            </a:r>
            <a:r>
              <a:rPr sz="1800" spc="-10">
                <a:solidFill>
                  <a:srgbClr val="626469"/>
                </a:solidFill>
                <a:latin typeface="Segoe UI"/>
                <a:cs typeface="Segoe UI"/>
              </a:rPr>
              <a:t>edits.</a:t>
            </a:r>
            <a:endParaRPr sz="1800">
              <a:latin typeface="Segoe UI"/>
              <a:cs typeface="Segoe UI"/>
            </a:endParaRPr>
          </a:p>
        </p:txBody>
      </p:sp>
      <p:sp>
        <p:nvSpPr>
          <p:cNvPr id="9" name="object 9"/>
          <p:cNvSpPr/>
          <p:nvPr/>
        </p:nvSpPr>
        <p:spPr>
          <a:xfrm>
            <a:off x="4901184" y="2226386"/>
            <a:ext cx="822960" cy="365125"/>
          </a:xfrm>
          <a:custGeom>
            <a:avLst/>
            <a:gdLst/>
            <a:ahLst/>
            <a:cxnLst/>
            <a:rect l="l" t="t" r="r" b="b"/>
            <a:pathLst>
              <a:path w="822960" h="365125">
                <a:moveTo>
                  <a:pt x="0" y="0"/>
                </a:moveTo>
                <a:lnTo>
                  <a:pt x="822960" y="0"/>
                </a:lnTo>
                <a:lnTo>
                  <a:pt x="822960" y="364832"/>
                </a:lnTo>
                <a:lnTo>
                  <a:pt x="0" y="364832"/>
                </a:lnTo>
                <a:lnTo>
                  <a:pt x="0" y="0"/>
                </a:lnTo>
                <a:close/>
              </a:path>
            </a:pathLst>
          </a:custGeom>
          <a:ln w="57150">
            <a:solidFill>
              <a:srgbClr val="2A9A92"/>
            </a:solidFill>
          </a:ln>
        </p:spPr>
        <p:txBody>
          <a:bodyPr wrap="square" lIns="0" tIns="0" rIns="0" bIns="0" rtlCol="0"/>
          <a:lstStyle/>
          <a:p>
            <a:endParaRPr/>
          </a:p>
        </p:txBody>
      </p:sp>
      <p:grpSp>
        <p:nvGrpSpPr>
          <p:cNvPr id="10" name="object 10"/>
          <p:cNvGrpSpPr/>
          <p:nvPr/>
        </p:nvGrpSpPr>
        <p:grpSpPr>
          <a:xfrm>
            <a:off x="4187190" y="2823027"/>
            <a:ext cx="1172210" cy="1231265"/>
            <a:chOff x="4187190" y="2823027"/>
            <a:chExt cx="1172210" cy="1231265"/>
          </a:xfrm>
        </p:grpSpPr>
        <p:sp>
          <p:nvSpPr>
            <p:cNvPr id="11" name="object 11"/>
            <p:cNvSpPr/>
            <p:nvPr/>
          </p:nvSpPr>
          <p:spPr>
            <a:xfrm>
              <a:off x="4206240" y="2918112"/>
              <a:ext cx="1097915" cy="1116965"/>
            </a:xfrm>
            <a:custGeom>
              <a:avLst/>
              <a:gdLst/>
              <a:ahLst/>
              <a:cxnLst/>
              <a:rect l="l" t="t" r="r" b="b"/>
              <a:pathLst>
                <a:path w="1097914" h="1116964">
                  <a:moveTo>
                    <a:pt x="0" y="1116863"/>
                  </a:moveTo>
                  <a:lnTo>
                    <a:pt x="2258" y="1069067"/>
                  </a:lnTo>
                  <a:lnTo>
                    <a:pt x="8872" y="1021537"/>
                  </a:lnTo>
                  <a:lnTo>
                    <a:pt x="19599" y="974536"/>
                  </a:lnTo>
                  <a:lnTo>
                    <a:pt x="34197" y="928330"/>
                  </a:lnTo>
                  <a:lnTo>
                    <a:pt x="52425" y="883185"/>
                  </a:lnTo>
                  <a:lnTo>
                    <a:pt x="74041" y="839364"/>
                  </a:lnTo>
                  <a:lnTo>
                    <a:pt x="98802" y="797133"/>
                  </a:lnTo>
                  <a:lnTo>
                    <a:pt x="126466" y="756758"/>
                  </a:lnTo>
                  <a:lnTo>
                    <a:pt x="156793" y="718503"/>
                  </a:lnTo>
                  <a:lnTo>
                    <a:pt x="189539" y="682634"/>
                  </a:lnTo>
                  <a:lnTo>
                    <a:pt x="224462" y="649414"/>
                  </a:lnTo>
                  <a:lnTo>
                    <a:pt x="261321" y="619111"/>
                  </a:lnTo>
                  <a:lnTo>
                    <a:pt x="299874" y="591987"/>
                  </a:lnTo>
                  <a:lnTo>
                    <a:pt x="339879" y="568310"/>
                  </a:lnTo>
                  <a:lnTo>
                    <a:pt x="381094" y="548343"/>
                  </a:lnTo>
                  <a:lnTo>
                    <a:pt x="423276" y="532351"/>
                  </a:lnTo>
                  <a:lnTo>
                    <a:pt x="466185" y="520601"/>
                  </a:lnTo>
                  <a:lnTo>
                    <a:pt x="509577" y="513356"/>
                  </a:lnTo>
                  <a:lnTo>
                    <a:pt x="553212" y="510882"/>
                  </a:lnTo>
                  <a:lnTo>
                    <a:pt x="596858" y="508407"/>
                  </a:lnTo>
                  <a:lnTo>
                    <a:pt x="640263" y="501159"/>
                  </a:lnTo>
                  <a:lnTo>
                    <a:pt x="683183" y="489402"/>
                  </a:lnTo>
                  <a:lnTo>
                    <a:pt x="725377" y="473402"/>
                  </a:lnTo>
                  <a:lnTo>
                    <a:pt x="766603" y="453425"/>
                  </a:lnTo>
                  <a:lnTo>
                    <a:pt x="806617" y="429735"/>
                  </a:lnTo>
                  <a:lnTo>
                    <a:pt x="845178" y="402599"/>
                  </a:lnTo>
                  <a:lnTo>
                    <a:pt x="882044" y="372280"/>
                  </a:lnTo>
                  <a:lnTo>
                    <a:pt x="916973" y="339045"/>
                  </a:lnTo>
                  <a:lnTo>
                    <a:pt x="949722" y="303159"/>
                  </a:lnTo>
                  <a:lnTo>
                    <a:pt x="980050" y="264886"/>
                  </a:lnTo>
                  <a:lnTo>
                    <a:pt x="1007713" y="224493"/>
                  </a:lnTo>
                  <a:lnTo>
                    <a:pt x="1032471" y="182244"/>
                  </a:lnTo>
                  <a:lnTo>
                    <a:pt x="1054080" y="138405"/>
                  </a:lnTo>
                  <a:lnTo>
                    <a:pt x="1072299" y="93241"/>
                  </a:lnTo>
                  <a:lnTo>
                    <a:pt x="1086885" y="47018"/>
                  </a:lnTo>
                  <a:lnTo>
                    <a:pt x="1097597" y="0"/>
                  </a:lnTo>
                </a:path>
              </a:pathLst>
            </a:custGeom>
            <a:ln w="38100">
              <a:solidFill>
                <a:srgbClr val="FF0000"/>
              </a:solidFill>
            </a:ln>
          </p:spPr>
          <p:txBody>
            <a:bodyPr wrap="square" lIns="0" tIns="0" rIns="0" bIns="0" rtlCol="0"/>
            <a:lstStyle/>
            <a:p>
              <a:endParaRPr/>
            </a:p>
          </p:txBody>
        </p:sp>
        <p:sp>
          <p:nvSpPr>
            <p:cNvPr id="12" name="object 12"/>
            <p:cNvSpPr/>
            <p:nvPr/>
          </p:nvSpPr>
          <p:spPr>
            <a:xfrm>
              <a:off x="5245187" y="2823027"/>
              <a:ext cx="114300" cy="119380"/>
            </a:xfrm>
            <a:custGeom>
              <a:avLst/>
              <a:gdLst/>
              <a:ahLst/>
              <a:cxnLst/>
              <a:rect l="l" t="t" r="r" b="b"/>
              <a:pathLst>
                <a:path w="114300" h="119380">
                  <a:moveTo>
                    <a:pt x="67475" y="0"/>
                  </a:moveTo>
                  <a:lnTo>
                    <a:pt x="0" y="108521"/>
                  </a:lnTo>
                  <a:lnTo>
                    <a:pt x="113804" y="119087"/>
                  </a:lnTo>
                  <a:lnTo>
                    <a:pt x="67475" y="0"/>
                  </a:lnTo>
                  <a:close/>
                </a:path>
              </a:pathLst>
            </a:custGeom>
            <a:solidFill>
              <a:srgbClr val="FF0000"/>
            </a:solidFill>
          </p:spPr>
          <p:txBody>
            <a:bodyPr wrap="square" lIns="0" tIns="0" rIns="0" bIns="0" rtlCol="0"/>
            <a:lstStyle/>
            <a:p>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508625" y="371309"/>
            <a:ext cx="438162" cy="529065"/>
          </a:xfrm>
          <a:prstGeom prst="rect">
            <a:avLst/>
          </a:prstGeom>
        </p:spPr>
      </p:pic>
      <p:sp>
        <p:nvSpPr>
          <p:cNvPr id="3" name="object 3"/>
          <p:cNvSpPr txBox="1">
            <a:spLocks noGrp="1"/>
          </p:cNvSpPr>
          <p:nvPr>
            <p:ph type="title"/>
          </p:nvPr>
        </p:nvSpPr>
        <p:spPr>
          <a:xfrm>
            <a:off x="218236" y="180035"/>
            <a:ext cx="6758940" cy="648335"/>
          </a:xfrm>
          <a:prstGeom prst="rect">
            <a:avLst/>
          </a:prstGeom>
          <a:ln w="28575">
            <a:solidFill>
              <a:srgbClr val="626469"/>
            </a:solidFill>
          </a:ln>
        </p:spPr>
        <p:txBody>
          <a:bodyPr vert="horz" wrap="square" lIns="0" tIns="114935" rIns="0" bIns="0" rtlCol="0">
            <a:spAutoFit/>
          </a:bodyPr>
          <a:lstStyle/>
          <a:p>
            <a:pPr algn="ctr">
              <a:lnSpc>
                <a:spcPct val="100000"/>
              </a:lnSpc>
              <a:spcBef>
                <a:spcPts val="905"/>
              </a:spcBef>
            </a:pPr>
            <a:r>
              <a:rPr spc="70">
                <a:solidFill>
                  <a:srgbClr val="626469"/>
                </a:solidFill>
              </a:rPr>
              <a:t>APPROVING</a:t>
            </a:r>
            <a:r>
              <a:rPr spc="235">
                <a:solidFill>
                  <a:srgbClr val="626469"/>
                </a:solidFill>
              </a:rPr>
              <a:t> </a:t>
            </a:r>
            <a:r>
              <a:rPr spc="55">
                <a:solidFill>
                  <a:srgbClr val="626469"/>
                </a:solidFill>
              </a:rPr>
              <a:t>TIME</a:t>
            </a:r>
          </a:p>
        </p:txBody>
      </p:sp>
      <p:sp>
        <p:nvSpPr>
          <p:cNvPr id="4" name="object 4"/>
          <p:cNvSpPr txBox="1"/>
          <p:nvPr/>
        </p:nvSpPr>
        <p:spPr>
          <a:xfrm>
            <a:off x="296981" y="1404044"/>
            <a:ext cx="10621645" cy="299720"/>
          </a:xfrm>
          <a:prstGeom prst="rect">
            <a:avLst/>
          </a:prstGeom>
        </p:spPr>
        <p:txBody>
          <a:bodyPr vert="horz" wrap="square" lIns="0" tIns="12700" rIns="0" bIns="0" rtlCol="0">
            <a:spAutoFit/>
          </a:bodyPr>
          <a:lstStyle/>
          <a:p>
            <a:pPr marL="12700">
              <a:lnSpc>
                <a:spcPct val="100000"/>
              </a:lnSpc>
              <a:spcBef>
                <a:spcPts val="100"/>
              </a:spcBef>
            </a:pPr>
            <a:r>
              <a:rPr sz="1800">
                <a:solidFill>
                  <a:srgbClr val="626469"/>
                </a:solidFill>
                <a:latin typeface="Segoe UI"/>
                <a:cs typeface="Segoe UI"/>
              </a:rPr>
              <a:t>4.</a:t>
            </a:r>
            <a:r>
              <a:rPr sz="1800" spc="-40">
                <a:solidFill>
                  <a:srgbClr val="626469"/>
                </a:solidFill>
                <a:latin typeface="Segoe UI"/>
                <a:cs typeface="Segoe UI"/>
              </a:rPr>
              <a:t> </a:t>
            </a:r>
            <a:r>
              <a:rPr sz="1800">
                <a:solidFill>
                  <a:srgbClr val="626469"/>
                </a:solidFill>
                <a:latin typeface="Segoe UI"/>
                <a:cs typeface="Segoe UI"/>
              </a:rPr>
              <a:t>Select the</a:t>
            </a:r>
            <a:r>
              <a:rPr sz="1800" spc="-50">
                <a:solidFill>
                  <a:srgbClr val="626469"/>
                </a:solidFill>
                <a:latin typeface="Segoe UI"/>
                <a:cs typeface="Segoe UI"/>
              </a:rPr>
              <a:t> </a:t>
            </a:r>
            <a:r>
              <a:rPr sz="1800">
                <a:solidFill>
                  <a:srgbClr val="626469"/>
                </a:solidFill>
                <a:latin typeface="Segoe UI"/>
                <a:cs typeface="Segoe UI"/>
              </a:rPr>
              <a:t>pay</a:t>
            </a:r>
            <a:r>
              <a:rPr sz="1800" spc="-25">
                <a:solidFill>
                  <a:srgbClr val="626469"/>
                </a:solidFill>
                <a:latin typeface="Segoe UI"/>
                <a:cs typeface="Segoe UI"/>
              </a:rPr>
              <a:t> </a:t>
            </a:r>
            <a:r>
              <a:rPr sz="1800">
                <a:solidFill>
                  <a:srgbClr val="626469"/>
                </a:solidFill>
                <a:latin typeface="Segoe UI"/>
                <a:cs typeface="Segoe UI"/>
              </a:rPr>
              <a:t>period</a:t>
            </a:r>
            <a:r>
              <a:rPr sz="1800" spc="-20">
                <a:solidFill>
                  <a:srgbClr val="626469"/>
                </a:solidFill>
                <a:latin typeface="Segoe UI"/>
                <a:cs typeface="Segoe UI"/>
              </a:rPr>
              <a:t> </a:t>
            </a:r>
            <a:r>
              <a:rPr sz="1800">
                <a:solidFill>
                  <a:srgbClr val="626469"/>
                </a:solidFill>
                <a:latin typeface="Segoe UI"/>
                <a:cs typeface="Segoe UI"/>
              </a:rPr>
              <a:t>from</a:t>
            </a:r>
            <a:r>
              <a:rPr sz="1800" spc="-50">
                <a:solidFill>
                  <a:srgbClr val="626469"/>
                </a:solidFill>
                <a:latin typeface="Segoe UI"/>
                <a:cs typeface="Segoe UI"/>
              </a:rPr>
              <a:t> </a:t>
            </a:r>
            <a:r>
              <a:rPr sz="1800">
                <a:solidFill>
                  <a:srgbClr val="626469"/>
                </a:solidFill>
                <a:latin typeface="Segoe UI"/>
                <a:cs typeface="Segoe UI"/>
              </a:rPr>
              <a:t>either</a:t>
            </a:r>
            <a:r>
              <a:rPr sz="1800" spc="-30">
                <a:solidFill>
                  <a:srgbClr val="626469"/>
                </a:solidFill>
                <a:latin typeface="Segoe UI"/>
                <a:cs typeface="Segoe UI"/>
              </a:rPr>
              <a:t> </a:t>
            </a:r>
            <a:r>
              <a:rPr sz="1800">
                <a:solidFill>
                  <a:srgbClr val="626469"/>
                </a:solidFill>
                <a:latin typeface="Segoe UI"/>
                <a:cs typeface="Segoe UI"/>
              </a:rPr>
              <a:t>the</a:t>
            </a:r>
            <a:r>
              <a:rPr sz="1800" spc="-45">
                <a:solidFill>
                  <a:srgbClr val="626469"/>
                </a:solidFill>
                <a:latin typeface="Segoe UI"/>
                <a:cs typeface="Segoe UI"/>
              </a:rPr>
              <a:t> </a:t>
            </a:r>
            <a:r>
              <a:rPr sz="1800">
                <a:solidFill>
                  <a:srgbClr val="626469"/>
                </a:solidFill>
                <a:latin typeface="Segoe UI"/>
                <a:cs typeface="Segoe UI"/>
              </a:rPr>
              <a:t>center</a:t>
            </a:r>
            <a:r>
              <a:rPr sz="1800" spc="-30">
                <a:solidFill>
                  <a:srgbClr val="626469"/>
                </a:solidFill>
                <a:latin typeface="Segoe UI"/>
                <a:cs typeface="Segoe UI"/>
              </a:rPr>
              <a:t> </a:t>
            </a:r>
            <a:r>
              <a:rPr sz="1800">
                <a:solidFill>
                  <a:srgbClr val="626469"/>
                </a:solidFill>
                <a:latin typeface="Segoe UI"/>
                <a:cs typeface="Segoe UI"/>
              </a:rPr>
              <a:t>of</a:t>
            </a:r>
            <a:r>
              <a:rPr sz="1800" spc="-45">
                <a:solidFill>
                  <a:srgbClr val="626469"/>
                </a:solidFill>
                <a:latin typeface="Segoe UI"/>
                <a:cs typeface="Segoe UI"/>
              </a:rPr>
              <a:t> </a:t>
            </a:r>
            <a:r>
              <a:rPr sz="1800">
                <a:solidFill>
                  <a:srgbClr val="626469"/>
                </a:solidFill>
                <a:latin typeface="Segoe UI"/>
                <a:cs typeface="Segoe UI"/>
              </a:rPr>
              <a:t>the</a:t>
            </a:r>
            <a:r>
              <a:rPr sz="1800" spc="-35">
                <a:solidFill>
                  <a:srgbClr val="626469"/>
                </a:solidFill>
                <a:latin typeface="Segoe UI"/>
                <a:cs typeface="Segoe UI"/>
              </a:rPr>
              <a:t> </a:t>
            </a:r>
            <a:r>
              <a:rPr sz="1800">
                <a:solidFill>
                  <a:srgbClr val="626469"/>
                </a:solidFill>
                <a:latin typeface="Segoe UI"/>
                <a:cs typeface="Segoe UI"/>
              </a:rPr>
              <a:t>page</a:t>
            </a:r>
            <a:r>
              <a:rPr sz="1800" spc="-35">
                <a:solidFill>
                  <a:srgbClr val="626469"/>
                </a:solidFill>
                <a:latin typeface="Segoe UI"/>
                <a:cs typeface="Segoe UI"/>
              </a:rPr>
              <a:t> </a:t>
            </a:r>
            <a:r>
              <a:rPr sz="1800">
                <a:solidFill>
                  <a:srgbClr val="626469"/>
                </a:solidFill>
                <a:latin typeface="Segoe UI"/>
                <a:cs typeface="Segoe UI"/>
              </a:rPr>
              <a:t>or</a:t>
            </a:r>
            <a:r>
              <a:rPr sz="1800" spc="-35">
                <a:solidFill>
                  <a:srgbClr val="626469"/>
                </a:solidFill>
                <a:latin typeface="Segoe UI"/>
                <a:cs typeface="Segoe UI"/>
              </a:rPr>
              <a:t> </a:t>
            </a:r>
            <a:r>
              <a:rPr sz="1800">
                <a:solidFill>
                  <a:srgbClr val="626469"/>
                </a:solidFill>
                <a:latin typeface="Segoe UI"/>
                <a:cs typeface="Segoe UI"/>
              </a:rPr>
              <a:t>the</a:t>
            </a:r>
            <a:r>
              <a:rPr sz="1800" spc="-50">
                <a:solidFill>
                  <a:srgbClr val="626469"/>
                </a:solidFill>
                <a:latin typeface="Segoe UI"/>
                <a:cs typeface="Segoe UI"/>
              </a:rPr>
              <a:t> </a:t>
            </a:r>
            <a:r>
              <a:rPr sz="1800">
                <a:solidFill>
                  <a:srgbClr val="626469"/>
                </a:solidFill>
                <a:latin typeface="Segoe UI"/>
                <a:cs typeface="Segoe UI"/>
              </a:rPr>
              <a:t>dropdown</a:t>
            </a:r>
            <a:r>
              <a:rPr sz="1800" spc="-30">
                <a:solidFill>
                  <a:srgbClr val="626469"/>
                </a:solidFill>
                <a:latin typeface="Segoe UI"/>
                <a:cs typeface="Segoe UI"/>
              </a:rPr>
              <a:t> </a:t>
            </a:r>
            <a:r>
              <a:rPr sz="1800">
                <a:solidFill>
                  <a:srgbClr val="626469"/>
                </a:solidFill>
                <a:latin typeface="Segoe UI"/>
                <a:cs typeface="Segoe UI"/>
              </a:rPr>
              <a:t>at</a:t>
            </a:r>
            <a:r>
              <a:rPr sz="1800" spc="-25">
                <a:solidFill>
                  <a:srgbClr val="626469"/>
                </a:solidFill>
                <a:latin typeface="Segoe UI"/>
                <a:cs typeface="Segoe UI"/>
              </a:rPr>
              <a:t> </a:t>
            </a:r>
            <a:r>
              <a:rPr sz="1800">
                <a:solidFill>
                  <a:srgbClr val="626469"/>
                </a:solidFill>
                <a:latin typeface="Segoe UI"/>
                <a:cs typeface="Segoe UI"/>
              </a:rPr>
              <a:t>the</a:t>
            </a:r>
            <a:r>
              <a:rPr sz="1800" spc="-45">
                <a:solidFill>
                  <a:srgbClr val="626469"/>
                </a:solidFill>
                <a:latin typeface="Segoe UI"/>
                <a:cs typeface="Segoe UI"/>
              </a:rPr>
              <a:t> </a:t>
            </a:r>
            <a:r>
              <a:rPr sz="1800">
                <a:solidFill>
                  <a:srgbClr val="626469"/>
                </a:solidFill>
                <a:latin typeface="Segoe UI"/>
                <a:cs typeface="Segoe UI"/>
              </a:rPr>
              <a:t>top</a:t>
            </a:r>
            <a:r>
              <a:rPr sz="1800" spc="-45">
                <a:solidFill>
                  <a:srgbClr val="626469"/>
                </a:solidFill>
                <a:latin typeface="Segoe UI"/>
                <a:cs typeface="Segoe UI"/>
              </a:rPr>
              <a:t> </a:t>
            </a:r>
            <a:r>
              <a:rPr sz="1800">
                <a:solidFill>
                  <a:srgbClr val="626469"/>
                </a:solidFill>
                <a:latin typeface="Segoe UI"/>
                <a:cs typeface="Segoe UI"/>
              </a:rPr>
              <a:t>right</a:t>
            </a:r>
            <a:r>
              <a:rPr sz="1800" spc="-30">
                <a:solidFill>
                  <a:srgbClr val="626469"/>
                </a:solidFill>
                <a:latin typeface="Segoe UI"/>
                <a:cs typeface="Segoe UI"/>
              </a:rPr>
              <a:t> </a:t>
            </a:r>
            <a:r>
              <a:rPr sz="1800">
                <a:solidFill>
                  <a:srgbClr val="626469"/>
                </a:solidFill>
                <a:latin typeface="Segoe UI"/>
                <a:cs typeface="Segoe UI"/>
              </a:rPr>
              <a:t>of</a:t>
            </a:r>
            <a:r>
              <a:rPr sz="1800" spc="-30">
                <a:solidFill>
                  <a:srgbClr val="626469"/>
                </a:solidFill>
                <a:latin typeface="Segoe UI"/>
                <a:cs typeface="Segoe UI"/>
              </a:rPr>
              <a:t> </a:t>
            </a:r>
            <a:r>
              <a:rPr sz="1800">
                <a:solidFill>
                  <a:srgbClr val="626469"/>
                </a:solidFill>
                <a:latin typeface="Segoe UI"/>
                <a:cs typeface="Segoe UI"/>
              </a:rPr>
              <a:t>the</a:t>
            </a:r>
            <a:r>
              <a:rPr sz="1800" spc="-45">
                <a:solidFill>
                  <a:srgbClr val="626469"/>
                </a:solidFill>
                <a:latin typeface="Segoe UI"/>
                <a:cs typeface="Segoe UI"/>
              </a:rPr>
              <a:t> </a:t>
            </a:r>
            <a:r>
              <a:rPr sz="1800" spc="-10">
                <a:solidFill>
                  <a:srgbClr val="626469"/>
                </a:solidFill>
                <a:latin typeface="Segoe UI"/>
                <a:cs typeface="Segoe UI"/>
              </a:rPr>
              <a:t>screen.</a:t>
            </a:r>
            <a:endParaRPr sz="1800">
              <a:latin typeface="Segoe UI"/>
              <a:cs typeface="Segoe UI"/>
            </a:endParaRPr>
          </a:p>
        </p:txBody>
      </p:sp>
      <p:pic>
        <p:nvPicPr>
          <p:cNvPr id="5" name="object 5"/>
          <p:cNvPicPr/>
          <p:nvPr/>
        </p:nvPicPr>
        <p:blipFill>
          <a:blip r:embed="rId3" cstate="print"/>
          <a:stretch>
            <a:fillRect/>
          </a:stretch>
        </p:blipFill>
        <p:spPr>
          <a:xfrm>
            <a:off x="541232" y="2269012"/>
            <a:ext cx="10580285" cy="2853110"/>
          </a:xfrm>
          <a:prstGeom prst="rect">
            <a:avLst/>
          </a:prstGeom>
        </p:spPr>
      </p:pic>
      <p:sp>
        <p:nvSpPr>
          <p:cNvPr id="6" name="object 6"/>
          <p:cNvSpPr txBox="1"/>
          <p:nvPr/>
        </p:nvSpPr>
        <p:spPr>
          <a:xfrm>
            <a:off x="1737423" y="3178492"/>
            <a:ext cx="2220595" cy="246379"/>
          </a:xfrm>
          <a:prstGeom prst="rect">
            <a:avLst/>
          </a:prstGeom>
          <a:solidFill>
            <a:srgbClr val="2E3437"/>
          </a:solidFill>
        </p:spPr>
        <p:txBody>
          <a:bodyPr vert="horz" wrap="square" lIns="0" tIns="41910" rIns="0" bIns="0" rtlCol="0">
            <a:spAutoFit/>
          </a:bodyPr>
          <a:lstStyle/>
          <a:p>
            <a:pPr marL="90805">
              <a:lnSpc>
                <a:spcPct val="100000"/>
              </a:lnSpc>
              <a:spcBef>
                <a:spcPts val="330"/>
              </a:spcBef>
            </a:pPr>
            <a:r>
              <a:rPr sz="1000">
                <a:solidFill>
                  <a:srgbClr val="FFFFFF"/>
                </a:solidFill>
                <a:latin typeface="Segoe UI"/>
                <a:cs typeface="Segoe UI"/>
              </a:rPr>
              <a:t>At</a:t>
            </a:r>
            <a:r>
              <a:rPr sz="1000" spc="-45">
                <a:solidFill>
                  <a:srgbClr val="FFFFFF"/>
                </a:solidFill>
                <a:latin typeface="Segoe UI"/>
                <a:cs typeface="Segoe UI"/>
              </a:rPr>
              <a:t> </a:t>
            </a:r>
            <a:r>
              <a:rPr sz="1000">
                <a:solidFill>
                  <a:srgbClr val="FFFFFF"/>
                </a:solidFill>
                <a:latin typeface="Segoe UI"/>
                <a:cs typeface="Segoe UI"/>
              </a:rPr>
              <a:t>NJ_PPP_HZN</a:t>
            </a:r>
            <a:r>
              <a:rPr sz="1000" spc="10">
                <a:solidFill>
                  <a:srgbClr val="FFFFFF"/>
                </a:solidFill>
                <a:latin typeface="Segoe UI"/>
                <a:cs typeface="Segoe UI"/>
              </a:rPr>
              <a:t> </a:t>
            </a:r>
            <a:r>
              <a:rPr sz="1000">
                <a:solidFill>
                  <a:srgbClr val="FFFFFF"/>
                </a:solidFill>
                <a:latin typeface="Segoe UI"/>
                <a:cs typeface="Segoe UI"/>
              </a:rPr>
              <a:t>for</a:t>
            </a:r>
            <a:r>
              <a:rPr sz="1000" spc="-40">
                <a:solidFill>
                  <a:srgbClr val="FFFFFF"/>
                </a:solidFill>
                <a:latin typeface="Segoe UI"/>
                <a:cs typeface="Segoe UI"/>
              </a:rPr>
              <a:t> </a:t>
            </a:r>
            <a:r>
              <a:rPr sz="1000">
                <a:solidFill>
                  <a:srgbClr val="FFFFFF"/>
                </a:solidFill>
                <a:latin typeface="Segoe UI"/>
                <a:cs typeface="Segoe UI"/>
              </a:rPr>
              <a:t>Rachel</a:t>
            </a:r>
            <a:r>
              <a:rPr sz="1000" spc="-25">
                <a:solidFill>
                  <a:srgbClr val="FFFFFF"/>
                </a:solidFill>
                <a:latin typeface="Segoe UI"/>
                <a:cs typeface="Segoe UI"/>
              </a:rPr>
              <a:t> </a:t>
            </a:r>
            <a:r>
              <a:rPr sz="1000" spc="-10">
                <a:solidFill>
                  <a:srgbClr val="FFFFFF"/>
                </a:solidFill>
                <a:latin typeface="Segoe UI"/>
                <a:cs typeface="Segoe UI"/>
              </a:rPr>
              <a:t>Green</a:t>
            </a:r>
            <a:endParaRPr sz="1000">
              <a:latin typeface="Segoe UI"/>
              <a:cs typeface="Segoe UI"/>
            </a:endParaRPr>
          </a:p>
        </p:txBody>
      </p:sp>
      <p:sp>
        <p:nvSpPr>
          <p:cNvPr id="7" name="object 7"/>
          <p:cNvSpPr txBox="1">
            <a:spLocks noGrp="1"/>
          </p:cNvSpPr>
          <p:nvPr>
            <p:ph type="sldNum" sz="quarter" idx="7"/>
          </p:nvPr>
        </p:nvSpPr>
        <p:spPr>
          <a:prstGeom prst="rect">
            <a:avLst/>
          </a:prstGeom>
        </p:spPr>
        <p:txBody>
          <a:bodyPr vert="horz" wrap="square" lIns="0" tIns="106038" rIns="0" bIns="0" rtlCol="0">
            <a:spAutoFit/>
          </a:bodyPr>
          <a:lstStyle/>
          <a:p>
            <a:pPr marL="38100">
              <a:lnSpc>
                <a:spcPct val="100000"/>
              </a:lnSpc>
              <a:spcBef>
                <a:spcPts val="195"/>
              </a:spcBef>
            </a:pPr>
            <a:fld id="{81D60167-4931-47E6-BA6A-407CBD079E47}" type="slidenum">
              <a:rPr spc="-25" dirty="0">
                <a:solidFill>
                  <a:srgbClr val="626469"/>
                </a:solidFill>
              </a:rPr>
              <a:t>43</a:t>
            </a:fld>
            <a:endParaRPr spc="-25">
              <a:solidFill>
                <a:srgbClr val="626469"/>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508625" y="371309"/>
            <a:ext cx="438162" cy="529065"/>
          </a:xfrm>
          <a:prstGeom prst="rect">
            <a:avLst/>
          </a:prstGeom>
        </p:spPr>
      </p:pic>
      <p:sp>
        <p:nvSpPr>
          <p:cNvPr id="3" name="object 3"/>
          <p:cNvSpPr txBox="1">
            <a:spLocks noGrp="1"/>
          </p:cNvSpPr>
          <p:nvPr>
            <p:ph type="title"/>
          </p:nvPr>
        </p:nvSpPr>
        <p:spPr>
          <a:xfrm>
            <a:off x="218236" y="180035"/>
            <a:ext cx="6758940" cy="648335"/>
          </a:xfrm>
          <a:prstGeom prst="rect">
            <a:avLst/>
          </a:prstGeom>
          <a:ln w="28575">
            <a:solidFill>
              <a:srgbClr val="626469"/>
            </a:solidFill>
          </a:ln>
        </p:spPr>
        <p:txBody>
          <a:bodyPr vert="horz" wrap="square" lIns="0" tIns="114935" rIns="0" bIns="0" rtlCol="0">
            <a:spAutoFit/>
          </a:bodyPr>
          <a:lstStyle/>
          <a:p>
            <a:pPr algn="ctr">
              <a:lnSpc>
                <a:spcPct val="100000"/>
              </a:lnSpc>
              <a:spcBef>
                <a:spcPts val="905"/>
              </a:spcBef>
            </a:pPr>
            <a:r>
              <a:rPr spc="70">
                <a:solidFill>
                  <a:srgbClr val="626469"/>
                </a:solidFill>
              </a:rPr>
              <a:t>APPROVING</a:t>
            </a:r>
            <a:r>
              <a:rPr spc="235">
                <a:solidFill>
                  <a:srgbClr val="626469"/>
                </a:solidFill>
              </a:rPr>
              <a:t> </a:t>
            </a:r>
            <a:r>
              <a:rPr spc="55">
                <a:solidFill>
                  <a:srgbClr val="626469"/>
                </a:solidFill>
              </a:rPr>
              <a:t>TIME</a:t>
            </a:r>
          </a:p>
        </p:txBody>
      </p:sp>
      <p:sp>
        <p:nvSpPr>
          <p:cNvPr id="4" name="object 4"/>
          <p:cNvSpPr txBox="1"/>
          <p:nvPr/>
        </p:nvSpPr>
        <p:spPr>
          <a:xfrm>
            <a:off x="323945" y="1115932"/>
            <a:ext cx="10876280" cy="299720"/>
          </a:xfrm>
          <a:prstGeom prst="rect">
            <a:avLst/>
          </a:prstGeom>
        </p:spPr>
        <p:txBody>
          <a:bodyPr vert="horz" wrap="square" lIns="0" tIns="12700" rIns="0" bIns="0" rtlCol="0">
            <a:spAutoFit/>
          </a:bodyPr>
          <a:lstStyle/>
          <a:p>
            <a:pPr marL="12700">
              <a:lnSpc>
                <a:spcPct val="100000"/>
              </a:lnSpc>
              <a:spcBef>
                <a:spcPts val="100"/>
              </a:spcBef>
            </a:pPr>
            <a:r>
              <a:rPr sz="1800">
                <a:solidFill>
                  <a:srgbClr val="626469"/>
                </a:solidFill>
                <a:latin typeface="Segoe UI"/>
                <a:cs typeface="Segoe UI"/>
              </a:rPr>
              <a:t>5.</a:t>
            </a:r>
            <a:r>
              <a:rPr sz="1800" spc="-45">
                <a:solidFill>
                  <a:srgbClr val="626469"/>
                </a:solidFill>
                <a:latin typeface="Segoe UI"/>
                <a:cs typeface="Segoe UI"/>
              </a:rPr>
              <a:t> </a:t>
            </a:r>
            <a:r>
              <a:rPr sz="1800">
                <a:solidFill>
                  <a:srgbClr val="626469"/>
                </a:solidFill>
                <a:latin typeface="Segoe UI"/>
                <a:cs typeface="Segoe UI"/>
              </a:rPr>
              <a:t>Review</a:t>
            </a:r>
            <a:r>
              <a:rPr sz="1800" spc="-45">
                <a:solidFill>
                  <a:srgbClr val="626469"/>
                </a:solidFill>
                <a:latin typeface="Segoe UI"/>
                <a:cs typeface="Segoe UI"/>
              </a:rPr>
              <a:t> </a:t>
            </a:r>
            <a:r>
              <a:rPr sz="1800">
                <a:solidFill>
                  <a:srgbClr val="626469"/>
                </a:solidFill>
                <a:latin typeface="Segoe UI"/>
                <a:cs typeface="Segoe UI"/>
              </a:rPr>
              <a:t>the</a:t>
            </a:r>
            <a:r>
              <a:rPr sz="1800" spc="-55">
                <a:solidFill>
                  <a:srgbClr val="626469"/>
                </a:solidFill>
                <a:latin typeface="Segoe UI"/>
                <a:cs typeface="Segoe UI"/>
              </a:rPr>
              <a:t> </a:t>
            </a:r>
            <a:r>
              <a:rPr sz="1800">
                <a:solidFill>
                  <a:srgbClr val="626469"/>
                </a:solidFill>
                <a:latin typeface="Segoe UI"/>
                <a:cs typeface="Segoe UI"/>
              </a:rPr>
              <a:t>information</a:t>
            </a:r>
            <a:r>
              <a:rPr sz="1800" spc="-50">
                <a:solidFill>
                  <a:srgbClr val="626469"/>
                </a:solidFill>
                <a:latin typeface="Segoe UI"/>
                <a:cs typeface="Segoe UI"/>
              </a:rPr>
              <a:t> </a:t>
            </a:r>
            <a:r>
              <a:rPr sz="1800">
                <a:solidFill>
                  <a:srgbClr val="626469"/>
                </a:solidFill>
                <a:latin typeface="Segoe UI"/>
                <a:cs typeface="Segoe UI"/>
              </a:rPr>
              <a:t>and</a:t>
            </a:r>
            <a:r>
              <a:rPr sz="1800" spc="-50">
                <a:solidFill>
                  <a:srgbClr val="626469"/>
                </a:solidFill>
                <a:latin typeface="Segoe UI"/>
                <a:cs typeface="Segoe UI"/>
              </a:rPr>
              <a:t> </a:t>
            </a:r>
            <a:r>
              <a:rPr sz="1800">
                <a:solidFill>
                  <a:srgbClr val="626469"/>
                </a:solidFill>
                <a:latin typeface="Segoe UI"/>
                <a:cs typeface="Segoe UI"/>
              </a:rPr>
              <a:t>determine</a:t>
            </a:r>
            <a:r>
              <a:rPr sz="1800" spc="-45">
                <a:solidFill>
                  <a:srgbClr val="626469"/>
                </a:solidFill>
                <a:latin typeface="Segoe UI"/>
                <a:cs typeface="Segoe UI"/>
              </a:rPr>
              <a:t> </a:t>
            </a:r>
            <a:r>
              <a:rPr sz="1800">
                <a:solidFill>
                  <a:srgbClr val="626469"/>
                </a:solidFill>
                <a:latin typeface="Segoe UI"/>
                <a:cs typeface="Segoe UI"/>
              </a:rPr>
              <a:t>if</a:t>
            </a:r>
            <a:r>
              <a:rPr sz="1800" spc="-40">
                <a:solidFill>
                  <a:srgbClr val="626469"/>
                </a:solidFill>
                <a:latin typeface="Segoe UI"/>
                <a:cs typeface="Segoe UI"/>
              </a:rPr>
              <a:t> </a:t>
            </a:r>
            <a:r>
              <a:rPr sz="1800">
                <a:solidFill>
                  <a:srgbClr val="626469"/>
                </a:solidFill>
                <a:latin typeface="Segoe UI"/>
                <a:cs typeface="Segoe UI"/>
              </a:rPr>
              <a:t>the</a:t>
            </a:r>
            <a:r>
              <a:rPr sz="1800" spc="-55">
                <a:solidFill>
                  <a:srgbClr val="626469"/>
                </a:solidFill>
                <a:latin typeface="Segoe UI"/>
                <a:cs typeface="Segoe UI"/>
              </a:rPr>
              <a:t> </a:t>
            </a:r>
            <a:r>
              <a:rPr sz="1800">
                <a:solidFill>
                  <a:srgbClr val="626469"/>
                </a:solidFill>
                <a:latin typeface="Segoe UI"/>
                <a:cs typeface="Segoe UI"/>
              </a:rPr>
              <a:t>timesheet</a:t>
            </a:r>
            <a:r>
              <a:rPr sz="1800" spc="-35">
                <a:solidFill>
                  <a:srgbClr val="626469"/>
                </a:solidFill>
                <a:latin typeface="Segoe UI"/>
                <a:cs typeface="Segoe UI"/>
              </a:rPr>
              <a:t> </a:t>
            </a:r>
            <a:r>
              <a:rPr sz="1800">
                <a:solidFill>
                  <a:srgbClr val="626469"/>
                </a:solidFill>
                <a:latin typeface="Segoe UI"/>
                <a:cs typeface="Segoe UI"/>
              </a:rPr>
              <a:t>should</a:t>
            </a:r>
            <a:r>
              <a:rPr sz="1800" spc="-65">
                <a:solidFill>
                  <a:srgbClr val="626469"/>
                </a:solidFill>
                <a:latin typeface="Segoe UI"/>
                <a:cs typeface="Segoe UI"/>
              </a:rPr>
              <a:t> </a:t>
            </a:r>
            <a:r>
              <a:rPr sz="1800">
                <a:solidFill>
                  <a:srgbClr val="626469"/>
                </a:solidFill>
                <a:latin typeface="Segoe UI"/>
                <a:cs typeface="Segoe UI"/>
              </a:rPr>
              <a:t>be</a:t>
            </a:r>
            <a:r>
              <a:rPr sz="1800" spc="-30">
                <a:solidFill>
                  <a:srgbClr val="626469"/>
                </a:solidFill>
                <a:latin typeface="Segoe UI"/>
                <a:cs typeface="Segoe UI"/>
              </a:rPr>
              <a:t> </a:t>
            </a:r>
            <a:r>
              <a:rPr sz="1800">
                <a:solidFill>
                  <a:srgbClr val="626469"/>
                </a:solidFill>
                <a:latin typeface="Segoe UI"/>
                <a:cs typeface="Segoe UI"/>
              </a:rPr>
              <a:t>“approved”</a:t>
            </a:r>
            <a:r>
              <a:rPr sz="1800" spc="-45">
                <a:solidFill>
                  <a:srgbClr val="626469"/>
                </a:solidFill>
                <a:latin typeface="Segoe UI"/>
                <a:cs typeface="Segoe UI"/>
              </a:rPr>
              <a:t> </a:t>
            </a:r>
            <a:r>
              <a:rPr sz="1800">
                <a:solidFill>
                  <a:srgbClr val="626469"/>
                </a:solidFill>
                <a:latin typeface="Segoe UI"/>
                <a:cs typeface="Segoe UI"/>
              </a:rPr>
              <a:t>or</a:t>
            </a:r>
            <a:r>
              <a:rPr sz="1800" spc="-40">
                <a:solidFill>
                  <a:srgbClr val="626469"/>
                </a:solidFill>
                <a:latin typeface="Segoe UI"/>
                <a:cs typeface="Segoe UI"/>
              </a:rPr>
              <a:t> </a:t>
            </a:r>
            <a:r>
              <a:rPr sz="1800">
                <a:solidFill>
                  <a:srgbClr val="626469"/>
                </a:solidFill>
                <a:latin typeface="Segoe UI"/>
                <a:cs typeface="Segoe UI"/>
              </a:rPr>
              <a:t>“rejected”</a:t>
            </a:r>
            <a:r>
              <a:rPr sz="1800" spc="-35">
                <a:solidFill>
                  <a:srgbClr val="626469"/>
                </a:solidFill>
                <a:latin typeface="Segoe UI"/>
                <a:cs typeface="Segoe UI"/>
              </a:rPr>
              <a:t> </a:t>
            </a:r>
            <a:r>
              <a:rPr sz="1800">
                <a:solidFill>
                  <a:srgbClr val="626469"/>
                </a:solidFill>
                <a:latin typeface="Segoe UI"/>
                <a:cs typeface="Segoe UI"/>
              </a:rPr>
              <a:t>for</a:t>
            </a:r>
            <a:r>
              <a:rPr sz="1800" spc="-50">
                <a:solidFill>
                  <a:srgbClr val="626469"/>
                </a:solidFill>
                <a:latin typeface="Segoe UI"/>
                <a:cs typeface="Segoe UI"/>
              </a:rPr>
              <a:t> </a:t>
            </a:r>
            <a:r>
              <a:rPr sz="1800" spc="-10">
                <a:solidFill>
                  <a:srgbClr val="626469"/>
                </a:solidFill>
                <a:latin typeface="Segoe UI"/>
                <a:cs typeface="Segoe UI"/>
              </a:rPr>
              <a:t>corrections.</a:t>
            </a:r>
            <a:endParaRPr sz="1800">
              <a:latin typeface="Segoe UI"/>
              <a:cs typeface="Segoe UI"/>
            </a:endParaRPr>
          </a:p>
        </p:txBody>
      </p:sp>
      <p:grpSp>
        <p:nvGrpSpPr>
          <p:cNvPr id="5" name="object 5"/>
          <p:cNvGrpSpPr/>
          <p:nvPr/>
        </p:nvGrpSpPr>
        <p:grpSpPr>
          <a:xfrm>
            <a:off x="205769" y="1790958"/>
            <a:ext cx="8340090" cy="4189095"/>
            <a:chOff x="205769" y="1790958"/>
            <a:chExt cx="8340090" cy="4189095"/>
          </a:xfrm>
        </p:grpSpPr>
        <p:pic>
          <p:nvPicPr>
            <p:cNvPr id="6" name="object 6"/>
            <p:cNvPicPr/>
            <p:nvPr/>
          </p:nvPicPr>
          <p:blipFill>
            <a:blip r:embed="rId3" cstate="print"/>
            <a:stretch>
              <a:fillRect/>
            </a:stretch>
          </p:blipFill>
          <p:spPr>
            <a:xfrm>
              <a:off x="205769" y="1790958"/>
              <a:ext cx="8339609" cy="4003009"/>
            </a:xfrm>
            <a:prstGeom prst="rect">
              <a:avLst/>
            </a:prstGeom>
          </p:spPr>
        </p:pic>
        <p:sp>
          <p:nvSpPr>
            <p:cNvPr id="7" name="object 7"/>
            <p:cNvSpPr/>
            <p:nvPr/>
          </p:nvSpPr>
          <p:spPr>
            <a:xfrm>
              <a:off x="3251199" y="5366651"/>
              <a:ext cx="2108200" cy="574675"/>
            </a:xfrm>
            <a:custGeom>
              <a:avLst/>
              <a:gdLst/>
              <a:ahLst/>
              <a:cxnLst/>
              <a:rect l="l" t="t" r="r" b="b"/>
              <a:pathLst>
                <a:path w="2108200" h="574675">
                  <a:moveTo>
                    <a:pt x="0" y="0"/>
                  </a:moveTo>
                  <a:lnTo>
                    <a:pt x="2108200" y="0"/>
                  </a:lnTo>
                  <a:lnTo>
                    <a:pt x="2108200" y="574674"/>
                  </a:lnTo>
                  <a:lnTo>
                    <a:pt x="0" y="574674"/>
                  </a:lnTo>
                  <a:lnTo>
                    <a:pt x="0" y="0"/>
                  </a:lnTo>
                  <a:close/>
                </a:path>
              </a:pathLst>
            </a:custGeom>
            <a:ln w="76200">
              <a:solidFill>
                <a:srgbClr val="FF0000"/>
              </a:solidFill>
            </a:ln>
          </p:spPr>
          <p:txBody>
            <a:bodyPr wrap="square" lIns="0" tIns="0" rIns="0" bIns="0" rtlCol="0"/>
            <a:lstStyle/>
            <a:p>
              <a:endParaRPr/>
            </a:p>
          </p:txBody>
        </p:sp>
      </p:grpSp>
      <p:sp>
        <p:nvSpPr>
          <p:cNvPr id="8" name="object 8"/>
          <p:cNvSpPr txBox="1"/>
          <p:nvPr/>
        </p:nvSpPr>
        <p:spPr>
          <a:xfrm>
            <a:off x="8650351" y="1770583"/>
            <a:ext cx="3302000" cy="2308860"/>
          </a:xfrm>
          <a:prstGeom prst="rect">
            <a:avLst/>
          </a:prstGeom>
          <a:ln w="76200">
            <a:solidFill>
              <a:srgbClr val="2A9A92"/>
            </a:solidFill>
          </a:ln>
        </p:spPr>
        <p:txBody>
          <a:bodyPr vert="horz" wrap="square" lIns="0" tIns="40640" rIns="0" bIns="0" rtlCol="0">
            <a:spAutoFit/>
          </a:bodyPr>
          <a:lstStyle/>
          <a:p>
            <a:pPr marL="90805">
              <a:lnSpc>
                <a:spcPct val="100000"/>
              </a:lnSpc>
              <a:spcBef>
                <a:spcPts val="320"/>
              </a:spcBef>
            </a:pPr>
            <a:r>
              <a:rPr sz="1600" spc="-10">
                <a:solidFill>
                  <a:srgbClr val="626469"/>
                </a:solidFill>
                <a:latin typeface="Segoe UI"/>
                <a:cs typeface="Segoe UI"/>
              </a:rPr>
              <a:t>Approve:</a:t>
            </a:r>
            <a:endParaRPr sz="1600">
              <a:latin typeface="Segoe UI"/>
              <a:cs typeface="Segoe UI"/>
            </a:endParaRPr>
          </a:p>
          <a:p>
            <a:pPr marL="90805" marR="155575">
              <a:lnSpc>
                <a:spcPct val="100000"/>
              </a:lnSpc>
            </a:pPr>
            <a:r>
              <a:rPr sz="1600">
                <a:solidFill>
                  <a:srgbClr val="626469"/>
                </a:solidFill>
                <a:latin typeface="Segoe UI"/>
                <a:cs typeface="Segoe UI"/>
              </a:rPr>
              <a:t>Selecting</a:t>
            </a:r>
            <a:r>
              <a:rPr sz="1600" spc="-75">
                <a:solidFill>
                  <a:srgbClr val="626469"/>
                </a:solidFill>
                <a:latin typeface="Segoe UI"/>
                <a:cs typeface="Segoe UI"/>
              </a:rPr>
              <a:t> </a:t>
            </a:r>
            <a:r>
              <a:rPr sz="1600" spc="-10">
                <a:solidFill>
                  <a:srgbClr val="626469"/>
                </a:solidFill>
                <a:latin typeface="Segoe UI"/>
                <a:cs typeface="Segoe UI"/>
              </a:rPr>
              <a:t>"Approve"</a:t>
            </a:r>
            <a:r>
              <a:rPr sz="1600" spc="-55">
                <a:solidFill>
                  <a:srgbClr val="626469"/>
                </a:solidFill>
                <a:latin typeface="Segoe UI"/>
                <a:cs typeface="Segoe UI"/>
              </a:rPr>
              <a:t> </a:t>
            </a:r>
            <a:r>
              <a:rPr sz="1600">
                <a:solidFill>
                  <a:srgbClr val="626469"/>
                </a:solidFill>
                <a:latin typeface="Segoe UI"/>
                <a:cs typeface="Segoe UI"/>
              </a:rPr>
              <a:t>confirms</a:t>
            </a:r>
            <a:r>
              <a:rPr sz="1600" spc="-65">
                <a:solidFill>
                  <a:srgbClr val="626469"/>
                </a:solidFill>
                <a:latin typeface="Segoe UI"/>
                <a:cs typeface="Segoe UI"/>
              </a:rPr>
              <a:t> </a:t>
            </a:r>
            <a:r>
              <a:rPr sz="1600" spc="-20">
                <a:solidFill>
                  <a:srgbClr val="626469"/>
                </a:solidFill>
                <a:latin typeface="Segoe UI"/>
                <a:cs typeface="Segoe UI"/>
              </a:rPr>
              <a:t>that </a:t>
            </a:r>
            <a:r>
              <a:rPr sz="1600">
                <a:solidFill>
                  <a:srgbClr val="626469"/>
                </a:solidFill>
                <a:latin typeface="Segoe UI"/>
                <a:cs typeface="Segoe UI"/>
              </a:rPr>
              <a:t>all</a:t>
            </a:r>
            <a:r>
              <a:rPr sz="1600" spc="-50">
                <a:solidFill>
                  <a:srgbClr val="626469"/>
                </a:solidFill>
                <a:latin typeface="Segoe UI"/>
                <a:cs typeface="Segoe UI"/>
              </a:rPr>
              <a:t> </a:t>
            </a:r>
            <a:r>
              <a:rPr sz="1600">
                <a:solidFill>
                  <a:srgbClr val="626469"/>
                </a:solidFill>
                <a:latin typeface="Segoe UI"/>
                <a:cs typeface="Segoe UI"/>
              </a:rPr>
              <a:t>shifts</a:t>
            </a:r>
            <a:r>
              <a:rPr sz="1600" spc="-45">
                <a:solidFill>
                  <a:srgbClr val="626469"/>
                </a:solidFill>
                <a:latin typeface="Segoe UI"/>
                <a:cs typeface="Segoe UI"/>
              </a:rPr>
              <a:t> </a:t>
            </a:r>
            <a:r>
              <a:rPr sz="1600">
                <a:solidFill>
                  <a:srgbClr val="626469"/>
                </a:solidFill>
                <a:latin typeface="Segoe UI"/>
                <a:cs typeface="Segoe UI"/>
              </a:rPr>
              <a:t>are</a:t>
            </a:r>
            <a:r>
              <a:rPr sz="1600" spc="-35">
                <a:solidFill>
                  <a:srgbClr val="626469"/>
                </a:solidFill>
                <a:latin typeface="Segoe UI"/>
                <a:cs typeface="Segoe UI"/>
              </a:rPr>
              <a:t> </a:t>
            </a:r>
            <a:r>
              <a:rPr sz="1600">
                <a:solidFill>
                  <a:srgbClr val="626469"/>
                </a:solidFill>
                <a:latin typeface="Segoe UI"/>
                <a:cs typeface="Segoe UI"/>
              </a:rPr>
              <a:t>accurate</a:t>
            </a:r>
            <a:r>
              <a:rPr sz="1600" spc="-35">
                <a:solidFill>
                  <a:srgbClr val="626469"/>
                </a:solidFill>
                <a:latin typeface="Segoe UI"/>
                <a:cs typeface="Segoe UI"/>
              </a:rPr>
              <a:t> </a:t>
            </a:r>
            <a:r>
              <a:rPr sz="1600" spc="-25">
                <a:solidFill>
                  <a:srgbClr val="626469"/>
                </a:solidFill>
                <a:latin typeface="Segoe UI"/>
                <a:cs typeface="Segoe UI"/>
              </a:rPr>
              <a:t>and </a:t>
            </a:r>
            <a:r>
              <a:rPr sz="1600">
                <a:solidFill>
                  <a:srgbClr val="626469"/>
                </a:solidFill>
                <a:latin typeface="Segoe UI"/>
                <a:cs typeface="Segoe UI"/>
              </a:rPr>
              <a:t>complete.</a:t>
            </a:r>
            <a:r>
              <a:rPr sz="1600" spc="-40">
                <a:solidFill>
                  <a:srgbClr val="626469"/>
                </a:solidFill>
                <a:latin typeface="Segoe UI"/>
                <a:cs typeface="Segoe UI"/>
              </a:rPr>
              <a:t> </a:t>
            </a:r>
            <a:r>
              <a:rPr sz="1600">
                <a:solidFill>
                  <a:srgbClr val="626469"/>
                </a:solidFill>
                <a:latin typeface="Segoe UI"/>
                <a:cs typeface="Segoe UI"/>
              </a:rPr>
              <a:t>As</a:t>
            </a:r>
            <a:r>
              <a:rPr sz="1600" spc="-40">
                <a:solidFill>
                  <a:srgbClr val="626469"/>
                </a:solidFill>
                <a:latin typeface="Segoe UI"/>
                <a:cs typeface="Segoe UI"/>
              </a:rPr>
              <a:t> </a:t>
            </a:r>
            <a:r>
              <a:rPr sz="1600">
                <a:solidFill>
                  <a:srgbClr val="626469"/>
                </a:solidFill>
                <a:latin typeface="Segoe UI"/>
                <a:cs typeface="Segoe UI"/>
              </a:rPr>
              <a:t>the</a:t>
            </a:r>
            <a:r>
              <a:rPr sz="1600" spc="-45">
                <a:solidFill>
                  <a:srgbClr val="626469"/>
                </a:solidFill>
                <a:latin typeface="Segoe UI"/>
                <a:cs typeface="Segoe UI"/>
              </a:rPr>
              <a:t> </a:t>
            </a:r>
            <a:r>
              <a:rPr sz="1600">
                <a:solidFill>
                  <a:srgbClr val="626469"/>
                </a:solidFill>
                <a:latin typeface="Segoe UI"/>
                <a:cs typeface="Segoe UI"/>
              </a:rPr>
              <a:t>Participant</a:t>
            </a:r>
            <a:r>
              <a:rPr sz="1600" spc="-25">
                <a:solidFill>
                  <a:srgbClr val="626469"/>
                </a:solidFill>
                <a:latin typeface="Segoe UI"/>
                <a:cs typeface="Segoe UI"/>
              </a:rPr>
              <a:t> </a:t>
            </a:r>
            <a:r>
              <a:rPr sz="1600">
                <a:solidFill>
                  <a:srgbClr val="626469"/>
                </a:solidFill>
                <a:latin typeface="Segoe UI"/>
                <a:cs typeface="Segoe UI"/>
              </a:rPr>
              <a:t>/</a:t>
            </a:r>
            <a:r>
              <a:rPr sz="1600" spc="-35">
                <a:solidFill>
                  <a:srgbClr val="626469"/>
                </a:solidFill>
                <a:latin typeface="Segoe UI"/>
                <a:cs typeface="Segoe UI"/>
              </a:rPr>
              <a:t> </a:t>
            </a:r>
            <a:r>
              <a:rPr sz="1600">
                <a:solidFill>
                  <a:srgbClr val="626469"/>
                </a:solidFill>
                <a:latin typeface="Segoe UI"/>
                <a:cs typeface="Segoe UI"/>
              </a:rPr>
              <a:t>AR</a:t>
            </a:r>
            <a:r>
              <a:rPr sz="1600" spc="-30">
                <a:solidFill>
                  <a:srgbClr val="626469"/>
                </a:solidFill>
                <a:latin typeface="Segoe UI"/>
                <a:cs typeface="Segoe UI"/>
              </a:rPr>
              <a:t> </a:t>
            </a:r>
            <a:r>
              <a:rPr sz="1600" spc="-50">
                <a:solidFill>
                  <a:srgbClr val="626469"/>
                </a:solidFill>
                <a:latin typeface="Segoe UI"/>
                <a:cs typeface="Segoe UI"/>
              </a:rPr>
              <a:t>, </a:t>
            </a:r>
            <a:r>
              <a:rPr sz="1600">
                <a:solidFill>
                  <a:srgbClr val="626469"/>
                </a:solidFill>
                <a:latin typeface="Segoe UI"/>
                <a:cs typeface="Segoe UI"/>
              </a:rPr>
              <a:t>you</a:t>
            </a:r>
            <a:r>
              <a:rPr sz="1600" spc="-40">
                <a:solidFill>
                  <a:srgbClr val="626469"/>
                </a:solidFill>
                <a:latin typeface="Segoe UI"/>
                <a:cs typeface="Segoe UI"/>
              </a:rPr>
              <a:t> </a:t>
            </a:r>
            <a:r>
              <a:rPr sz="1600">
                <a:solidFill>
                  <a:srgbClr val="626469"/>
                </a:solidFill>
                <a:latin typeface="Segoe UI"/>
                <a:cs typeface="Segoe UI"/>
              </a:rPr>
              <a:t>are</a:t>
            </a:r>
            <a:r>
              <a:rPr sz="1600" spc="-15">
                <a:solidFill>
                  <a:srgbClr val="626469"/>
                </a:solidFill>
                <a:latin typeface="Segoe UI"/>
                <a:cs typeface="Segoe UI"/>
              </a:rPr>
              <a:t> </a:t>
            </a:r>
            <a:r>
              <a:rPr sz="1600" spc="-10">
                <a:solidFill>
                  <a:srgbClr val="626469"/>
                </a:solidFill>
                <a:latin typeface="Segoe UI"/>
                <a:cs typeface="Segoe UI"/>
              </a:rPr>
              <a:t>responsible</a:t>
            </a:r>
            <a:r>
              <a:rPr sz="1600" spc="-15">
                <a:solidFill>
                  <a:srgbClr val="626469"/>
                </a:solidFill>
                <a:latin typeface="Segoe UI"/>
                <a:cs typeface="Segoe UI"/>
              </a:rPr>
              <a:t> </a:t>
            </a:r>
            <a:r>
              <a:rPr sz="1600">
                <a:solidFill>
                  <a:srgbClr val="626469"/>
                </a:solidFill>
                <a:latin typeface="Segoe UI"/>
                <a:cs typeface="Segoe UI"/>
              </a:rPr>
              <a:t>for</a:t>
            </a:r>
            <a:r>
              <a:rPr sz="1600" spc="-35">
                <a:solidFill>
                  <a:srgbClr val="626469"/>
                </a:solidFill>
                <a:latin typeface="Segoe UI"/>
                <a:cs typeface="Segoe UI"/>
              </a:rPr>
              <a:t> </a:t>
            </a:r>
            <a:r>
              <a:rPr sz="1600" spc="-10">
                <a:solidFill>
                  <a:srgbClr val="626469"/>
                </a:solidFill>
                <a:latin typeface="Segoe UI"/>
                <a:cs typeface="Segoe UI"/>
              </a:rPr>
              <a:t>reviewing </a:t>
            </a:r>
            <a:r>
              <a:rPr sz="1600">
                <a:solidFill>
                  <a:srgbClr val="626469"/>
                </a:solidFill>
                <a:latin typeface="Segoe UI"/>
                <a:cs typeface="Segoe UI"/>
              </a:rPr>
              <a:t>the</a:t>
            </a:r>
            <a:r>
              <a:rPr sz="1600" spc="-60">
                <a:solidFill>
                  <a:srgbClr val="626469"/>
                </a:solidFill>
                <a:latin typeface="Segoe UI"/>
                <a:cs typeface="Segoe UI"/>
              </a:rPr>
              <a:t> </a:t>
            </a:r>
            <a:r>
              <a:rPr sz="1600">
                <a:solidFill>
                  <a:srgbClr val="626469"/>
                </a:solidFill>
                <a:latin typeface="Segoe UI"/>
                <a:cs typeface="Segoe UI"/>
              </a:rPr>
              <a:t>schedule.</a:t>
            </a:r>
            <a:r>
              <a:rPr sz="1600" spc="-55">
                <a:solidFill>
                  <a:srgbClr val="626469"/>
                </a:solidFill>
                <a:latin typeface="Segoe UI"/>
                <a:cs typeface="Segoe UI"/>
              </a:rPr>
              <a:t> </a:t>
            </a:r>
            <a:r>
              <a:rPr sz="1600">
                <a:solidFill>
                  <a:srgbClr val="626469"/>
                </a:solidFill>
                <a:latin typeface="Segoe UI"/>
                <a:cs typeface="Segoe UI"/>
              </a:rPr>
              <a:t>Once</a:t>
            </a:r>
            <a:r>
              <a:rPr sz="1600" spc="-35">
                <a:solidFill>
                  <a:srgbClr val="626469"/>
                </a:solidFill>
                <a:latin typeface="Segoe UI"/>
                <a:cs typeface="Segoe UI"/>
              </a:rPr>
              <a:t> </a:t>
            </a:r>
            <a:r>
              <a:rPr sz="1600">
                <a:solidFill>
                  <a:srgbClr val="626469"/>
                </a:solidFill>
                <a:latin typeface="Segoe UI"/>
                <a:cs typeface="Segoe UI"/>
              </a:rPr>
              <a:t>approved,</a:t>
            </a:r>
            <a:r>
              <a:rPr sz="1600" spc="-40">
                <a:solidFill>
                  <a:srgbClr val="626469"/>
                </a:solidFill>
                <a:latin typeface="Segoe UI"/>
                <a:cs typeface="Segoe UI"/>
              </a:rPr>
              <a:t> </a:t>
            </a:r>
            <a:r>
              <a:rPr sz="1600" spc="-25">
                <a:solidFill>
                  <a:srgbClr val="626469"/>
                </a:solidFill>
                <a:latin typeface="Segoe UI"/>
                <a:cs typeface="Segoe UI"/>
              </a:rPr>
              <a:t>the </a:t>
            </a:r>
            <a:r>
              <a:rPr sz="1600">
                <a:solidFill>
                  <a:srgbClr val="626469"/>
                </a:solidFill>
                <a:latin typeface="Segoe UI"/>
                <a:cs typeface="Segoe UI"/>
              </a:rPr>
              <a:t>timesheet</a:t>
            </a:r>
            <a:r>
              <a:rPr sz="1600" spc="-50">
                <a:solidFill>
                  <a:srgbClr val="626469"/>
                </a:solidFill>
                <a:latin typeface="Segoe UI"/>
                <a:cs typeface="Segoe UI"/>
              </a:rPr>
              <a:t> </a:t>
            </a:r>
            <a:r>
              <a:rPr sz="1600">
                <a:solidFill>
                  <a:srgbClr val="626469"/>
                </a:solidFill>
                <a:latin typeface="Segoe UI"/>
                <a:cs typeface="Segoe UI"/>
              </a:rPr>
              <a:t>will</a:t>
            </a:r>
            <a:r>
              <a:rPr sz="1600" spc="-20">
                <a:solidFill>
                  <a:srgbClr val="626469"/>
                </a:solidFill>
                <a:latin typeface="Segoe UI"/>
                <a:cs typeface="Segoe UI"/>
              </a:rPr>
              <a:t> </a:t>
            </a:r>
            <a:r>
              <a:rPr sz="1600">
                <a:solidFill>
                  <a:srgbClr val="626469"/>
                </a:solidFill>
                <a:latin typeface="Segoe UI"/>
                <a:cs typeface="Segoe UI"/>
              </a:rPr>
              <a:t>be</a:t>
            </a:r>
            <a:r>
              <a:rPr sz="1600" spc="-45">
                <a:solidFill>
                  <a:srgbClr val="626469"/>
                </a:solidFill>
                <a:latin typeface="Segoe UI"/>
                <a:cs typeface="Segoe UI"/>
              </a:rPr>
              <a:t> </a:t>
            </a:r>
            <a:r>
              <a:rPr sz="1600">
                <a:solidFill>
                  <a:srgbClr val="626469"/>
                </a:solidFill>
                <a:latin typeface="Segoe UI"/>
                <a:cs typeface="Segoe UI"/>
              </a:rPr>
              <a:t>submitted</a:t>
            </a:r>
            <a:r>
              <a:rPr sz="1600" spc="-45">
                <a:solidFill>
                  <a:srgbClr val="626469"/>
                </a:solidFill>
                <a:latin typeface="Segoe UI"/>
                <a:cs typeface="Segoe UI"/>
              </a:rPr>
              <a:t> </a:t>
            </a:r>
            <a:r>
              <a:rPr sz="1600" spc="-25">
                <a:solidFill>
                  <a:srgbClr val="626469"/>
                </a:solidFill>
                <a:latin typeface="Segoe UI"/>
                <a:cs typeface="Segoe UI"/>
              </a:rPr>
              <a:t>to </a:t>
            </a:r>
            <a:r>
              <a:rPr sz="1600">
                <a:solidFill>
                  <a:srgbClr val="626469"/>
                </a:solidFill>
                <a:latin typeface="Segoe UI"/>
                <a:cs typeface="Segoe UI"/>
              </a:rPr>
              <a:t>Palco</a:t>
            </a:r>
            <a:r>
              <a:rPr sz="1600" spc="-70">
                <a:solidFill>
                  <a:srgbClr val="626469"/>
                </a:solidFill>
                <a:latin typeface="Segoe UI"/>
                <a:cs typeface="Segoe UI"/>
              </a:rPr>
              <a:t> </a:t>
            </a:r>
            <a:r>
              <a:rPr sz="1600">
                <a:solidFill>
                  <a:srgbClr val="626469"/>
                </a:solidFill>
                <a:latin typeface="Segoe UI"/>
                <a:cs typeface="Segoe UI"/>
              </a:rPr>
              <a:t>for</a:t>
            </a:r>
            <a:r>
              <a:rPr sz="1600" spc="-75">
                <a:solidFill>
                  <a:srgbClr val="626469"/>
                </a:solidFill>
                <a:latin typeface="Segoe UI"/>
                <a:cs typeface="Segoe UI"/>
              </a:rPr>
              <a:t> </a:t>
            </a:r>
            <a:r>
              <a:rPr sz="1600">
                <a:solidFill>
                  <a:srgbClr val="626469"/>
                </a:solidFill>
                <a:latin typeface="Segoe UI"/>
                <a:cs typeface="Segoe UI"/>
              </a:rPr>
              <a:t>payment</a:t>
            </a:r>
            <a:r>
              <a:rPr sz="1600" spc="-85">
                <a:solidFill>
                  <a:srgbClr val="626469"/>
                </a:solidFill>
                <a:latin typeface="Segoe UI"/>
                <a:cs typeface="Segoe UI"/>
              </a:rPr>
              <a:t> </a:t>
            </a:r>
            <a:r>
              <a:rPr sz="1600">
                <a:solidFill>
                  <a:srgbClr val="626469"/>
                </a:solidFill>
                <a:latin typeface="Segoe UI"/>
                <a:cs typeface="Segoe UI"/>
              </a:rPr>
              <a:t>processing</a:t>
            </a:r>
            <a:r>
              <a:rPr sz="1600" spc="-60">
                <a:solidFill>
                  <a:srgbClr val="626469"/>
                </a:solidFill>
                <a:latin typeface="Segoe UI"/>
                <a:cs typeface="Segoe UI"/>
              </a:rPr>
              <a:t> </a:t>
            </a:r>
            <a:r>
              <a:rPr sz="1600" spc="-25">
                <a:solidFill>
                  <a:srgbClr val="626469"/>
                </a:solidFill>
                <a:latin typeface="Segoe UI"/>
                <a:cs typeface="Segoe UI"/>
              </a:rPr>
              <a:t>and </a:t>
            </a:r>
            <a:r>
              <a:rPr sz="1600" spc="-10">
                <a:solidFill>
                  <a:srgbClr val="626469"/>
                </a:solidFill>
                <a:latin typeface="Segoe UI"/>
                <a:cs typeface="Segoe UI"/>
              </a:rPr>
              <a:t>validation.</a:t>
            </a:r>
            <a:endParaRPr sz="1600">
              <a:latin typeface="Segoe UI"/>
              <a:cs typeface="Segoe UI"/>
            </a:endParaRPr>
          </a:p>
        </p:txBody>
      </p:sp>
      <p:sp>
        <p:nvSpPr>
          <p:cNvPr id="12" name="object 12"/>
          <p:cNvSpPr txBox="1">
            <a:spLocks noGrp="1"/>
          </p:cNvSpPr>
          <p:nvPr>
            <p:ph type="sldNum" sz="quarter" idx="7"/>
          </p:nvPr>
        </p:nvSpPr>
        <p:spPr>
          <a:prstGeom prst="rect">
            <a:avLst/>
          </a:prstGeom>
        </p:spPr>
        <p:txBody>
          <a:bodyPr vert="horz" wrap="square" lIns="0" tIns="106038" rIns="0" bIns="0" rtlCol="0">
            <a:spAutoFit/>
          </a:bodyPr>
          <a:lstStyle/>
          <a:p>
            <a:pPr marL="38100">
              <a:lnSpc>
                <a:spcPct val="100000"/>
              </a:lnSpc>
              <a:spcBef>
                <a:spcPts val="195"/>
              </a:spcBef>
            </a:pPr>
            <a:fld id="{81D60167-4931-47E6-BA6A-407CBD079E47}" type="slidenum">
              <a:rPr spc="-25" dirty="0">
                <a:solidFill>
                  <a:srgbClr val="626469"/>
                </a:solidFill>
              </a:rPr>
              <a:t>44</a:t>
            </a:fld>
            <a:endParaRPr spc="-25">
              <a:solidFill>
                <a:srgbClr val="626469"/>
              </a:solidFill>
            </a:endParaRPr>
          </a:p>
        </p:txBody>
      </p:sp>
      <p:sp>
        <p:nvSpPr>
          <p:cNvPr id="9" name="object 9"/>
          <p:cNvSpPr txBox="1"/>
          <p:nvPr/>
        </p:nvSpPr>
        <p:spPr>
          <a:xfrm>
            <a:off x="8650351" y="4408906"/>
            <a:ext cx="3302000" cy="1816100"/>
          </a:xfrm>
          <a:prstGeom prst="rect">
            <a:avLst/>
          </a:prstGeom>
          <a:ln w="76200">
            <a:solidFill>
              <a:srgbClr val="2A9A92"/>
            </a:solidFill>
          </a:ln>
        </p:spPr>
        <p:txBody>
          <a:bodyPr vert="horz" wrap="square" lIns="0" tIns="40640" rIns="0" bIns="0" rtlCol="0">
            <a:spAutoFit/>
          </a:bodyPr>
          <a:lstStyle/>
          <a:p>
            <a:pPr marL="90805">
              <a:lnSpc>
                <a:spcPct val="100000"/>
              </a:lnSpc>
              <a:spcBef>
                <a:spcPts val="320"/>
              </a:spcBef>
            </a:pPr>
            <a:r>
              <a:rPr sz="1600" spc="-10">
                <a:solidFill>
                  <a:srgbClr val="626469"/>
                </a:solidFill>
                <a:latin typeface="Segoe UI"/>
                <a:cs typeface="Segoe UI"/>
              </a:rPr>
              <a:t>Reject:</a:t>
            </a:r>
            <a:endParaRPr sz="1600">
              <a:latin typeface="Segoe UI"/>
              <a:cs typeface="Segoe UI"/>
            </a:endParaRPr>
          </a:p>
          <a:p>
            <a:pPr marL="90805" marR="290195">
              <a:lnSpc>
                <a:spcPct val="100000"/>
              </a:lnSpc>
            </a:pPr>
            <a:r>
              <a:rPr sz="1600">
                <a:solidFill>
                  <a:srgbClr val="626469"/>
                </a:solidFill>
                <a:latin typeface="Segoe UI"/>
                <a:cs typeface="Segoe UI"/>
              </a:rPr>
              <a:t>Selecting</a:t>
            </a:r>
            <a:r>
              <a:rPr sz="1600" spc="-65">
                <a:solidFill>
                  <a:srgbClr val="626469"/>
                </a:solidFill>
                <a:latin typeface="Segoe UI"/>
                <a:cs typeface="Segoe UI"/>
              </a:rPr>
              <a:t> </a:t>
            </a:r>
            <a:r>
              <a:rPr sz="1600">
                <a:solidFill>
                  <a:srgbClr val="626469"/>
                </a:solidFill>
                <a:latin typeface="Segoe UI"/>
                <a:cs typeface="Segoe UI"/>
              </a:rPr>
              <a:t>"Reject"</a:t>
            </a:r>
            <a:r>
              <a:rPr sz="1600" spc="-60">
                <a:solidFill>
                  <a:srgbClr val="626469"/>
                </a:solidFill>
                <a:latin typeface="Segoe UI"/>
                <a:cs typeface="Segoe UI"/>
              </a:rPr>
              <a:t> </a:t>
            </a:r>
            <a:r>
              <a:rPr sz="1600">
                <a:solidFill>
                  <a:srgbClr val="626469"/>
                </a:solidFill>
                <a:latin typeface="Segoe UI"/>
                <a:cs typeface="Segoe UI"/>
              </a:rPr>
              <a:t>sends</a:t>
            </a:r>
            <a:r>
              <a:rPr sz="1600" spc="-60">
                <a:solidFill>
                  <a:srgbClr val="626469"/>
                </a:solidFill>
                <a:latin typeface="Segoe UI"/>
                <a:cs typeface="Segoe UI"/>
              </a:rPr>
              <a:t> </a:t>
            </a:r>
            <a:r>
              <a:rPr sz="1600" spc="-25">
                <a:solidFill>
                  <a:srgbClr val="626469"/>
                </a:solidFill>
                <a:latin typeface="Segoe UI"/>
                <a:cs typeface="Segoe UI"/>
              </a:rPr>
              <a:t>the </a:t>
            </a:r>
            <a:r>
              <a:rPr sz="1600">
                <a:solidFill>
                  <a:srgbClr val="626469"/>
                </a:solidFill>
                <a:latin typeface="Segoe UI"/>
                <a:cs typeface="Segoe UI"/>
              </a:rPr>
              <a:t>timesheet</a:t>
            </a:r>
            <a:r>
              <a:rPr sz="1600" spc="-65">
                <a:solidFill>
                  <a:srgbClr val="626469"/>
                </a:solidFill>
                <a:latin typeface="Segoe UI"/>
                <a:cs typeface="Segoe UI"/>
              </a:rPr>
              <a:t> </a:t>
            </a:r>
            <a:r>
              <a:rPr sz="1600">
                <a:solidFill>
                  <a:srgbClr val="626469"/>
                </a:solidFill>
                <a:latin typeface="Segoe UI"/>
                <a:cs typeface="Segoe UI"/>
              </a:rPr>
              <a:t>back</a:t>
            </a:r>
            <a:r>
              <a:rPr sz="1600" spc="-55">
                <a:solidFill>
                  <a:srgbClr val="626469"/>
                </a:solidFill>
                <a:latin typeface="Segoe UI"/>
                <a:cs typeface="Segoe UI"/>
              </a:rPr>
              <a:t> </a:t>
            </a:r>
            <a:r>
              <a:rPr sz="1600">
                <a:solidFill>
                  <a:srgbClr val="626469"/>
                </a:solidFill>
                <a:latin typeface="Segoe UI"/>
                <a:cs typeface="Segoe UI"/>
              </a:rPr>
              <a:t>to</a:t>
            </a:r>
            <a:r>
              <a:rPr sz="1600" spc="-50">
                <a:solidFill>
                  <a:srgbClr val="626469"/>
                </a:solidFill>
                <a:latin typeface="Segoe UI"/>
                <a:cs typeface="Segoe UI"/>
              </a:rPr>
              <a:t> </a:t>
            </a:r>
            <a:r>
              <a:rPr sz="1600">
                <a:solidFill>
                  <a:srgbClr val="626469"/>
                </a:solidFill>
                <a:latin typeface="Segoe UI"/>
                <a:cs typeface="Segoe UI"/>
              </a:rPr>
              <a:t>the</a:t>
            </a:r>
            <a:r>
              <a:rPr sz="1600" spc="-55">
                <a:solidFill>
                  <a:srgbClr val="626469"/>
                </a:solidFill>
                <a:latin typeface="Segoe UI"/>
                <a:cs typeface="Segoe UI"/>
              </a:rPr>
              <a:t> </a:t>
            </a:r>
            <a:r>
              <a:rPr sz="1600">
                <a:solidFill>
                  <a:srgbClr val="626469"/>
                </a:solidFill>
                <a:latin typeface="Segoe UI"/>
                <a:cs typeface="Segoe UI"/>
              </a:rPr>
              <a:t>worker</a:t>
            </a:r>
            <a:r>
              <a:rPr sz="1600" spc="-35">
                <a:solidFill>
                  <a:srgbClr val="626469"/>
                </a:solidFill>
                <a:latin typeface="Segoe UI"/>
                <a:cs typeface="Segoe UI"/>
              </a:rPr>
              <a:t> </a:t>
            </a:r>
            <a:r>
              <a:rPr sz="1600" spc="-25">
                <a:solidFill>
                  <a:srgbClr val="626469"/>
                </a:solidFill>
                <a:latin typeface="Segoe UI"/>
                <a:cs typeface="Segoe UI"/>
              </a:rPr>
              <a:t>for </a:t>
            </a:r>
            <a:r>
              <a:rPr sz="1600" spc="-10">
                <a:solidFill>
                  <a:srgbClr val="626469"/>
                </a:solidFill>
                <a:latin typeface="Segoe UI"/>
                <a:cs typeface="Segoe UI"/>
              </a:rPr>
              <a:t>corrections.</a:t>
            </a:r>
            <a:r>
              <a:rPr sz="1600" spc="-5">
                <a:solidFill>
                  <a:srgbClr val="626469"/>
                </a:solidFill>
                <a:latin typeface="Segoe UI"/>
                <a:cs typeface="Segoe UI"/>
              </a:rPr>
              <a:t> </a:t>
            </a:r>
            <a:r>
              <a:rPr sz="1600">
                <a:solidFill>
                  <a:srgbClr val="626469"/>
                </a:solidFill>
                <a:latin typeface="Segoe UI"/>
                <a:cs typeface="Segoe UI"/>
              </a:rPr>
              <a:t>Only</a:t>
            </a:r>
            <a:r>
              <a:rPr sz="1600" spc="-30">
                <a:solidFill>
                  <a:srgbClr val="626469"/>
                </a:solidFill>
                <a:latin typeface="Segoe UI"/>
                <a:cs typeface="Segoe UI"/>
              </a:rPr>
              <a:t> </a:t>
            </a:r>
            <a:r>
              <a:rPr sz="1600">
                <a:solidFill>
                  <a:srgbClr val="626469"/>
                </a:solidFill>
                <a:latin typeface="Segoe UI"/>
                <a:cs typeface="Segoe UI"/>
              </a:rPr>
              <a:t>reject</a:t>
            </a:r>
            <a:r>
              <a:rPr sz="1600" spc="-30">
                <a:solidFill>
                  <a:srgbClr val="626469"/>
                </a:solidFill>
                <a:latin typeface="Segoe UI"/>
                <a:cs typeface="Segoe UI"/>
              </a:rPr>
              <a:t> </a:t>
            </a:r>
            <a:r>
              <a:rPr sz="1600">
                <a:solidFill>
                  <a:srgbClr val="626469"/>
                </a:solidFill>
                <a:latin typeface="Segoe UI"/>
                <a:cs typeface="Segoe UI"/>
              </a:rPr>
              <a:t>if</a:t>
            </a:r>
            <a:r>
              <a:rPr sz="1600" spc="-45">
                <a:solidFill>
                  <a:srgbClr val="626469"/>
                </a:solidFill>
                <a:latin typeface="Segoe UI"/>
                <a:cs typeface="Segoe UI"/>
              </a:rPr>
              <a:t> </a:t>
            </a:r>
            <a:r>
              <a:rPr sz="1600" spc="-20">
                <a:solidFill>
                  <a:srgbClr val="626469"/>
                </a:solidFill>
                <a:latin typeface="Segoe UI"/>
                <a:cs typeface="Segoe UI"/>
              </a:rPr>
              <a:t>it's </a:t>
            </a:r>
            <a:r>
              <a:rPr sz="1600">
                <a:solidFill>
                  <a:srgbClr val="626469"/>
                </a:solidFill>
                <a:latin typeface="Segoe UI"/>
                <a:cs typeface="Segoe UI"/>
              </a:rPr>
              <a:t>incorrect</a:t>
            </a:r>
            <a:r>
              <a:rPr sz="1600" spc="-45">
                <a:solidFill>
                  <a:srgbClr val="626469"/>
                </a:solidFill>
                <a:latin typeface="Segoe UI"/>
                <a:cs typeface="Segoe UI"/>
              </a:rPr>
              <a:t> </a:t>
            </a:r>
            <a:r>
              <a:rPr sz="1600">
                <a:solidFill>
                  <a:srgbClr val="626469"/>
                </a:solidFill>
                <a:latin typeface="Segoe UI"/>
                <a:cs typeface="Segoe UI"/>
              </a:rPr>
              <a:t>and</a:t>
            </a:r>
            <a:r>
              <a:rPr sz="1600" spc="-65">
                <a:solidFill>
                  <a:srgbClr val="626469"/>
                </a:solidFill>
                <a:latin typeface="Segoe UI"/>
                <a:cs typeface="Segoe UI"/>
              </a:rPr>
              <a:t> </a:t>
            </a:r>
            <a:r>
              <a:rPr sz="1600">
                <a:solidFill>
                  <a:srgbClr val="626469"/>
                </a:solidFill>
                <a:latin typeface="Segoe UI"/>
                <a:cs typeface="Segoe UI"/>
              </a:rPr>
              <a:t>ensure</a:t>
            </a:r>
            <a:r>
              <a:rPr sz="1600" spc="-60">
                <a:solidFill>
                  <a:srgbClr val="626469"/>
                </a:solidFill>
                <a:latin typeface="Segoe UI"/>
                <a:cs typeface="Segoe UI"/>
              </a:rPr>
              <a:t> </a:t>
            </a:r>
            <a:r>
              <a:rPr sz="1600" spc="-10">
                <a:solidFill>
                  <a:srgbClr val="626469"/>
                </a:solidFill>
                <a:latin typeface="Segoe UI"/>
                <a:cs typeface="Segoe UI"/>
              </a:rPr>
              <a:t>timely </a:t>
            </a:r>
            <a:r>
              <a:rPr sz="1600">
                <a:solidFill>
                  <a:srgbClr val="626469"/>
                </a:solidFill>
                <a:latin typeface="Segoe UI"/>
                <a:cs typeface="Segoe UI"/>
              </a:rPr>
              <a:t>updates</a:t>
            </a:r>
            <a:r>
              <a:rPr sz="1600" spc="-55">
                <a:solidFill>
                  <a:srgbClr val="626469"/>
                </a:solidFill>
                <a:latin typeface="Segoe UI"/>
                <a:cs typeface="Segoe UI"/>
              </a:rPr>
              <a:t> </a:t>
            </a:r>
            <a:r>
              <a:rPr sz="1600">
                <a:solidFill>
                  <a:srgbClr val="626469"/>
                </a:solidFill>
                <a:latin typeface="Segoe UI"/>
                <a:cs typeface="Segoe UI"/>
              </a:rPr>
              <a:t>to</a:t>
            </a:r>
            <a:r>
              <a:rPr sz="1600" spc="-35">
                <a:solidFill>
                  <a:srgbClr val="626469"/>
                </a:solidFill>
                <a:latin typeface="Segoe UI"/>
                <a:cs typeface="Segoe UI"/>
              </a:rPr>
              <a:t> </a:t>
            </a:r>
            <a:r>
              <a:rPr sz="1600">
                <a:solidFill>
                  <a:srgbClr val="626469"/>
                </a:solidFill>
                <a:latin typeface="Segoe UI"/>
                <a:cs typeface="Segoe UI"/>
              </a:rPr>
              <a:t>avoid</a:t>
            </a:r>
            <a:r>
              <a:rPr sz="1600" spc="-45">
                <a:solidFill>
                  <a:srgbClr val="626469"/>
                </a:solidFill>
                <a:latin typeface="Segoe UI"/>
                <a:cs typeface="Segoe UI"/>
              </a:rPr>
              <a:t> </a:t>
            </a:r>
            <a:r>
              <a:rPr sz="1600">
                <a:solidFill>
                  <a:srgbClr val="626469"/>
                </a:solidFill>
                <a:latin typeface="Segoe UI"/>
                <a:cs typeface="Segoe UI"/>
              </a:rPr>
              <a:t>missing</a:t>
            </a:r>
            <a:r>
              <a:rPr sz="1600" spc="-40">
                <a:solidFill>
                  <a:srgbClr val="626469"/>
                </a:solidFill>
                <a:latin typeface="Segoe UI"/>
                <a:cs typeface="Segoe UI"/>
              </a:rPr>
              <a:t> </a:t>
            </a:r>
            <a:r>
              <a:rPr sz="1600" spc="-10">
                <a:solidFill>
                  <a:srgbClr val="626469"/>
                </a:solidFill>
                <a:latin typeface="Segoe UI"/>
                <a:cs typeface="Segoe UI"/>
              </a:rPr>
              <a:t>payroll deadlines.</a:t>
            </a:r>
            <a:endParaRPr sz="1600">
              <a:latin typeface="Segoe UI"/>
              <a:cs typeface="Segoe UI"/>
            </a:endParaRPr>
          </a:p>
        </p:txBody>
      </p:sp>
      <p:sp>
        <p:nvSpPr>
          <p:cNvPr id="10" name="object 10"/>
          <p:cNvSpPr txBox="1"/>
          <p:nvPr/>
        </p:nvSpPr>
        <p:spPr>
          <a:xfrm>
            <a:off x="994003" y="2081949"/>
            <a:ext cx="1830705" cy="215900"/>
          </a:xfrm>
          <a:prstGeom prst="rect">
            <a:avLst/>
          </a:prstGeom>
          <a:solidFill>
            <a:srgbClr val="2E3437"/>
          </a:solidFill>
        </p:spPr>
        <p:txBody>
          <a:bodyPr vert="horz" wrap="square" lIns="0" tIns="43180" rIns="0" bIns="0" rtlCol="0">
            <a:spAutoFit/>
          </a:bodyPr>
          <a:lstStyle/>
          <a:p>
            <a:pPr marL="91440">
              <a:lnSpc>
                <a:spcPct val="100000"/>
              </a:lnSpc>
              <a:spcBef>
                <a:spcPts val="340"/>
              </a:spcBef>
            </a:pPr>
            <a:r>
              <a:rPr sz="800">
                <a:solidFill>
                  <a:srgbClr val="FFFFFF"/>
                </a:solidFill>
                <a:latin typeface="Segoe UI"/>
                <a:cs typeface="Segoe UI"/>
              </a:rPr>
              <a:t>At</a:t>
            </a:r>
            <a:r>
              <a:rPr sz="800" spc="-10">
                <a:solidFill>
                  <a:srgbClr val="FFFFFF"/>
                </a:solidFill>
                <a:latin typeface="Segoe UI"/>
                <a:cs typeface="Segoe UI"/>
              </a:rPr>
              <a:t> </a:t>
            </a:r>
            <a:r>
              <a:rPr sz="800">
                <a:solidFill>
                  <a:srgbClr val="FFFFFF"/>
                </a:solidFill>
                <a:latin typeface="Segoe UI"/>
                <a:cs typeface="Segoe UI"/>
              </a:rPr>
              <a:t>NJ_PPP_HZN</a:t>
            </a:r>
            <a:r>
              <a:rPr sz="800" spc="-25">
                <a:solidFill>
                  <a:srgbClr val="FFFFFF"/>
                </a:solidFill>
                <a:latin typeface="Segoe UI"/>
                <a:cs typeface="Segoe UI"/>
              </a:rPr>
              <a:t> </a:t>
            </a:r>
            <a:r>
              <a:rPr sz="800">
                <a:solidFill>
                  <a:srgbClr val="FFFFFF"/>
                </a:solidFill>
                <a:latin typeface="Segoe UI"/>
                <a:cs typeface="Segoe UI"/>
              </a:rPr>
              <a:t>for</a:t>
            </a:r>
            <a:r>
              <a:rPr sz="800" spc="-5">
                <a:solidFill>
                  <a:srgbClr val="FFFFFF"/>
                </a:solidFill>
                <a:latin typeface="Segoe UI"/>
                <a:cs typeface="Segoe UI"/>
              </a:rPr>
              <a:t> </a:t>
            </a:r>
            <a:r>
              <a:rPr sz="800">
                <a:solidFill>
                  <a:srgbClr val="FFFFFF"/>
                </a:solidFill>
                <a:latin typeface="Segoe UI"/>
                <a:cs typeface="Segoe UI"/>
              </a:rPr>
              <a:t>Rachel </a:t>
            </a:r>
            <a:r>
              <a:rPr sz="800" spc="-20">
                <a:solidFill>
                  <a:srgbClr val="FFFFFF"/>
                </a:solidFill>
                <a:latin typeface="Segoe UI"/>
                <a:cs typeface="Segoe UI"/>
              </a:rPr>
              <a:t>Green</a:t>
            </a:r>
            <a:endParaRPr sz="800">
              <a:latin typeface="Segoe UI"/>
              <a:cs typeface="Segoe UI"/>
            </a:endParaRPr>
          </a:p>
        </p:txBody>
      </p:sp>
      <p:sp>
        <p:nvSpPr>
          <p:cNvPr id="11" name="object 11"/>
          <p:cNvSpPr txBox="1"/>
          <p:nvPr/>
        </p:nvSpPr>
        <p:spPr>
          <a:xfrm>
            <a:off x="501497" y="4488751"/>
            <a:ext cx="1570355" cy="184785"/>
          </a:xfrm>
          <a:prstGeom prst="rect">
            <a:avLst/>
          </a:prstGeom>
          <a:solidFill>
            <a:srgbClr val="F4F4F4"/>
          </a:solidFill>
        </p:spPr>
        <p:txBody>
          <a:bodyPr vert="horz" wrap="square" lIns="0" tIns="43815" rIns="0" bIns="0" rtlCol="0">
            <a:spAutoFit/>
          </a:bodyPr>
          <a:lstStyle/>
          <a:p>
            <a:pPr marL="90805">
              <a:lnSpc>
                <a:spcPct val="100000"/>
              </a:lnSpc>
              <a:spcBef>
                <a:spcPts val="345"/>
              </a:spcBef>
            </a:pPr>
            <a:r>
              <a:rPr sz="600" b="1">
                <a:latin typeface="Segoe UI"/>
                <a:cs typeface="Segoe UI"/>
              </a:rPr>
              <a:t>T1019</a:t>
            </a:r>
            <a:r>
              <a:rPr sz="600" b="1" spc="-20">
                <a:latin typeface="Segoe UI"/>
                <a:cs typeface="Segoe UI"/>
              </a:rPr>
              <a:t> </a:t>
            </a:r>
            <a:r>
              <a:rPr sz="600" b="1">
                <a:latin typeface="Segoe UI"/>
                <a:cs typeface="Segoe UI"/>
              </a:rPr>
              <a:t>Personal</a:t>
            </a:r>
            <a:r>
              <a:rPr sz="600" b="1" spc="-35">
                <a:latin typeface="Segoe UI"/>
                <a:cs typeface="Segoe UI"/>
              </a:rPr>
              <a:t> </a:t>
            </a:r>
            <a:r>
              <a:rPr sz="600" b="1" spc="-20">
                <a:latin typeface="Segoe UI"/>
                <a:cs typeface="Segoe UI"/>
              </a:rPr>
              <a:t>Care</a:t>
            </a:r>
            <a:endParaRPr sz="600">
              <a:latin typeface="Segoe UI"/>
              <a:cs typeface="Segoe U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4688" y="0"/>
            <a:ext cx="3671567" cy="6857999"/>
          </a:xfrm>
          <a:prstGeom prst="rect">
            <a:avLst/>
          </a:prstGeom>
        </p:spPr>
      </p:pic>
      <p:sp>
        <p:nvSpPr>
          <p:cNvPr id="3" name="object 3"/>
          <p:cNvSpPr txBox="1">
            <a:spLocks noGrp="1"/>
          </p:cNvSpPr>
          <p:nvPr>
            <p:ph type="title"/>
          </p:nvPr>
        </p:nvSpPr>
        <p:spPr>
          <a:xfrm>
            <a:off x="865521" y="279341"/>
            <a:ext cx="1744345" cy="878840"/>
          </a:xfrm>
          <a:prstGeom prst="rect">
            <a:avLst/>
          </a:prstGeom>
        </p:spPr>
        <p:txBody>
          <a:bodyPr vert="horz" wrap="square" lIns="0" tIns="12065" rIns="0" bIns="0" rtlCol="0">
            <a:spAutoFit/>
          </a:bodyPr>
          <a:lstStyle/>
          <a:p>
            <a:pPr marL="12700" marR="5080">
              <a:lnSpc>
                <a:spcPct val="100000"/>
              </a:lnSpc>
              <a:spcBef>
                <a:spcPts val="95"/>
              </a:spcBef>
            </a:pPr>
            <a:r>
              <a:rPr sz="2800" spc="-10"/>
              <a:t>Timesheet Status</a:t>
            </a:r>
            <a:endParaRPr sz="2800"/>
          </a:p>
        </p:txBody>
      </p:sp>
      <p:pic>
        <p:nvPicPr>
          <p:cNvPr id="4" name="object 4"/>
          <p:cNvPicPr/>
          <p:nvPr/>
        </p:nvPicPr>
        <p:blipFill>
          <a:blip r:embed="rId4" cstate="print"/>
          <a:stretch>
            <a:fillRect/>
          </a:stretch>
        </p:blipFill>
        <p:spPr>
          <a:xfrm>
            <a:off x="222504" y="371856"/>
            <a:ext cx="437375" cy="528826"/>
          </a:xfrm>
          <a:prstGeom prst="rect">
            <a:avLst/>
          </a:prstGeom>
        </p:spPr>
      </p:pic>
      <p:pic>
        <p:nvPicPr>
          <p:cNvPr id="5" name="object 5"/>
          <p:cNvPicPr/>
          <p:nvPr/>
        </p:nvPicPr>
        <p:blipFill>
          <a:blip r:embed="rId5" cstate="print"/>
          <a:stretch>
            <a:fillRect/>
          </a:stretch>
        </p:blipFill>
        <p:spPr>
          <a:xfrm>
            <a:off x="4238334" y="726869"/>
            <a:ext cx="7260728" cy="541172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9384" y="2388438"/>
            <a:ext cx="6967874" cy="3661950"/>
          </a:xfrm>
          <a:prstGeom prst="rect">
            <a:avLst/>
          </a:prstGeom>
        </p:spPr>
      </p:pic>
      <p:sp>
        <p:nvSpPr>
          <p:cNvPr id="3" name="object 3"/>
          <p:cNvSpPr/>
          <p:nvPr/>
        </p:nvSpPr>
        <p:spPr>
          <a:xfrm>
            <a:off x="0" y="0"/>
            <a:ext cx="6096000" cy="2139950"/>
          </a:xfrm>
          <a:custGeom>
            <a:avLst/>
            <a:gdLst/>
            <a:ahLst/>
            <a:cxnLst/>
            <a:rect l="l" t="t" r="r" b="b"/>
            <a:pathLst>
              <a:path w="6096000" h="2139950">
                <a:moveTo>
                  <a:pt x="6096000" y="0"/>
                </a:moveTo>
                <a:lnTo>
                  <a:pt x="0" y="0"/>
                </a:lnTo>
                <a:lnTo>
                  <a:pt x="0" y="2139950"/>
                </a:lnTo>
                <a:lnTo>
                  <a:pt x="6096000" y="2139950"/>
                </a:lnTo>
                <a:lnTo>
                  <a:pt x="6096000" y="0"/>
                </a:lnTo>
                <a:close/>
              </a:path>
            </a:pathLst>
          </a:custGeom>
          <a:solidFill>
            <a:srgbClr val="79DBD3">
              <a:alpha val="92156"/>
            </a:srgbClr>
          </a:solidFill>
        </p:spPr>
        <p:txBody>
          <a:bodyPr wrap="square" lIns="0" tIns="0" rIns="0" bIns="0" rtlCol="0"/>
          <a:lstStyle/>
          <a:p>
            <a:endParaRPr/>
          </a:p>
        </p:txBody>
      </p:sp>
      <p:pic>
        <p:nvPicPr>
          <p:cNvPr id="4" name="object 4"/>
          <p:cNvPicPr/>
          <p:nvPr/>
        </p:nvPicPr>
        <p:blipFill>
          <a:blip r:embed="rId3" cstate="print"/>
          <a:stretch>
            <a:fillRect/>
          </a:stretch>
        </p:blipFill>
        <p:spPr>
          <a:xfrm>
            <a:off x="11508625" y="371309"/>
            <a:ext cx="438162" cy="529065"/>
          </a:xfrm>
          <a:prstGeom prst="rect">
            <a:avLst/>
          </a:prstGeom>
        </p:spPr>
      </p:pic>
      <p:sp>
        <p:nvSpPr>
          <p:cNvPr id="5" name="object 5"/>
          <p:cNvSpPr txBox="1"/>
          <p:nvPr/>
        </p:nvSpPr>
        <p:spPr>
          <a:xfrm>
            <a:off x="94462" y="634161"/>
            <a:ext cx="5907405" cy="871855"/>
          </a:xfrm>
          <a:prstGeom prst="rect">
            <a:avLst/>
          </a:prstGeom>
          <a:solidFill>
            <a:srgbClr val="79DBD3">
              <a:alpha val="92156"/>
            </a:srgbClr>
          </a:solidFill>
          <a:ln w="28575">
            <a:solidFill>
              <a:srgbClr val="626469"/>
            </a:solidFill>
          </a:ln>
        </p:spPr>
        <p:txBody>
          <a:bodyPr vert="horz" wrap="square" lIns="0" tIns="226695" rIns="0" bIns="0" rtlCol="0">
            <a:spAutoFit/>
          </a:bodyPr>
          <a:lstStyle/>
          <a:p>
            <a:pPr algn="ctr">
              <a:lnSpc>
                <a:spcPct val="100000"/>
              </a:lnSpc>
              <a:spcBef>
                <a:spcPts val="1785"/>
              </a:spcBef>
            </a:pPr>
            <a:r>
              <a:rPr sz="2400" b="1" spc="60">
                <a:solidFill>
                  <a:srgbClr val="FFFFFF"/>
                </a:solidFill>
                <a:latin typeface="Segoe UI"/>
                <a:cs typeface="Segoe UI"/>
              </a:rPr>
              <a:t>CONNECT-</a:t>
            </a:r>
            <a:r>
              <a:rPr sz="2400" b="1" spc="180">
                <a:solidFill>
                  <a:srgbClr val="FFFFFF"/>
                </a:solidFill>
                <a:latin typeface="Segoe UI"/>
                <a:cs typeface="Segoe UI"/>
              </a:rPr>
              <a:t> </a:t>
            </a:r>
            <a:r>
              <a:rPr sz="2400" b="1">
                <a:solidFill>
                  <a:srgbClr val="FFFFFF"/>
                </a:solidFill>
                <a:latin typeface="Segoe UI"/>
                <a:cs typeface="Segoe UI"/>
              </a:rPr>
              <a:t>PAY</a:t>
            </a:r>
            <a:r>
              <a:rPr sz="2400" b="1" spc="145">
                <a:solidFill>
                  <a:srgbClr val="FFFFFF"/>
                </a:solidFill>
                <a:latin typeface="Segoe UI"/>
                <a:cs typeface="Segoe UI"/>
              </a:rPr>
              <a:t> </a:t>
            </a:r>
            <a:r>
              <a:rPr sz="2400" b="1" spc="65">
                <a:solidFill>
                  <a:srgbClr val="FFFFFF"/>
                </a:solidFill>
                <a:latin typeface="Segoe UI"/>
                <a:cs typeface="Segoe UI"/>
              </a:rPr>
              <a:t>STUBS</a:t>
            </a:r>
            <a:endParaRPr sz="2400">
              <a:latin typeface="Segoe UI"/>
              <a:cs typeface="Segoe UI"/>
            </a:endParaRPr>
          </a:p>
        </p:txBody>
      </p:sp>
      <p:sp>
        <p:nvSpPr>
          <p:cNvPr id="6" name="object 6"/>
          <p:cNvSpPr txBox="1">
            <a:spLocks noGrp="1"/>
          </p:cNvSpPr>
          <p:nvPr>
            <p:ph type="title"/>
          </p:nvPr>
        </p:nvSpPr>
        <p:spPr>
          <a:xfrm>
            <a:off x="6481961" y="750498"/>
            <a:ext cx="4363085" cy="848360"/>
          </a:xfrm>
          <a:prstGeom prst="rect">
            <a:avLst/>
          </a:prstGeom>
        </p:spPr>
        <p:txBody>
          <a:bodyPr vert="horz" wrap="square" lIns="0" tIns="12700" rIns="0" bIns="0" rtlCol="0">
            <a:spAutoFit/>
          </a:bodyPr>
          <a:lstStyle/>
          <a:p>
            <a:pPr marL="12700" marR="5080">
              <a:lnSpc>
                <a:spcPct val="100000"/>
              </a:lnSpc>
              <a:spcBef>
                <a:spcPts val="100"/>
              </a:spcBef>
            </a:pPr>
            <a:r>
              <a:rPr sz="1800">
                <a:solidFill>
                  <a:srgbClr val="000000"/>
                </a:solidFill>
              </a:rPr>
              <a:t>Payment</a:t>
            </a:r>
            <a:r>
              <a:rPr sz="1800" spc="-55">
                <a:solidFill>
                  <a:srgbClr val="000000"/>
                </a:solidFill>
              </a:rPr>
              <a:t> </a:t>
            </a:r>
            <a:r>
              <a:rPr sz="1800">
                <a:solidFill>
                  <a:srgbClr val="000000"/>
                </a:solidFill>
              </a:rPr>
              <a:t>Detail</a:t>
            </a:r>
            <a:r>
              <a:rPr sz="1800" spc="-60">
                <a:solidFill>
                  <a:srgbClr val="000000"/>
                </a:solidFill>
              </a:rPr>
              <a:t> </a:t>
            </a:r>
            <a:r>
              <a:rPr sz="1800">
                <a:solidFill>
                  <a:srgbClr val="2A9A92"/>
                </a:solidFill>
              </a:rPr>
              <a:t>provides</a:t>
            </a:r>
            <a:r>
              <a:rPr sz="1800" spc="-60">
                <a:solidFill>
                  <a:srgbClr val="2A9A92"/>
                </a:solidFill>
              </a:rPr>
              <a:t> </a:t>
            </a:r>
            <a:r>
              <a:rPr sz="1800">
                <a:solidFill>
                  <a:srgbClr val="2A9A92"/>
                </a:solidFill>
              </a:rPr>
              <a:t>both</a:t>
            </a:r>
            <a:r>
              <a:rPr sz="1800" spc="-45">
                <a:solidFill>
                  <a:srgbClr val="2A9A92"/>
                </a:solidFill>
              </a:rPr>
              <a:t> </a:t>
            </a:r>
            <a:r>
              <a:rPr sz="1800" spc="-25">
                <a:solidFill>
                  <a:srgbClr val="2A9A92"/>
                </a:solidFill>
              </a:rPr>
              <a:t>the </a:t>
            </a:r>
            <a:r>
              <a:rPr sz="1800">
                <a:solidFill>
                  <a:srgbClr val="2A9A92"/>
                </a:solidFill>
              </a:rPr>
              <a:t>participant/AR</a:t>
            </a:r>
            <a:r>
              <a:rPr sz="1800" spc="-60">
                <a:solidFill>
                  <a:srgbClr val="2A9A92"/>
                </a:solidFill>
              </a:rPr>
              <a:t> </a:t>
            </a:r>
            <a:r>
              <a:rPr sz="1800">
                <a:solidFill>
                  <a:srgbClr val="2A9A92"/>
                </a:solidFill>
              </a:rPr>
              <a:t>and</a:t>
            </a:r>
            <a:r>
              <a:rPr sz="1800" spc="-50">
                <a:solidFill>
                  <a:srgbClr val="2A9A92"/>
                </a:solidFill>
              </a:rPr>
              <a:t> </a:t>
            </a:r>
            <a:r>
              <a:rPr sz="1800">
                <a:solidFill>
                  <a:srgbClr val="2A9A92"/>
                </a:solidFill>
              </a:rPr>
              <a:t>worker</a:t>
            </a:r>
            <a:r>
              <a:rPr sz="1800" spc="-35">
                <a:solidFill>
                  <a:srgbClr val="2A9A92"/>
                </a:solidFill>
              </a:rPr>
              <a:t> </a:t>
            </a:r>
            <a:r>
              <a:rPr sz="1800">
                <a:solidFill>
                  <a:srgbClr val="2A9A92"/>
                </a:solidFill>
              </a:rPr>
              <a:t>access</a:t>
            </a:r>
            <a:r>
              <a:rPr sz="1800" spc="-50">
                <a:solidFill>
                  <a:srgbClr val="2A9A92"/>
                </a:solidFill>
              </a:rPr>
              <a:t> </a:t>
            </a:r>
            <a:r>
              <a:rPr sz="1800">
                <a:solidFill>
                  <a:srgbClr val="2A9A92"/>
                </a:solidFill>
              </a:rPr>
              <a:t>to</a:t>
            </a:r>
            <a:r>
              <a:rPr sz="1800" spc="-25">
                <a:solidFill>
                  <a:srgbClr val="2A9A92"/>
                </a:solidFill>
              </a:rPr>
              <a:t> pay </a:t>
            </a:r>
            <a:r>
              <a:rPr sz="1800">
                <a:solidFill>
                  <a:srgbClr val="2A9A92"/>
                </a:solidFill>
              </a:rPr>
              <a:t>stub</a:t>
            </a:r>
            <a:r>
              <a:rPr sz="1800" spc="-20">
                <a:solidFill>
                  <a:srgbClr val="2A9A92"/>
                </a:solidFill>
              </a:rPr>
              <a:t> </a:t>
            </a:r>
            <a:r>
              <a:rPr sz="1800">
                <a:solidFill>
                  <a:srgbClr val="2A9A92"/>
                </a:solidFill>
              </a:rPr>
              <a:t>information</a:t>
            </a:r>
            <a:r>
              <a:rPr sz="1800" spc="-25">
                <a:solidFill>
                  <a:srgbClr val="2A9A92"/>
                </a:solidFill>
              </a:rPr>
              <a:t> </a:t>
            </a:r>
            <a:r>
              <a:rPr sz="1800">
                <a:solidFill>
                  <a:srgbClr val="2A9A92"/>
                </a:solidFill>
              </a:rPr>
              <a:t>and</a:t>
            </a:r>
            <a:r>
              <a:rPr sz="1800" spc="-30">
                <a:solidFill>
                  <a:srgbClr val="2A9A92"/>
                </a:solidFill>
              </a:rPr>
              <a:t> </a:t>
            </a:r>
            <a:r>
              <a:rPr sz="1800" spc="-10">
                <a:solidFill>
                  <a:srgbClr val="2A9A92"/>
                </a:solidFill>
              </a:rPr>
              <a:t>history.</a:t>
            </a:r>
            <a:endParaRPr sz="1800"/>
          </a:p>
        </p:txBody>
      </p:sp>
      <p:grpSp>
        <p:nvGrpSpPr>
          <p:cNvPr id="7" name="object 7"/>
          <p:cNvGrpSpPr/>
          <p:nvPr/>
        </p:nvGrpSpPr>
        <p:grpSpPr>
          <a:xfrm>
            <a:off x="4564053" y="2365416"/>
            <a:ext cx="7164070" cy="3769360"/>
            <a:chOff x="4564053" y="2365416"/>
            <a:chExt cx="7164070" cy="3769360"/>
          </a:xfrm>
        </p:grpSpPr>
        <p:pic>
          <p:nvPicPr>
            <p:cNvPr id="8" name="object 8"/>
            <p:cNvPicPr/>
            <p:nvPr/>
          </p:nvPicPr>
          <p:blipFill>
            <a:blip r:embed="rId4" cstate="print"/>
            <a:stretch>
              <a:fillRect/>
            </a:stretch>
          </p:blipFill>
          <p:spPr>
            <a:xfrm>
              <a:off x="4564053" y="2365416"/>
              <a:ext cx="7163654" cy="3769008"/>
            </a:xfrm>
            <a:prstGeom prst="rect">
              <a:avLst/>
            </a:prstGeom>
          </p:spPr>
        </p:pic>
        <p:sp>
          <p:nvSpPr>
            <p:cNvPr id="9" name="object 9"/>
            <p:cNvSpPr/>
            <p:nvPr/>
          </p:nvSpPr>
          <p:spPr>
            <a:xfrm>
              <a:off x="5876899" y="5596648"/>
              <a:ext cx="1526540" cy="90170"/>
            </a:xfrm>
            <a:custGeom>
              <a:avLst/>
              <a:gdLst/>
              <a:ahLst/>
              <a:cxnLst/>
              <a:rect l="l" t="t" r="r" b="b"/>
              <a:pathLst>
                <a:path w="1526540" h="90170">
                  <a:moveTo>
                    <a:pt x="1526400" y="0"/>
                  </a:moveTo>
                  <a:lnTo>
                    <a:pt x="0" y="0"/>
                  </a:lnTo>
                  <a:lnTo>
                    <a:pt x="0" y="89776"/>
                  </a:lnTo>
                  <a:lnTo>
                    <a:pt x="1526400" y="89776"/>
                  </a:lnTo>
                  <a:lnTo>
                    <a:pt x="1526400" y="0"/>
                  </a:lnTo>
                  <a:close/>
                </a:path>
              </a:pathLst>
            </a:custGeom>
            <a:solidFill>
              <a:srgbClr val="FFFFFF"/>
            </a:solidFill>
          </p:spPr>
          <p:txBody>
            <a:bodyPr wrap="square" lIns="0" tIns="0" rIns="0" bIns="0" rtlCol="0"/>
            <a:lstStyle/>
            <a:p>
              <a:endParaRPr/>
            </a:p>
          </p:txBody>
        </p:sp>
      </p:grpSp>
      <p:sp>
        <p:nvSpPr>
          <p:cNvPr id="10" name="object 10"/>
          <p:cNvSpPr txBox="1"/>
          <p:nvPr/>
        </p:nvSpPr>
        <p:spPr>
          <a:xfrm>
            <a:off x="4559287" y="2360650"/>
            <a:ext cx="7173595" cy="3778885"/>
          </a:xfrm>
          <a:prstGeom prst="rect">
            <a:avLst/>
          </a:prstGeom>
          <a:ln w="9525">
            <a:solidFill>
              <a:srgbClr val="000000"/>
            </a:solidFill>
          </a:ln>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520"/>
              </a:spcBef>
            </a:pPr>
            <a:endParaRPr sz="700">
              <a:latin typeface="Times New Roman"/>
              <a:cs typeface="Times New Roman"/>
            </a:endParaRPr>
          </a:p>
          <a:p>
            <a:pPr marL="1945639">
              <a:lnSpc>
                <a:spcPct val="100000"/>
              </a:lnSpc>
            </a:pPr>
            <a:r>
              <a:rPr sz="700">
                <a:latin typeface="Calibri"/>
                <a:cs typeface="Calibri"/>
              </a:rPr>
              <a:t>Thumb,</a:t>
            </a:r>
            <a:r>
              <a:rPr sz="700" spc="125">
                <a:latin typeface="Calibri"/>
                <a:cs typeface="Calibri"/>
              </a:rPr>
              <a:t> </a:t>
            </a:r>
            <a:r>
              <a:rPr sz="700" spc="-25">
                <a:latin typeface="Calibri"/>
                <a:cs typeface="Calibri"/>
              </a:rPr>
              <a:t>Tom</a:t>
            </a:r>
            <a:endParaRPr sz="700">
              <a:latin typeface="Calibri"/>
              <a:cs typeface="Calibri"/>
            </a:endParaRPr>
          </a:p>
        </p:txBody>
      </p:sp>
      <p:sp>
        <p:nvSpPr>
          <p:cNvPr id="11" name="object 11"/>
          <p:cNvSpPr txBox="1"/>
          <p:nvPr/>
        </p:nvSpPr>
        <p:spPr>
          <a:xfrm>
            <a:off x="5876899" y="5911887"/>
            <a:ext cx="1633855" cy="139065"/>
          </a:xfrm>
          <a:prstGeom prst="rect">
            <a:avLst/>
          </a:prstGeom>
          <a:solidFill>
            <a:srgbClr val="FFFFFF"/>
          </a:solidFill>
        </p:spPr>
        <p:txBody>
          <a:bodyPr vert="horz" wrap="square" lIns="0" tIns="0" rIns="0" bIns="0" rtlCol="0">
            <a:spAutoFit/>
          </a:bodyPr>
          <a:lstStyle/>
          <a:p>
            <a:pPr marL="640715">
              <a:lnSpc>
                <a:spcPts val="825"/>
              </a:lnSpc>
            </a:pPr>
            <a:r>
              <a:rPr sz="700">
                <a:latin typeface="Calibri"/>
                <a:cs typeface="Calibri"/>
              </a:rPr>
              <a:t>Thumb,</a:t>
            </a:r>
            <a:r>
              <a:rPr sz="700" spc="125">
                <a:latin typeface="Calibri"/>
                <a:cs typeface="Calibri"/>
              </a:rPr>
              <a:t> </a:t>
            </a:r>
            <a:r>
              <a:rPr sz="700" spc="-25">
                <a:latin typeface="Calibri"/>
                <a:cs typeface="Calibri"/>
              </a:rPr>
              <a:t>Ron</a:t>
            </a:r>
            <a:endParaRPr sz="700">
              <a:latin typeface="Calibri"/>
              <a:cs typeface="Calibri"/>
            </a:endParaRPr>
          </a:p>
        </p:txBody>
      </p:sp>
      <p:sp>
        <p:nvSpPr>
          <p:cNvPr id="12" name="object 12"/>
          <p:cNvSpPr txBox="1"/>
          <p:nvPr/>
        </p:nvSpPr>
        <p:spPr>
          <a:xfrm>
            <a:off x="5094516" y="3990111"/>
            <a:ext cx="1900555" cy="1045210"/>
          </a:xfrm>
          <a:prstGeom prst="rect">
            <a:avLst/>
          </a:prstGeom>
          <a:solidFill>
            <a:srgbClr val="FFFFFF"/>
          </a:solidFill>
        </p:spPr>
        <p:txBody>
          <a:bodyPr vert="horz" wrap="square" lIns="0" tIns="37465" rIns="0" bIns="0" rtlCol="0">
            <a:spAutoFit/>
          </a:bodyPr>
          <a:lstStyle/>
          <a:p>
            <a:pPr>
              <a:lnSpc>
                <a:spcPct val="100000"/>
              </a:lnSpc>
              <a:spcBef>
                <a:spcPts val="295"/>
              </a:spcBef>
            </a:pPr>
            <a:endParaRPr sz="1100">
              <a:latin typeface="Times New Roman"/>
              <a:cs typeface="Times New Roman"/>
            </a:endParaRPr>
          </a:p>
          <a:p>
            <a:pPr marL="278130">
              <a:lnSpc>
                <a:spcPct val="100000"/>
              </a:lnSpc>
            </a:pPr>
            <a:r>
              <a:rPr sz="1100">
                <a:latin typeface="Calibri"/>
                <a:cs typeface="Calibri"/>
              </a:rPr>
              <a:t>Ron</a:t>
            </a:r>
            <a:r>
              <a:rPr sz="1100" spc="85">
                <a:latin typeface="Calibri"/>
                <a:cs typeface="Calibri"/>
              </a:rPr>
              <a:t> </a:t>
            </a:r>
            <a:r>
              <a:rPr sz="1100" spc="-10">
                <a:latin typeface="Calibri"/>
                <a:cs typeface="Calibri"/>
              </a:rPr>
              <a:t>Thumb</a:t>
            </a:r>
            <a:endParaRPr sz="1100">
              <a:latin typeface="Calibri"/>
              <a:cs typeface="Calibri"/>
            </a:endParaRPr>
          </a:p>
          <a:p>
            <a:pPr marL="278130">
              <a:lnSpc>
                <a:spcPct val="100000"/>
              </a:lnSpc>
            </a:pPr>
            <a:r>
              <a:rPr sz="1100">
                <a:latin typeface="Calibri"/>
                <a:cs typeface="Calibri"/>
              </a:rPr>
              <a:t>123</a:t>
            </a:r>
            <a:r>
              <a:rPr sz="1100" spc="180">
                <a:latin typeface="Calibri"/>
                <a:cs typeface="Calibri"/>
              </a:rPr>
              <a:t> </a:t>
            </a:r>
            <a:r>
              <a:rPr sz="1100">
                <a:latin typeface="Calibri"/>
                <a:cs typeface="Calibri"/>
              </a:rPr>
              <a:t>Lilliput</a:t>
            </a:r>
            <a:r>
              <a:rPr sz="1100" spc="155">
                <a:latin typeface="Calibri"/>
                <a:cs typeface="Calibri"/>
              </a:rPr>
              <a:t> </a:t>
            </a:r>
            <a:r>
              <a:rPr sz="1100" spc="-20">
                <a:latin typeface="Calibri"/>
                <a:cs typeface="Calibri"/>
              </a:rPr>
              <a:t>Lane</a:t>
            </a:r>
            <a:endParaRPr sz="1100">
              <a:latin typeface="Calibri"/>
              <a:cs typeface="Calibri"/>
            </a:endParaRPr>
          </a:p>
          <a:p>
            <a:pPr marL="278130">
              <a:lnSpc>
                <a:spcPct val="100000"/>
              </a:lnSpc>
            </a:pPr>
            <a:r>
              <a:rPr sz="1100" spc="30">
                <a:latin typeface="Calibri"/>
                <a:cs typeface="Calibri"/>
              </a:rPr>
              <a:t>Tallahassee,</a:t>
            </a:r>
            <a:r>
              <a:rPr sz="1100" spc="80">
                <a:latin typeface="Calibri"/>
                <a:cs typeface="Calibri"/>
              </a:rPr>
              <a:t> </a:t>
            </a:r>
            <a:r>
              <a:rPr sz="1100" spc="75">
                <a:latin typeface="Calibri"/>
                <a:cs typeface="Calibri"/>
              </a:rPr>
              <a:t>FL</a:t>
            </a:r>
            <a:r>
              <a:rPr sz="1100" spc="105">
                <a:latin typeface="Calibri"/>
                <a:cs typeface="Calibri"/>
              </a:rPr>
              <a:t> </a:t>
            </a:r>
            <a:r>
              <a:rPr sz="1100" spc="-10">
                <a:latin typeface="Calibri"/>
                <a:cs typeface="Calibri"/>
              </a:rPr>
              <a:t>32301</a:t>
            </a:r>
            <a:endParaRPr sz="1100">
              <a:latin typeface="Calibri"/>
              <a:cs typeface="Calibri"/>
            </a:endParaRPr>
          </a:p>
        </p:txBody>
      </p:sp>
      <p:pic>
        <p:nvPicPr>
          <p:cNvPr id="13" name="object 13"/>
          <p:cNvPicPr/>
          <p:nvPr/>
        </p:nvPicPr>
        <p:blipFill>
          <a:blip r:embed="rId5" cstate="print"/>
          <a:stretch>
            <a:fillRect/>
          </a:stretch>
        </p:blipFill>
        <p:spPr>
          <a:xfrm>
            <a:off x="4959934" y="2469415"/>
            <a:ext cx="1677454" cy="398473"/>
          </a:xfrm>
          <a:prstGeom prst="rect">
            <a:avLst/>
          </a:prstGeom>
        </p:spPr>
      </p:pic>
      <p:sp>
        <p:nvSpPr>
          <p:cNvPr id="14" name="object 14"/>
          <p:cNvSpPr txBox="1"/>
          <p:nvPr/>
        </p:nvSpPr>
        <p:spPr>
          <a:xfrm>
            <a:off x="3081337" y="3568001"/>
            <a:ext cx="1224280" cy="277495"/>
          </a:xfrm>
          <a:prstGeom prst="rect">
            <a:avLst/>
          </a:prstGeom>
          <a:solidFill>
            <a:srgbClr val="CCCCCC"/>
          </a:solidFill>
        </p:spPr>
        <p:txBody>
          <a:bodyPr vert="horz" wrap="square" lIns="0" tIns="38100" rIns="0" bIns="0" rtlCol="0">
            <a:spAutoFit/>
          </a:bodyPr>
          <a:lstStyle/>
          <a:p>
            <a:pPr marL="90805">
              <a:lnSpc>
                <a:spcPct val="100000"/>
              </a:lnSpc>
              <a:spcBef>
                <a:spcPts val="300"/>
              </a:spcBef>
            </a:pPr>
            <a:r>
              <a:rPr sz="1200">
                <a:latin typeface="Calibri"/>
                <a:cs typeface="Calibri"/>
              </a:rPr>
              <a:t>Ron</a:t>
            </a:r>
            <a:r>
              <a:rPr sz="1200" spc="65">
                <a:latin typeface="Calibri"/>
                <a:cs typeface="Calibri"/>
              </a:rPr>
              <a:t> </a:t>
            </a:r>
            <a:r>
              <a:rPr sz="1200" spc="-10">
                <a:latin typeface="Calibri"/>
                <a:cs typeface="Calibri"/>
              </a:rPr>
              <a:t>Thumb</a:t>
            </a:r>
            <a:endParaRPr sz="1200">
              <a:latin typeface="Calibri"/>
              <a:cs typeface="Calibri"/>
            </a:endParaRPr>
          </a:p>
        </p:txBody>
      </p:sp>
      <p:grpSp>
        <p:nvGrpSpPr>
          <p:cNvPr id="15" name="object 15"/>
          <p:cNvGrpSpPr/>
          <p:nvPr/>
        </p:nvGrpSpPr>
        <p:grpSpPr>
          <a:xfrm>
            <a:off x="501015" y="4493209"/>
            <a:ext cx="799465" cy="227965"/>
            <a:chOff x="501015" y="4493209"/>
            <a:chExt cx="799465" cy="227965"/>
          </a:xfrm>
        </p:grpSpPr>
        <p:sp>
          <p:nvSpPr>
            <p:cNvPr id="16" name="object 16"/>
            <p:cNvSpPr/>
            <p:nvPr/>
          </p:nvSpPr>
          <p:spPr>
            <a:xfrm>
              <a:off x="507365" y="4499559"/>
              <a:ext cx="786765" cy="215265"/>
            </a:xfrm>
            <a:custGeom>
              <a:avLst/>
              <a:gdLst/>
              <a:ahLst/>
              <a:cxnLst/>
              <a:rect l="l" t="t" r="r" b="b"/>
              <a:pathLst>
                <a:path w="786765" h="215264">
                  <a:moveTo>
                    <a:pt x="786409" y="0"/>
                  </a:moveTo>
                  <a:lnTo>
                    <a:pt x="0" y="0"/>
                  </a:lnTo>
                  <a:lnTo>
                    <a:pt x="0" y="215061"/>
                  </a:lnTo>
                  <a:lnTo>
                    <a:pt x="786409" y="215061"/>
                  </a:lnTo>
                  <a:lnTo>
                    <a:pt x="786409" y="0"/>
                  </a:lnTo>
                  <a:close/>
                </a:path>
              </a:pathLst>
            </a:custGeom>
            <a:solidFill>
              <a:srgbClr val="2A9A92"/>
            </a:solidFill>
          </p:spPr>
          <p:txBody>
            <a:bodyPr wrap="square" lIns="0" tIns="0" rIns="0" bIns="0" rtlCol="0"/>
            <a:lstStyle/>
            <a:p>
              <a:endParaRPr/>
            </a:p>
          </p:txBody>
        </p:sp>
        <p:sp>
          <p:nvSpPr>
            <p:cNvPr id="17" name="object 17"/>
            <p:cNvSpPr/>
            <p:nvPr/>
          </p:nvSpPr>
          <p:spPr>
            <a:xfrm>
              <a:off x="507365" y="4499559"/>
              <a:ext cx="786765" cy="215265"/>
            </a:xfrm>
            <a:custGeom>
              <a:avLst/>
              <a:gdLst/>
              <a:ahLst/>
              <a:cxnLst/>
              <a:rect l="l" t="t" r="r" b="b"/>
              <a:pathLst>
                <a:path w="786765" h="215264">
                  <a:moveTo>
                    <a:pt x="0" y="0"/>
                  </a:moveTo>
                  <a:lnTo>
                    <a:pt x="786409" y="0"/>
                  </a:lnTo>
                  <a:lnTo>
                    <a:pt x="786409" y="215061"/>
                  </a:lnTo>
                  <a:lnTo>
                    <a:pt x="0" y="215061"/>
                  </a:lnTo>
                  <a:lnTo>
                    <a:pt x="0" y="0"/>
                  </a:lnTo>
                  <a:close/>
                </a:path>
              </a:pathLst>
            </a:custGeom>
            <a:ln w="12700">
              <a:solidFill>
                <a:srgbClr val="495661"/>
              </a:solidFill>
            </a:ln>
          </p:spPr>
          <p:txBody>
            <a:bodyPr wrap="square" lIns="0" tIns="0" rIns="0" bIns="0" rtlCol="0"/>
            <a:lstStyle/>
            <a:p>
              <a:endParaRPr/>
            </a:p>
          </p:txBody>
        </p:sp>
      </p:grpSp>
      <p:sp>
        <p:nvSpPr>
          <p:cNvPr id="18" name="object 18"/>
          <p:cNvSpPr txBox="1"/>
          <p:nvPr/>
        </p:nvSpPr>
        <p:spPr>
          <a:xfrm>
            <a:off x="11059159" y="6418145"/>
            <a:ext cx="214629" cy="228600"/>
          </a:xfrm>
          <a:prstGeom prst="rect">
            <a:avLst/>
          </a:prstGeom>
        </p:spPr>
        <p:txBody>
          <a:bodyPr vert="horz" wrap="square" lIns="0" tIns="24765" rIns="0" bIns="0" rtlCol="0">
            <a:spAutoFit/>
          </a:bodyPr>
          <a:lstStyle/>
          <a:p>
            <a:pPr marL="12700">
              <a:lnSpc>
                <a:spcPct val="100000"/>
              </a:lnSpc>
              <a:spcBef>
                <a:spcPts val="195"/>
              </a:spcBef>
            </a:pPr>
            <a:r>
              <a:rPr sz="1200" spc="60">
                <a:solidFill>
                  <a:srgbClr val="626469"/>
                </a:solidFill>
                <a:latin typeface="Segoe UI"/>
                <a:cs typeface="Segoe UI"/>
              </a:rPr>
              <a:t>46</a:t>
            </a:r>
            <a:endParaRPr sz="1200">
              <a:latin typeface="Segoe UI"/>
              <a:cs typeface="Segoe U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7999"/>
            </a:xfrm>
            <a:prstGeom prst="rect">
              <a:avLst/>
            </a:prstGeom>
          </p:spPr>
        </p:pic>
        <p:sp>
          <p:nvSpPr>
            <p:cNvPr id="4" name="object 4"/>
            <p:cNvSpPr/>
            <p:nvPr/>
          </p:nvSpPr>
          <p:spPr>
            <a:xfrm>
              <a:off x="0" y="4914"/>
              <a:ext cx="12192000" cy="6853555"/>
            </a:xfrm>
            <a:custGeom>
              <a:avLst/>
              <a:gdLst/>
              <a:ahLst/>
              <a:cxnLst/>
              <a:rect l="l" t="t" r="r" b="b"/>
              <a:pathLst>
                <a:path w="12192000" h="6853555">
                  <a:moveTo>
                    <a:pt x="12192000" y="2376170"/>
                  </a:moveTo>
                  <a:lnTo>
                    <a:pt x="0" y="2376170"/>
                  </a:lnTo>
                  <a:lnTo>
                    <a:pt x="0" y="6853085"/>
                  </a:lnTo>
                  <a:lnTo>
                    <a:pt x="12192000" y="6853085"/>
                  </a:lnTo>
                  <a:lnTo>
                    <a:pt x="12192000" y="2376170"/>
                  </a:lnTo>
                  <a:close/>
                </a:path>
                <a:path w="12192000" h="6853555">
                  <a:moveTo>
                    <a:pt x="12192000" y="0"/>
                  </a:moveTo>
                  <a:lnTo>
                    <a:pt x="0" y="0"/>
                  </a:lnTo>
                  <a:lnTo>
                    <a:pt x="0" y="2375916"/>
                  </a:lnTo>
                  <a:lnTo>
                    <a:pt x="12192000" y="2375916"/>
                  </a:lnTo>
                  <a:lnTo>
                    <a:pt x="12192000" y="0"/>
                  </a:lnTo>
                  <a:close/>
                </a:path>
              </a:pathLst>
            </a:custGeom>
            <a:solidFill>
              <a:srgbClr val="616369">
                <a:alpha val="54901"/>
              </a:srgbClr>
            </a:solidFill>
          </p:spPr>
          <p:txBody>
            <a:bodyPr wrap="square" lIns="0" tIns="0" rIns="0" bIns="0" rtlCol="0"/>
            <a:lstStyle/>
            <a:p>
              <a:endParaRPr/>
            </a:p>
          </p:txBody>
        </p:sp>
        <p:sp>
          <p:nvSpPr>
            <p:cNvPr id="5" name="object 5"/>
            <p:cNvSpPr/>
            <p:nvPr/>
          </p:nvSpPr>
          <p:spPr>
            <a:xfrm>
              <a:off x="2449067" y="2048979"/>
              <a:ext cx="6804659" cy="2106930"/>
            </a:xfrm>
            <a:custGeom>
              <a:avLst/>
              <a:gdLst/>
              <a:ahLst/>
              <a:cxnLst/>
              <a:rect l="l" t="t" r="r" b="b"/>
              <a:pathLst>
                <a:path w="6804659" h="2106929">
                  <a:moveTo>
                    <a:pt x="0" y="0"/>
                  </a:moveTo>
                  <a:lnTo>
                    <a:pt x="6804240" y="0"/>
                  </a:lnTo>
                  <a:lnTo>
                    <a:pt x="6804240" y="2106345"/>
                  </a:lnTo>
                  <a:lnTo>
                    <a:pt x="0" y="2106345"/>
                  </a:lnTo>
                  <a:lnTo>
                    <a:pt x="0" y="0"/>
                  </a:lnTo>
                  <a:close/>
                </a:path>
              </a:pathLst>
            </a:custGeom>
            <a:ln w="38099">
              <a:solidFill>
                <a:srgbClr val="FFFFFF"/>
              </a:solidFill>
            </a:ln>
          </p:spPr>
          <p:txBody>
            <a:bodyPr wrap="square" lIns="0" tIns="0" rIns="0" bIns="0" rtlCol="0"/>
            <a:lstStyle/>
            <a:p>
              <a:endParaRPr/>
            </a:p>
          </p:txBody>
        </p:sp>
      </p:grpSp>
      <p:sp>
        <p:nvSpPr>
          <p:cNvPr id="6" name="object 6"/>
          <p:cNvSpPr txBox="1">
            <a:spLocks noGrp="1"/>
          </p:cNvSpPr>
          <p:nvPr>
            <p:ph type="title"/>
          </p:nvPr>
        </p:nvSpPr>
        <p:spPr>
          <a:xfrm>
            <a:off x="3951334" y="2273643"/>
            <a:ext cx="3764279" cy="1854200"/>
          </a:xfrm>
          <a:prstGeom prst="rect">
            <a:avLst/>
          </a:prstGeom>
        </p:spPr>
        <p:txBody>
          <a:bodyPr vert="horz" wrap="square" lIns="0" tIns="12700" rIns="0" bIns="0" rtlCol="0">
            <a:spAutoFit/>
          </a:bodyPr>
          <a:lstStyle/>
          <a:p>
            <a:pPr marL="12700" marR="5080" indent="353060">
              <a:lnSpc>
                <a:spcPct val="100000"/>
              </a:lnSpc>
              <a:spcBef>
                <a:spcPts val="100"/>
              </a:spcBef>
            </a:pPr>
            <a:r>
              <a:rPr sz="6000" b="0" spc="120">
                <a:latin typeface="Segoe UI"/>
                <a:cs typeface="Segoe UI"/>
              </a:rPr>
              <a:t>Program </a:t>
            </a:r>
            <a:r>
              <a:rPr sz="6000" b="0" spc="125">
                <a:latin typeface="Segoe UI"/>
                <a:cs typeface="Segoe UI"/>
              </a:rPr>
              <a:t>Reminders</a:t>
            </a:r>
            <a:endParaRPr sz="6000">
              <a:latin typeface="Segoe UI"/>
              <a:cs typeface="Segoe UI"/>
            </a:endParaRPr>
          </a:p>
        </p:txBody>
      </p:sp>
      <p:pic>
        <p:nvPicPr>
          <p:cNvPr id="7" name="object 7"/>
          <p:cNvPicPr/>
          <p:nvPr/>
        </p:nvPicPr>
        <p:blipFill>
          <a:blip r:embed="rId3" cstate="print"/>
          <a:stretch>
            <a:fillRect/>
          </a:stretch>
        </p:blipFill>
        <p:spPr>
          <a:xfrm>
            <a:off x="222504" y="374904"/>
            <a:ext cx="2226563" cy="52882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3956685" cy="6858000"/>
            <a:chOff x="0" y="0"/>
            <a:chExt cx="3956685" cy="6858000"/>
          </a:xfrm>
        </p:grpSpPr>
        <p:sp>
          <p:nvSpPr>
            <p:cNvPr id="3" name="object 3"/>
            <p:cNvSpPr/>
            <p:nvPr/>
          </p:nvSpPr>
          <p:spPr>
            <a:xfrm>
              <a:off x="0" y="0"/>
              <a:ext cx="3956685" cy="6858000"/>
            </a:xfrm>
            <a:custGeom>
              <a:avLst/>
              <a:gdLst/>
              <a:ahLst/>
              <a:cxnLst/>
              <a:rect l="l" t="t" r="r" b="b"/>
              <a:pathLst>
                <a:path w="3956685" h="6858000">
                  <a:moveTo>
                    <a:pt x="3956621" y="0"/>
                  </a:moveTo>
                  <a:lnTo>
                    <a:pt x="0" y="0"/>
                  </a:lnTo>
                  <a:lnTo>
                    <a:pt x="0" y="6858000"/>
                  </a:lnTo>
                  <a:lnTo>
                    <a:pt x="3956621" y="6858000"/>
                  </a:lnTo>
                  <a:lnTo>
                    <a:pt x="3956621" y="0"/>
                  </a:lnTo>
                  <a:close/>
                </a:path>
              </a:pathLst>
            </a:custGeom>
            <a:solidFill>
              <a:srgbClr val="79DBD3"/>
            </a:solidFill>
          </p:spPr>
          <p:txBody>
            <a:bodyPr wrap="square" lIns="0" tIns="0" rIns="0" bIns="0" rtlCol="0"/>
            <a:lstStyle/>
            <a:p>
              <a:endParaRPr/>
            </a:p>
          </p:txBody>
        </p:sp>
        <p:pic>
          <p:nvPicPr>
            <p:cNvPr id="4" name="object 4"/>
            <p:cNvPicPr/>
            <p:nvPr/>
          </p:nvPicPr>
          <p:blipFill>
            <a:blip r:embed="rId3" cstate="print"/>
            <a:stretch>
              <a:fillRect/>
            </a:stretch>
          </p:blipFill>
          <p:spPr>
            <a:xfrm>
              <a:off x="182296" y="198959"/>
              <a:ext cx="438171" cy="529068"/>
            </a:xfrm>
            <a:prstGeom prst="rect">
              <a:avLst/>
            </a:prstGeom>
          </p:spPr>
        </p:pic>
      </p:grpSp>
      <p:sp>
        <p:nvSpPr>
          <p:cNvPr id="5" name="object 5"/>
          <p:cNvSpPr txBox="1">
            <a:spLocks noGrp="1"/>
          </p:cNvSpPr>
          <p:nvPr>
            <p:ph type="title"/>
          </p:nvPr>
        </p:nvSpPr>
        <p:spPr>
          <a:xfrm>
            <a:off x="706768" y="327798"/>
            <a:ext cx="2977515" cy="391160"/>
          </a:xfrm>
          <a:prstGeom prst="rect">
            <a:avLst/>
          </a:prstGeom>
        </p:spPr>
        <p:txBody>
          <a:bodyPr vert="horz" wrap="square" lIns="0" tIns="12700" rIns="0" bIns="0" rtlCol="0">
            <a:spAutoFit/>
          </a:bodyPr>
          <a:lstStyle/>
          <a:p>
            <a:pPr marL="12700">
              <a:lnSpc>
                <a:spcPct val="100000"/>
              </a:lnSpc>
              <a:spcBef>
                <a:spcPts val="100"/>
              </a:spcBef>
            </a:pPr>
            <a:r>
              <a:rPr b="1">
                <a:latin typeface="Segoe UI Semibold"/>
                <a:cs typeface="Segoe UI Semibold"/>
              </a:rPr>
              <a:t>New</a:t>
            </a:r>
            <a:r>
              <a:rPr b="1" spc="-30">
                <a:latin typeface="Segoe UI Semibold"/>
                <a:cs typeface="Segoe UI Semibold"/>
              </a:rPr>
              <a:t> </a:t>
            </a:r>
            <a:r>
              <a:rPr b="1">
                <a:latin typeface="Segoe UI Semibold"/>
                <a:cs typeface="Segoe UI Semibold"/>
              </a:rPr>
              <a:t>Jersey</a:t>
            </a:r>
            <a:r>
              <a:rPr b="1" spc="-15">
                <a:latin typeface="Segoe UI Semibold"/>
                <a:cs typeface="Segoe UI Semibold"/>
              </a:rPr>
              <a:t> </a:t>
            </a:r>
            <a:r>
              <a:rPr b="1">
                <a:latin typeface="Segoe UI Semibold"/>
                <a:cs typeface="Segoe UI Semibold"/>
              </a:rPr>
              <a:t>Sick</a:t>
            </a:r>
            <a:r>
              <a:rPr b="1" spc="-20">
                <a:latin typeface="Segoe UI Semibold"/>
                <a:cs typeface="Segoe UI Semibold"/>
              </a:rPr>
              <a:t> Time</a:t>
            </a:r>
          </a:p>
        </p:txBody>
      </p:sp>
      <p:sp>
        <p:nvSpPr>
          <p:cNvPr id="6" name="object 6"/>
          <p:cNvSpPr txBox="1"/>
          <p:nvPr/>
        </p:nvSpPr>
        <p:spPr>
          <a:xfrm>
            <a:off x="280150" y="1724113"/>
            <a:ext cx="3308985" cy="3865879"/>
          </a:xfrm>
          <a:prstGeom prst="rect">
            <a:avLst/>
          </a:prstGeom>
        </p:spPr>
        <p:txBody>
          <a:bodyPr vert="horz" wrap="square" lIns="0" tIns="12700" rIns="0" bIns="0" rtlCol="0">
            <a:spAutoFit/>
          </a:bodyPr>
          <a:lstStyle/>
          <a:p>
            <a:pPr marL="299085" marR="147320" indent="-287020">
              <a:lnSpc>
                <a:spcPct val="100000"/>
              </a:lnSpc>
              <a:spcBef>
                <a:spcPts val="100"/>
              </a:spcBef>
            </a:pPr>
            <a:r>
              <a:rPr sz="1800">
                <a:solidFill>
                  <a:srgbClr val="2A9A92"/>
                </a:solidFill>
                <a:latin typeface="Wingdings 3"/>
                <a:cs typeface="Wingdings 3"/>
              </a:rPr>
              <a:t></a:t>
            </a:r>
            <a:r>
              <a:rPr sz="1800" spc="300">
                <a:solidFill>
                  <a:srgbClr val="2A9A92"/>
                </a:solidFill>
                <a:latin typeface="Times New Roman"/>
                <a:cs typeface="Times New Roman"/>
              </a:rPr>
              <a:t> </a:t>
            </a:r>
            <a:r>
              <a:rPr sz="1800" spc="65">
                <a:solidFill>
                  <a:srgbClr val="FFFFFF"/>
                </a:solidFill>
                <a:latin typeface="Calibri"/>
                <a:cs typeface="Calibri"/>
              </a:rPr>
              <a:t>Sick</a:t>
            </a:r>
            <a:r>
              <a:rPr sz="1800" spc="135">
                <a:solidFill>
                  <a:srgbClr val="FFFFFF"/>
                </a:solidFill>
                <a:latin typeface="Calibri"/>
                <a:cs typeface="Calibri"/>
              </a:rPr>
              <a:t> </a:t>
            </a:r>
            <a:r>
              <a:rPr sz="1800">
                <a:solidFill>
                  <a:srgbClr val="FFFFFF"/>
                </a:solidFill>
                <a:latin typeface="Calibri"/>
                <a:cs typeface="Calibri"/>
              </a:rPr>
              <a:t>Time</a:t>
            </a:r>
            <a:r>
              <a:rPr sz="1800" spc="140">
                <a:solidFill>
                  <a:srgbClr val="FFFFFF"/>
                </a:solidFill>
                <a:latin typeface="Calibri"/>
                <a:cs typeface="Calibri"/>
              </a:rPr>
              <a:t> </a:t>
            </a:r>
            <a:r>
              <a:rPr sz="1800">
                <a:solidFill>
                  <a:srgbClr val="FFFFFF"/>
                </a:solidFill>
                <a:latin typeface="Calibri"/>
                <a:cs typeface="Calibri"/>
              </a:rPr>
              <a:t>must</a:t>
            </a:r>
            <a:r>
              <a:rPr sz="1800" spc="145">
                <a:solidFill>
                  <a:srgbClr val="FFFFFF"/>
                </a:solidFill>
                <a:latin typeface="Calibri"/>
                <a:cs typeface="Calibri"/>
              </a:rPr>
              <a:t> </a:t>
            </a:r>
            <a:r>
              <a:rPr sz="1800">
                <a:solidFill>
                  <a:srgbClr val="FFFFFF"/>
                </a:solidFill>
                <a:latin typeface="Calibri"/>
                <a:cs typeface="Calibri"/>
              </a:rPr>
              <a:t>be</a:t>
            </a:r>
            <a:r>
              <a:rPr sz="1800" spc="125">
                <a:solidFill>
                  <a:srgbClr val="FFFFFF"/>
                </a:solidFill>
                <a:latin typeface="Calibri"/>
                <a:cs typeface="Calibri"/>
              </a:rPr>
              <a:t> </a:t>
            </a:r>
            <a:r>
              <a:rPr sz="1800" spc="-10">
                <a:solidFill>
                  <a:srgbClr val="FFFFFF"/>
                </a:solidFill>
                <a:latin typeface="Calibri"/>
                <a:cs typeface="Calibri"/>
              </a:rPr>
              <a:t>submitted </a:t>
            </a:r>
            <a:r>
              <a:rPr sz="1800">
                <a:solidFill>
                  <a:srgbClr val="FFFFFF"/>
                </a:solidFill>
                <a:latin typeface="Calibri"/>
                <a:cs typeface="Calibri"/>
              </a:rPr>
              <a:t>within</a:t>
            </a:r>
            <a:r>
              <a:rPr sz="1800" spc="140">
                <a:solidFill>
                  <a:srgbClr val="FFFFFF"/>
                </a:solidFill>
                <a:latin typeface="Calibri"/>
                <a:cs typeface="Calibri"/>
              </a:rPr>
              <a:t> </a:t>
            </a:r>
            <a:r>
              <a:rPr sz="1800">
                <a:solidFill>
                  <a:srgbClr val="FFFFFF"/>
                </a:solidFill>
                <a:latin typeface="Calibri"/>
                <a:cs typeface="Calibri"/>
              </a:rPr>
              <a:t>30</a:t>
            </a:r>
            <a:r>
              <a:rPr sz="1800" spc="170">
                <a:solidFill>
                  <a:srgbClr val="FFFFFF"/>
                </a:solidFill>
                <a:latin typeface="Calibri"/>
                <a:cs typeface="Calibri"/>
              </a:rPr>
              <a:t> </a:t>
            </a:r>
            <a:r>
              <a:rPr sz="1800" spc="50">
                <a:solidFill>
                  <a:srgbClr val="FFFFFF"/>
                </a:solidFill>
                <a:latin typeface="Calibri"/>
                <a:cs typeface="Calibri"/>
              </a:rPr>
              <a:t>days</a:t>
            </a:r>
            <a:endParaRPr sz="1800">
              <a:latin typeface="Calibri"/>
              <a:cs typeface="Calibri"/>
            </a:endParaRPr>
          </a:p>
          <a:p>
            <a:pPr marL="299085" marR="5080" indent="-287020">
              <a:lnSpc>
                <a:spcPct val="100000"/>
              </a:lnSpc>
              <a:spcBef>
                <a:spcPts val="2160"/>
              </a:spcBef>
            </a:pPr>
            <a:r>
              <a:rPr sz="1800">
                <a:solidFill>
                  <a:srgbClr val="2A9A92"/>
                </a:solidFill>
                <a:latin typeface="Wingdings 3"/>
                <a:cs typeface="Wingdings 3"/>
              </a:rPr>
              <a:t></a:t>
            </a:r>
            <a:r>
              <a:rPr sz="1800" spc="280">
                <a:solidFill>
                  <a:srgbClr val="2A9A92"/>
                </a:solidFill>
                <a:latin typeface="Times New Roman"/>
                <a:cs typeface="Times New Roman"/>
              </a:rPr>
              <a:t> </a:t>
            </a:r>
            <a:r>
              <a:rPr sz="1800" spc="65">
                <a:solidFill>
                  <a:srgbClr val="FFFFFF"/>
                </a:solidFill>
                <a:latin typeface="Calibri"/>
                <a:cs typeface="Calibri"/>
              </a:rPr>
              <a:t>Sick</a:t>
            </a:r>
            <a:r>
              <a:rPr sz="1800" spc="120">
                <a:solidFill>
                  <a:srgbClr val="FFFFFF"/>
                </a:solidFill>
                <a:latin typeface="Calibri"/>
                <a:cs typeface="Calibri"/>
              </a:rPr>
              <a:t> </a:t>
            </a:r>
            <a:r>
              <a:rPr sz="1800">
                <a:solidFill>
                  <a:srgbClr val="FFFFFF"/>
                </a:solidFill>
                <a:latin typeface="Calibri"/>
                <a:cs typeface="Calibri"/>
              </a:rPr>
              <a:t>Time</a:t>
            </a:r>
            <a:r>
              <a:rPr sz="1800" spc="130">
                <a:solidFill>
                  <a:srgbClr val="FFFFFF"/>
                </a:solidFill>
                <a:latin typeface="Calibri"/>
                <a:cs typeface="Calibri"/>
              </a:rPr>
              <a:t> </a:t>
            </a:r>
            <a:r>
              <a:rPr sz="1800" spc="60">
                <a:solidFill>
                  <a:srgbClr val="FFFFFF"/>
                </a:solidFill>
                <a:latin typeface="Calibri"/>
                <a:cs typeface="Calibri"/>
              </a:rPr>
              <a:t>can</a:t>
            </a:r>
            <a:r>
              <a:rPr sz="1800" spc="125">
                <a:solidFill>
                  <a:srgbClr val="FFFFFF"/>
                </a:solidFill>
                <a:latin typeface="Calibri"/>
                <a:cs typeface="Calibri"/>
              </a:rPr>
              <a:t> </a:t>
            </a:r>
            <a:r>
              <a:rPr sz="1800">
                <a:solidFill>
                  <a:srgbClr val="FFFFFF"/>
                </a:solidFill>
                <a:latin typeface="Calibri"/>
                <a:cs typeface="Calibri"/>
              </a:rPr>
              <a:t>be</a:t>
            </a:r>
            <a:r>
              <a:rPr sz="1800" spc="125">
                <a:solidFill>
                  <a:srgbClr val="FFFFFF"/>
                </a:solidFill>
                <a:latin typeface="Calibri"/>
                <a:cs typeface="Calibri"/>
              </a:rPr>
              <a:t> </a:t>
            </a:r>
            <a:r>
              <a:rPr sz="1800">
                <a:solidFill>
                  <a:srgbClr val="FFFFFF"/>
                </a:solidFill>
                <a:latin typeface="Calibri"/>
                <a:cs typeface="Calibri"/>
              </a:rPr>
              <a:t>requested</a:t>
            </a:r>
            <a:r>
              <a:rPr sz="1800" spc="140">
                <a:solidFill>
                  <a:srgbClr val="FFFFFF"/>
                </a:solidFill>
                <a:latin typeface="Calibri"/>
                <a:cs typeface="Calibri"/>
              </a:rPr>
              <a:t> </a:t>
            </a:r>
            <a:r>
              <a:rPr sz="1800" spc="-25">
                <a:solidFill>
                  <a:srgbClr val="FFFFFF"/>
                </a:solidFill>
                <a:latin typeface="Calibri"/>
                <a:cs typeface="Calibri"/>
              </a:rPr>
              <a:t>on </a:t>
            </a:r>
            <a:r>
              <a:rPr sz="1800" spc="70">
                <a:solidFill>
                  <a:srgbClr val="FFFFFF"/>
                </a:solidFill>
                <a:latin typeface="Calibri"/>
                <a:cs typeface="Calibri"/>
              </a:rPr>
              <a:t>“Sick</a:t>
            </a:r>
            <a:r>
              <a:rPr sz="1800" spc="185">
                <a:solidFill>
                  <a:srgbClr val="FFFFFF"/>
                </a:solidFill>
                <a:latin typeface="Calibri"/>
                <a:cs typeface="Calibri"/>
              </a:rPr>
              <a:t> </a:t>
            </a:r>
            <a:r>
              <a:rPr sz="1800">
                <a:solidFill>
                  <a:srgbClr val="FFFFFF"/>
                </a:solidFill>
                <a:latin typeface="Calibri"/>
                <a:cs typeface="Calibri"/>
              </a:rPr>
              <a:t>Time</a:t>
            </a:r>
            <a:r>
              <a:rPr sz="1800" spc="190">
                <a:solidFill>
                  <a:srgbClr val="FFFFFF"/>
                </a:solidFill>
                <a:latin typeface="Calibri"/>
                <a:cs typeface="Calibri"/>
              </a:rPr>
              <a:t> </a:t>
            </a:r>
            <a:r>
              <a:rPr sz="1800">
                <a:solidFill>
                  <a:srgbClr val="FFFFFF"/>
                </a:solidFill>
                <a:latin typeface="Calibri"/>
                <a:cs typeface="Calibri"/>
              </a:rPr>
              <a:t>Request</a:t>
            </a:r>
            <a:r>
              <a:rPr sz="1800" spc="195">
                <a:solidFill>
                  <a:srgbClr val="FFFFFF"/>
                </a:solidFill>
                <a:latin typeface="Calibri"/>
                <a:cs typeface="Calibri"/>
              </a:rPr>
              <a:t> </a:t>
            </a:r>
            <a:r>
              <a:rPr sz="1800" spc="-20">
                <a:solidFill>
                  <a:srgbClr val="FFFFFF"/>
                </a:solidFill>
                <a:latin typeface="Calibri"/>
                <a:cs typeface="Calibri"/>
              </a:rPr>
              <a:t>Form”</a:t>
            </a:r>
            <a:endParaRPr sz="1800">
              <a:latin typeface="Calibri"/>
              <a:cs typeface="Calibri"/>
            </a:endParaRPr>
          </a:p>
          <a:p>
            <a:pPr marR="330835" algn="ctr">
              <a:lnSpc>
                <a:spcPct val="100000"/>
              </a:lnSpc>
            </a:pPr>
            <a:r>
              <a:rPr sz="1800" spc="-25">
                <a:solidFill>
                  <a:srgbClr val="FFFFFF"/>
                </a:solidFill>
                <a:latin typeface="Calibri"/>
                <a:cs typeface="Calibri"/>
              </a:rPr>
              <a:t>OR</a:t>
            </a:r>
            <a:endParaRPr sz="1800">
              <a:latin typeface="Calibri"/>
              <a:cs typeface="Calibri"/>
            </a:endParaRPr>
          </a:p>
          <a:p>
            <a:pPr marL="434340">
              <a:lnSpc>
                <a:spcPct val="100000"/>
              </a:lnSpc>
            </a:pPr>
            <a:r>
              <a:rPr sz="1800">
                <a:solidFill>
                  <a:srgbClr val="FFFFFF"/>
                </a:solidFill>
                <a:latin typeface="Calibri"/>
                <a:cs typeface="Calibri"/>
              </a:rPr>
              <a:t>submitted</a:t>
            </a:r>
            <a:r>
              <a:rPr sz="1800" spc="200">
                <a:solidFill>
                  <a:srgbClr val="FFFFFF"/>
                </a:solidFill>
                <a:latin typeface="Calibri"/>
                <a:cs typeface="Calibri"/>
              </a:rPr>
              <a:t> </a:t>
            </a:r>
            <a:r>
              <a:rPr sz="1800" spc="85">
                <a:solidFill>
                  <a:srgbClr val="FFFFFF"/>
                </a:solidFill>
                <a:latin typeface="Calibri"/>
                <a:cs typeface="Calibri"/>
              </a:rPr>
              <a:t>via</a:t>
            </a:r>
            <a:r>
              <a:rPr sz="1800" spc="229">
                <a:solidFill>
                  <a:srgbClr val="FFFFFF"/>
                </a:solidFill>
                <a:latin typeface="Calibri"/>
                <a:cs typeface="Calibri"/>
              </a:rPr>
              <a:t> </a:t>
            </a:r>
            <a:r>
              <a:rPr sz="1800" spc="-10">
                <a:solidFill>
                  <a:srgbClr val="FFFFFF"/>
                </a:solidFill>
                <a:latin typeface="Calibri"/>
                <a:cs typeface="Calibri"/>
              </a:rPr>
              <a:t>Connect.</a:t>
            </a:r>
            <a:endParaRPr sz="1800">
              <a:latin typeface="Calibri"/>
              <a:cs typeface="Calibri"/>
            </a:endParaRPr>
          </a:p>
          <a:p>
            <a:pPr marL="299085" marR="194310" indent="-287020" algn="just">
              <a:lnSpc>
                <a:spcPct val="100000"/>
              </a:lnSpc>
              <a:spcBef>
                <a:spcPts val="2160"/>
              </a:spcBef>
            </a:pPr>
            <a:r>
              <a:rPr sz="1800">
                <a:solidFill>
                  <a:srgbClr val="2A9A92"/>
                </a:solidFill>
                <a:latin typeface="Wingdings 3"/>
                <a:cs typeface="Wingdings 3"/>
              </a:rPr>
              <a:t></a:t>
            </a:r>
            <a:r>
              <a:rPr sz="1800" spc="270">
                <a:solidFill>
                  <a:srgbClr val="2A9A92"/>
                </a:solidFill>
                <a:latin typeface="Times New Roman"/>
                <a:cs typeface="Times New Roman"/>
              </a:rPr>
              <a:t> </a:t>
            </a:r>
            <a:r>
              <a:rPr sz="1800" spc="65">
                <a:solidFill>
                  <a:srgbClr val="FFFFFF"/>
                </a:solidFill>
                <a:latin typeface="Calibri"/>
                <a:cs typeface="Calibri"/>
              </a:rPr>
              <a:t>Sick</a:t>
            </a:r>
            <a:r>
              <a:rPr sz="1800" spc="110">
                <a:solidFill>
                  <a:srgbClr val="FFFFFF"/>
                </a:solidFill>
                <a:latin typeface="Calibri"/>
                <a:cs typeface="Calibri"/>
              </a:rPr>
              <a:t> </a:t>
            </a:r>
            <a:r>
              <a:rPr sz="1800">
                <a:solidFill>
                  <a:srgbClr val="FFFFFF"/>
                </a:solidFill>
                <a:latin typeface="Calibri"/>
                <a:cs typeface="Calibri"/>
              </a:rPr>
              <a:t>Time</a:t>
            </a:r>
            <a:r>
              <a:rPr sz="1800" spc="114">
                <a:solidFill>
                  <a:srgbClr val="FFFFFF"/>
                </a:solidFill>
                <a:latin typeface="Calibri"/>
                <a:cs typeface="Calibri"/>
              </a:rPr>
              <a:t> </a:t>
            </a:r>
            <a:r>
              <a:rPr sz="1800" spc="60">
                <a:solidFill>
                  <a:srgbClr val="FFFFFF"/>
                </a:solidFill>
                <a:latin typeface="Calibri"/>
                <a:cs typeface="Calibri"/>
              </a:rPr>
              <a:t>can</a:t>
            </a:r>
            <a:r>
              <a:rPr sz="1800" spc="114">
                <a:solidFill>
                  <a:srgbClr val="FFFFFF"/>
                </a:solidFill>
                <a:latin typeface="Calibri"/>
                <a:cs typeface="Calibri"/>
              </a:rPr>
              <a:t> </a:t>
            </a:r>
            <a:r>
              <a:rPr sz="1800">
                <a:solidFill>
                  <a:srgbClr val="FFFFFF"/>
                </a:solidFill>
                <a:latin typeface="Calibri"/>
                <a:cs typeface="Calibri"/>
              </a:rPr>
              <a:t>be</a:t>
            </a:r>
            <a:r>
              <a:rPr sz="1800" spc="120">
                <a:solidFill>
                  <a:srgbClr val="FFFFFF"/>
                </a:solidFill>
                <a:latin typeface="Calibri"/>
                <a:cs typeface="Calibri"/>
              </a:rPr>
              <a:t> </a:t>
            </a:r>
            <a:r>
              <a:rPr sz="1800">
                <a:solidFill>
                  <a:srgbClr val="FFFFFF"/>
                </a:solidFill>
                <a:latin typeface="Calibri"/>
                <a:cs typeface="Calibri"/>
              </a:rPr>
              <a:t>rolled</a:t>
            </a:r>
            <a:r>
              <a:rPr sz="1800" spc="125">
                <a:solidFill>
                  <a:srgbClr val="FFFFFF"/>
                </a:solidFill>
                <a:latin typeface="Calibri"/>
                <a:cs typeface="Calibri"/>
              </a:rPr>
              <a:t> </a:t>
            </a:r>
            <a:r>
              <a:rPr sz="1800" spc="-20">
                <a:solidFill>
                  <a:srgbClr val="FFFFFF"/>
                </a:solidFill>
                <a:latin typeface="Calibri"/>
                <a:cs typeface="Calibri"/>
              </a:rPr>
              <a:t>over </a:t>
            </a:r>
            <a:r>
              <a:rPr sz="1800">
                <a:solidFill>
                  <a:srgbClr val="FFFFFF"/>
                </a:solidFill>
                <a:latin typeface="Calibri"/>
                <a:cs typeface="Calibri"/>
              </a:rPr>
              <a:t>from</a:t>
            </a:r>
            <a:r>
              <a:rPr sz="1800" spc="155">
                <a:solidFill>
                  <a:srgbClr val="FFFFFF"/>
                </a:solidFill>
                <a:latin typeface="Calibri"/>
                <a:cs typeface="Calibri"/>
              </a:rPr>
              <a:t> </a:t>
            </a:r>
            <a:r>
              <a:rPr sz="1800">
                <a:solidFill>
                  <a:srgbClr val="FFFFFF"/>
                </a:solidFill>
                <a:latin typeface="Calibri"/>
                <a:cs typeface="Calibri"/>
              </a:rPr>
              <a:t>previous</a:t>
            </a:r>
            <a:r>
              <a:rPr sz="1800" spc="140">
                <a:solidFill>
                  <a:srgbClr val="FFFFFF"/>
                </a:solidFill>
                <a:latin typeface="Calibri"/>
                <a:cs typeface="Calibri"/>
              </a:rPr>
              <a:t> </a:t>
            </a:r>
            <a:r>
              <a:rPr sz="1800" spc="50">
                <a:solidFill>
                  <a:srgbClr val="FFFFFF"/>
                </a:solidFill>
                <a:latin typeface="Calibri"/>
                <a:cs typeface="Calibri"/>
              </a:rPr>
              <a:t>calendar</a:t>
            </a:r>
            <a:r>
              <a:rPr sz="1800" spc="145">
                <a:solidFill>
                  <a:srgbClr val="FFFFFF"/>
                </a:solidFill>
                <a:latin typeface="Calibri"/>
                <a:cs typeface="Calibri"/>
              </a:rPr>
              <a:t> </a:t>
            </a:r>
            <a:r>
              <a:rPr sz="1800" spc="-20">
                <a:solidFill>
                  <a:srgbClr val="FFFFFF"/>
                </a:solidFill>
                <a:latin typeface="Calibri"/>
                <a:cs typeface="Calibri"/>
              </a:rPr>
              <a:t>year, </a:t>
            </a:r>
            <a:r>
              <a:rPr sz="1800">
                <a:solidFill>
                  <a:srgbClr val="FFFFFF"/>
                </a:solidFill>
                <a:latin typeface="Calibri"/>
                <a:cs typeface="Calibri"/>
              </a:rPr>
              <a:t>up</a:t>
            </a:r>
            <a:r>
              <a:rPr sz="1800" spc="100">
                <a:solidFill>
                  <a:srgbClr val="FFFFFF"/>
                </a:solidFill>
                <a:latin typeface="Calibri"/>
                <a:cs typeface="Calibri"/>
              </a:rPr>
              <a:t> </a:t>
            </a:r>
            <a:r>
              <a:rPr sz="1800">
                <a:solidFill>
                  <a:srgbClr val="FFFFFF"/>
                </a:solidFill>
                <a:latin typeface="Calibri"/>
                <a:cs typeface="Calibri"/>
              </a:rPr>
              <a:t>to</a:t>
            </a:r>
            <a:r>
              <a:rPr sz="1800" spc="110">
                <a:solidFill>
                  <a:srgbClr val="FFFFFF"/>
                </a:solidFill>
                <a:latin typeface="Calibri"/>
                <a:cs typeface="Calibri"/>
              </a:rPr>
              <a:t> </a:t>
            </a:r>
            <a:r>
              <a:rPr sz="1800">
                <a:solidFill>
                  <a:srgbClr val="FFFFFF"/>
                </a:solidFill>
                <a:latin typeface="Calibri"/>
                <a:cs typeface="Calibri"/>
              </a:rPr>
              <a:t>40</a:t>
            </a:r>
            <a:r>
              <a:rPr sz="1800" spc="90">
                <a:solidFill>
                  <a:srgbClr val="FFFFFF"/>
                </a:solidFill>
                <a:latin typeface="Calibri"/>
                <a:cs typeface="Calibri"/>
              </a:rPr>
              <a:t> </a:t>
            </a:r>
            <a:r>
              <a:rPr sz="1800" spc="-10">
                <a:solidFill>
                  <a:srgbClr val="FFFFFF"/>
                </a:solidFill>
                <a:latin typeface="Calibri"/>
                <a:cs typeface="Calibri"/>
              </a:rPr>
              <a:t>hours.</a:t>
            </a:r>
            <a:endParaRPr sz="1800">
              <a:latin typeface="Calibri"/>
              <a:cs typeface="Calibri"/>
            </a:endParaRPr>
          </a:p>
          <a:p>
            <a:pPr marL="299085" marR="114300" indent="-287020" algn="just">
              <a:lnSpc>
                <a:spcPct val="100000"/>
              </a:lnSpc>
              <a:spcBef>
                <a:spcPts val="2160"/>
              </a:spcBef>
            </a:pPr>
            <a:r>
              <a:rPr sz="1800">
                <a:solidFill>
                  <a:srgbClr val="2A9A92"/>
                </a:solidFill>
                <a:latin typeface="Wingdings 3"/>
                <a:cs typeface="Wingdings 3"/>
              </a:rPr>
              <a:t></a:t>
            </a:r>
            <a:r>
              <a:rPr sz="1800" spc="320">
                <a:solidFill>
                  <a:srgbClr val="2A9A92"/>
                </a:solidFill>
                <a:latin typeface="Times New Roman"/>
                <a:cs typeface="Times New Roman"/>
              </a:rPr>
              <a:t> </a:t>
            </a:r>
            <a:r>
              <a:rPr sz="1800" spc="65">
                <a:solidFill>
                  <a:srgbClr val="FFFFFF"/>
                </a:solidFill>
                <a:latin typeface="Calibri"/>
                <a:cs typeface="Calibri"/>
              </a:rPr>
              <a:t>Sick</a:t>
            </a:r>
            <a:r>
              <a:rPr sz="1800" spc="150">
                <a:solidFill>
                  <a:srgbClr val="FFFFFF"/>
                </a:solidFill>
                <a:latin typeface="Calibri"/>
                <a:cs typeface="Calibri"/>
              </a:rPr>
              <a:t> </a:t>
            </a:r>
            <a:r>
              <a:rPr sz="1800">
                <a:solidFill>
                  <a:srgbClr val="FFFFFF"/>
                </a:solidFill>
                <a:latin typeface="Calibri"/>
                <a:cs typeface="Calibri"/>
              </a:rPr>
              <a:t>Time</a:t>
            </a:r>
            <a:r>
              <a:rPr sz="1800" spc="155">
                <a:solidFill>
                  <a:srgbClr val="FFFFFF"/>
                </a:solidFill>
                <a:latin typeface="Calibri"/>
                <a:cs typeface="Calibri"/>
              </a:rPr>
              <a:t> </a:t>
            </a:r>
            <a:r>
              <a:rPr sz="1800" spc="60">
                <a:solidFill>
                  <a:srgbClr val="FFFFFF"/>
                </a:solidFill>
                <a:latin typeface="Calibri"/>
                <a:cs typeface="Calibri"/>
              </a:rPr>
              <a:t>is</a:t>
            </a:r>
            <a:r>
              <a:rPr sz="1800" spc="150">
                <a:solidFill>
                  <a:srgbClr val="FFFFFF"/>
                </a:solidFill>
                <a:latin typeface="Calibri"/>
                <a:cs typeface="Calibri"/>
              </a:rPr>
              <a:t> </a:t>
            </a:r>
            <a:r>
              <a:rPr sz="1800">
                <a:solidFill>
                  <a:srgbClr val="FFFFFF"/>
                </a:solidFill>
                <a:latin typeface="Calibri"/>
                <a:cs typeface="Calibri"/>
              </a:rPr>
              <a:t>submitted</a:t>
            </a:r>
            <a:r>
              <a:rPr sz="1800" spc="135">
                <a:solidFill>
                  <a:srgbClr val="FFFFFF"/>
                </a:solidFill>
                <a:latin typeface="Calibri"/>
                <a:cs typeface="Calibri"/>
              </a:rPr>
              <a:t> </a:t>
            </a:r>
            <a:r>
              <a:rPr sz="1800">
                <a:solidFill>
                  <a:srgbClr val="FFFFFF"/>
                </a:solidFill>
                <a:latin typeface="Calibri"/>
                <a:cs typeface="Calibri"/>
              </a:rPr>
              <a:t>by</a:t>
            </a:r>
            <a:r>
              <a:rPr sz="1800" spc="155">
                <a:solidFill>
                  <a:srgbClr val="FFFFFF"/>
                </a:solidFill>
                <a:latin typeface="Calibri"/>
                <a:cs typeface="Calibri"/>
              </a:rPr>
              <a:t> </a:t>
            </a:r>
            <a:r>
              <a:rPr sz="1800" spc="-25">
                <a:solidFill>
                  <a:srgbClr val="FFFFFF"/>
                </a:solidFill>
                <a:latin typeface="Calibri"/>
                <a:cs typeface="Calibri"/>
              </a:rPr>
              <a:t>the </a:t>
            </a:r>
            <a:r>
              <a:rPr sz="1800" spc="40">
                <a:solidFill>
                  <a:srgbClr val="FFFFFF"/>
                </a:solidFill>
                <a:latin typeface="Calibri"/>
                <a:cs typeface="Calibri"/>
              </a:rPr>
              <a:t>Participant.</a:t>
            </a:r>
            <a:endParaRPr sz="1800">
              <a:latin typeface="Calibri"/>
              <a:cs typeface="Calibri"/>
            </a:endParaRPr>
          </a:p>
        </p:txBody>
      </p:sp>
      <p:grpSp>
        <p:nvGrpSpPr>
          <p:cNvPr id="7" name="object 7"/>
          <p:cNvGrpSpPr/>
          <p:nvPr/>
        </p:nvGrpSpPr>
        <p:grpSpPr>
          <a:xfrm>
            <a:off x="2933529" y="3371846"/>
            <a:ext cx="1023619" cy="114300"/>
            <a:chOff x="2933529" y="3371846"/>
            <a:chExt cx="1023619" cy="114300"/>
          </a:xfrm>
        </p:grpSpPr>
        <p:sp>
          <p:nvSpPr>
            <p:cNvPr id="8" name="object 8"/>
            <p:cNvSpPr/>
            <p:nvPr/>
          </p:nvSpPr>
          <p:spPr>
            <a:xfrm>
              <a:off x="2933529" y="3428999"/>
              <a:ext cx="928369" cy="0"/>
            </a:xfrm>
            <a:custGeom>
              <a:avLst/>
              <a:gdLst/>
              <a:ahLst/>
              <a:cxnLst/>
              <a:rect l="l" t="t" r="r" b="b"/>
              <a:pathLst>
                <a:path w="928370">
                  <a:moveTo>
                    <a:pt x="0" y="0"/>
                  </a:moveTo>
                  <a:lnTo>
                    <a:pt x="927849" y="0"/>
                  </a:lnTo>
                </a:path>
              </a:pathLst>
            </a:custGeom>
            <a:ln w="38100">
              <a:solidFill>
                <a:srgbClr val="2A9A92"/>
              </a:solidFill>
            </a:ln>
          </p:spPr>
          <p:txBody>
            <a:bodyPr wrap="square" lIns="0" tIns="0" rIns="0" bIns="0" rtlCol="0"/>
            <a:lstStyle/>
            <a:p>
              <a:endParaRPr/>
            </a:p>
          </p:txBody>
        </p:sp>
        <p:sp>
          <p:nvSpPr>
            <p:cNvPr id="9" name="object 9"/>
            <p:cNvSpPr/>
            <p:nvPr/>
          </p:nvSpPr>
          <p:spPr>
            <a:xfrm>
              <a:off x="3842326" y="3371846"/>
              <a:ext cx="114300" cy="114300"/>
            </a:xfrm>
            <a:custGeom>
              <a:avLst/>
              <a:gdLst/>
              <a:ahLst/>
              <a:cxnLst/>
              <a:rect l="l" t="t" r="r" b="b"/>
              <a:pathLst>
                <a:path w="114300" h="114300">
                  <a:moveTo>
                    <a:pt x="0" y="0"/>
                  </a:moveTo>
                  <a:lnTo>
                    <a:pt x="0" y="114300"/>
                  </a:lnTo>
                  <a:lnTo>
                    <a:pt x="114300" y="57150"/>
                  </a:lnTo>
                  <a:lnTo>
                    <a:pt x="0" y="0"/>
                  </a:lnTo>
                  <a:close/>
                </a:path>
              </a:pathLst>
            </a:custGeom>
            <a:solidFill>
              <a:srgbClr val="2A9A92"/>
            </a:solidFill>
          </p:spPr>
          <p:txBody>
            <a:bodyPr wrap="square" lIns="0" tIns="0" rIns="0" bIns="0" rtlCol="0"/>
            <a:lstStyle/>
            <a:p>
              <a:endParaRPr/>
            </a:p>
          </p:txBody>
        </p:sp>
      </p:grpSp>
      <p:pic>
        <p:nvPicPr>
          <p:cNvPr id="10" name="object 10"/>
          <p:cNvPicPr/>
          <p:nvPr/>
        </p:nvPicPr>
        <p:blipFill>
          <a:blip r:embed="rId4" cstate="print"/>
          <a:stretch>
            <a:fillRect/>
          </a:stretch>
        </p:blipFill>
        <p:spPr>
          <a:xfrm>
            <a:off x="4101330" y="796429"/>
            <a:ext cx="7780837" cy="5265144"/>
          </a:xfrm>
          <a:prstGeom prst="rect">
            <a:avLst/>
          </a:prstGeom>
        </p:spPr>
      </p:pic>
      <p:sp>
        <p:nvSpPr>
          <p:cNvPr id="11" name="object 11"/>
          <p:cNvSpPr txBox="1">
            <a:spLocks noGrp="1"/>
          </p:cNvSpPr>
          <p:nvPr>
            <p:ph type="sldNum" sz="quarter" idx="7"/>
          </p:nvPr>
        </p:nvSpPr>
        <p:spPr>
          <a:prstGeom prst="rect">
            <a:avLst/>
          </a:prstGeom>
        </p:spPr>
        <p:txBody>
          <a:bodyPr vert="horz" wrap="square" lIns="0" tIns="106038" rIns="0" bIns="0" rtlCol="0">
            <a:spAutoFit/>
          </a:bodyPr>
          <a:lstStyle/>
          <a:p>
            <a:pPr marL="38100">
              <a:lnSpc>
                <a:spcPct val="100000"/>
              </a:lnSpc>
              <a:spcBef>
                <a:spcPts val="195"/>
              </a:spcBef>
            </a:pPr>
            <a:fld id="{81D60167-4931-47E6-BA6A-407CBD079E47}" type="slidenum">
              <a:rPr spc="-25" dirty="0">
                <a:solidFill>
                  <a:srgbClr val="626469"/>
                </a:solidFill>
              </a:rPr>
              <a:t>48</a:t>
            </a:fld>
            <a:endParaRPr spc="-25">
              <a:solidFill>
                <a:srgbClr val="626469"/>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3691890" cy="6858000"/>
            <a:chOff x="0" y="0"/>
            <a:chExt cx="3691890" cy="6858000"/>
          </a:xfrm>
        </p:grpSpPr>
        <p:sp>
          <p:nvSpPr>
            <p:cNvPr id="3" name="object 3"/>
            <p:cNvSpPr/>
            <p:nvPr/>
          </p:nvSpPr>
          <p:spPr>
            <a:xfrm>
              <a:off x="0" y="0"/>
              <a:ext cx="3691890" cy="6858000"/>
            </a:xfrm>
            <a:custGeom>
              <a:avLst/>
              <a:gdLst/>
              <a:ahLst/>
              <a:cxnLst/>
              <a:rect l="l" t="t" r="r" b="b"/>
              <a:pathLst>
                <a:path w="3691890" h="6858000">
                  <a:moveTo>
                    <a:pt x="3691877" y="0"/>
                  </a:moveTo>
                  <a:lnTo>
                    <a:pt x="0" y="0"/>
                  </a:lnTo>
                  <a:lnTo>
                    <a:pt x="0" y="6858000"/>
                  </a:lnTo>
                  <a:lnTo>
                    <a:pt x="3691877" y="6858000"/>
                  </a:lnTo>
                  <a:lnTo>
                    <a:pt x="3691877" y="0"/>
                  </a:lnTo>
                  <a:close/>
                </a:path>
              </a:pathLst>
            </a:custGeom>
            <a:solidFill>
              <a:srgbClr val="79DBD3"/>
            </a:solidFill>
          </p:spPr>
          <p:txBody>
            <a:bodyPr wrap="square" lIns="0" tIns="0" rIns="0" bIns="0" rtlCol="0"/>
            <a:lstStyle/>
            <a:p>
              <a:endParaRPr/>
            </a:p>
          </p:txBody>
        </p:sp>
        <p:pic>
          <p:nvPicPr>
            <p:cNvPr id="4" name="object 4"/>
            <p:cNvPicPr/>
            <p:nvPr/>
          </p:nvPicPr>
          <p:blipFill>
            <a:blip r:embed="rId3" cstate="print"/>
            <a:stretch>
              <a:fillRect/>
            </a:stretch>
          </p:blipFill>
          <p:spPr>
            <a:xfrm>
              <a:off x="182296" y="198959"/>
              <a:ext cx="438171" cy="529068"/>
            </a:xfrm>
            <a:prstGeom prst="rect">
              <a:avLst/>
            </a:prstGeom>
          </p:spPr>
        </p:pic>
      </p:grpSp>
      <p:grpSp>
        <p:nvGrpSpPr>
          <p:cNvPr id="5" name="object 5"/>
          <p:cNvGrpSpPr/>
          <p:nvPr/>
        </p:nvGrpSpPr>
        <p:grpSpPr>
          <a:xfrm>
            <a:off x="4047909" y="971219"/>
            <a:ext cx="7697470" cy="4916170"/>
            <a:chOff x="4047909" y="971219"/>
            <a:chExt cx="7697470" cy="4916170"/>
          </a:xfrm>
        </p:grpSpPr>
        <p:sp>
          <p:nvSpPr>
            <p:cNvPr id="6" name="object 6"/>
            <p:cNvSpPr/>
            <p:nvPr/>
          </p:nvSpPr>
          <p:spPr>
            <a:xfrm>
              <a:off x="4076484" y="999794"/>
              <a:ext cx="7640320" cy="4859020"/>
            </a:xfrm>
            <a:custGeom>
              <a:avLst/>
              <a:gdLst/>
              <a:ahLst/>
              <a:cxnLst/>
              <a:rect l="l" t="t" r="r" b="b"/>
              <a:pathLst>
                <a:path w="7640320" h="4859020">
                  <a:moveTo>
                    <a:pt x="0" y="0"/>
                  </a:moveTo>
                  <a:lnTo>
                    <a:pt x="7640104" y="0"/>
                  </a:lnTo>
                  <a:lnTo>
                    <a:pt x="7640104" y="4858423"/>
                  </a:lnTo>
                  <a:lnTo>
                    <a:pt x="0" y="4858423"/>
                  </a:lnTo>
                  <a:lnTo>
                    <a:pt x="0" y="0"/>
                  </a:lnTo>
                  <a:close/>
                </a:path>
              </a:pathLst>
            </a:custGeom>
            <a:ln w="57150">
              <a:solidFill>
                <a:srgbClr val="79DBD3"/>
              </a:solidFill>
            </a:ln>
          </p:spPr>
          <p:txBody>
            <a:bodyPr wrap="square" lIns="0" tIns="0" rIns="0" bIns="0" rtlCol="0"/>
            <a:lstStyle/>
            <a:p>
              <a:endParaRPr/>
            </a:p>
          </p:txBody>
        </p:sp>
        <p:pic>
          <p:nvPicPr>
            <p:cNvPr id="7" name="object 7"/>
            <p:cNvPicPr/>
            <p:nvPr/>
          </p:nvPicPr>
          <p:blipFill>
            <a:blip r:embed="rId4" cstate="print"/>
            <a:stretch>
              <a:fillRect/>
            </a:stretch>
          </p:blipFill>
          <p:spPr>
            <a:xfrm>
              <a:off x="4311095" y="1159370"/>
              <a:ext cx="7250656" cy="4661011"/>
            </a:xfrm>
            <a:prstGeom prst="rect">
              <a:avLst/>
            </a:prstGeom>
          </p:spPr>
        </p:pic>
      </p:grpSp>
      <p:sp>
        <p:nvSpPr>
          <p:cNvPr id="8" name="object 8"/>
          <p:cNvSpPr txBox="1"/>
          <p:nvPr/>
        </p:nvSpPr>
        <p:spPr>
          <a:xfrm>
            <a:off x="169887" y="1838749"/>
            <a:ext cx="3268345" cy="4414520"/>
          </a:xfrm>
          <a:prstGeom prst="rect">
            <a:avLst/>
          </a:prstGeom>
        </p:spPr>
        <p:txBody>
          <a:bodyPr vert="horz" wrap="square" lIns="0" tIns="12700" rIns="0" bIns="0" rtlCol="0">
            <a:spAutoFit/>
          </a:bodyPr>
          <a:lstStyle/>
          <a:p>
            <a:pPr marL="12700" marR="1088390">
              <a:lnSpc>
                <a:spcPct val="100000"/>
              </a:lnSpc>
              <a:spcBef>
                <a:spcPts val="100"/>
              </a:spcBef>
            </a:pPr>
            <a:r>
              <a:rPr sz="1800" b="1">
                <a:solidFill>
                  <a:srgbClr val="FFFFFF"/>
                </a:solidFill>
                <a:latin typeface="Segoe UI"/>
                <a:cs typeface="Segoe UI"/>
              </a:rPr>
              <a:t>Types</a:t>
            </a:r>
            <a:r>
              <a:rPr sz="1800" b="1" spc="-85">
                <a:solidFill>
                  <a:srgbClr val="FFFFFF"/>
                </a:solidFill>
                <a:latin typeface="Segoe UI"/>
                <a:cs typeface="Segoe UI"/>
              </a:rPr>
              <a:t> </a:t>
            </a:r>
            <a:r>
              <a:rPr sz="1800" b="1">
                <a:solidFill>
                  <a:srgbClr val="FFFFFF"/>
                </a:solidFill>
                <a:latin typeface="Segoe UI"/>
                <a:cs typeface="Segoe UI"/>
              </a:rPr>
              <a:t>of</a:t>
            </a:r>
            <a:r>
              <a:rPr sz="1800" b="1" spc="-65">
                <a:solidFill>
                  <a:srgbClr val="FFFFFF"/>
                </a:solidFill>
                <a:latin typeface="Segoe UI"/>
                <a:cs typeface="Segoe UI"/>
              </a:rPr>
              <a:t> </a:t>
            </a:r>
            <a:r>
              <a:rPr sz="1800" b="1" spc="-10">
                <a:solidFill>
                  <a:srgbClr val="FFFFFF"/>
                </a:solidFill>
                <a:latin typeface="Segoe UI"/>
                <a:cs typeface="Segoe UI"/>
              </a:rPr>
              <a:t>Authorized Representative:</a:t>
            </a:r>
            <a:endParaRPr sz="1800">
              <a:latin typeface="Segoe UI"/>
              <a:cs typeface="Segoe UI"/>
            </a:endParaRPr>
          </a:p>
          <a:p>
            <a:pPr marL="12700" marR="414655" indent="-635">
              <a:lnSpc>
                <a:spcPct val="100000"/>
              </a:lnSpc>
              <a:spcBef>
                <a:spcPts val="2160"/>
              </a:spcBef>
            </a:pPr>
            <a:r>
              <a:rPr sz="1800" b="1">
                <a:solidFill>
                  <a:srgbClr val="FFFFFF"/>
                </a:solidFill>
                <a:latin typeface="Segoe UI Semibold"/>
                <a:cs typeface="Segoe UI Semibold"/>
              </a:rPr>
              <a:t>Voluntary</a:t>
            </a:r>
            <a:r>
              <a:rPr sz="1800">
                <a:solidFill>
                  <a:srgbClr val="FFFFFF"/>
                </a:solidFill>
                <a:latin typeface="Segoe UI"/>
                <a:cs typeface="Segoe UI"/>
              </a:rPr>
              <a:t>-</a:t>
            </a:r>
            <a:r>
              <a:rPr sz="1800" spc="-114">
                <a:solidFill>
                  <a:srgbClr val="FFFFFF"/>
                </a:solidFill>
                <a:latin typeface="Segoe UI"/>
                <a:cs typeface="Segoe UI"/>
              </a:rPr>
              <a:t> </a:t>
            </a:r>
            <a:r>
              <a:rPr sz="1800">
                <a:solidFill>
                  <a:srgbClr val="FFFFFF"/>
                </a:solidFill>
                <a:latin typeface="Segoe UI"/>
                <a:cs typeface="Segoe UI"/>
              </a:rPr>
              <a:t>Participant</a:t>
            </a:r>
            <a:r>
              <a:rPr sz="1800" spc="-80">
                <a:solidFill>
                  <a:srgbClr val="FFFFFF"/>
                </a:solidFill>
                <a:latin typeface="Segoe UI"/>
                <a:cs typeface="Segoe UI"/>
              </a:rPr>
              <a:t> </a:t>
            </a:r>
            <a:r>
              <a:rPr sz="1800" spc="-25">
                <a:solidFill>
                  <a:srgbClr val="FFFFFF"/>
                </a:solidFill>
                <a:latin typeface="Segoe UI"/>
                <a:cs typeface="Segoe UI"/>
              </a:rPr>
              <a:t>may </a:t>
            </a:r>
            <a:r>
              <a:rPr sz="1800">
                <a:solidFill>
                  <a:srgbClr val="FFFFFF"/>
                </a:solidFill>
                <a:latin typeface="Segoe UI"/>
                <a:cs typeface="Segoe UI"/>
              </a:rPr>
              <a:t>choose</a:t>
            </a:r>
            <a:r>
              <a:rPr sz="1800" spc="-55">
                <a:solidFill>
                  <a:srgbClr val="FFFFFF"/>
                </a:solidFill>
                <a:latin typeface="Segoe UI"/>
                <a:cs typeface="Segoe UI"/>
              </a:rPr>
              <a:t> </a:t>
            </a:r>
            <a:r>
              <a:rPr sz="1800">
                <a:solidFill>
                  <a:srgbClr val="FFFFFF"/>
                </a:solidFill>
                <a:latin typeface="Segoe UI"/>
                <a:cs typeface="Segoe UI"/>
              </a:rPr>
              <a:t>to</a:t>
            </a:r>
            <a:r>
              <a:rPr sz="1800" spc="-30">
                <a:solidFill>
                  <a:srgbClr val="FFFFFF"/>
                </a:solidFill>
                <a:latin typeface="Segoe UI"/>
                <a:cs typeface="Segoe UI"/>
              </a:rPr>
              <a:t> </a:t>
            </a:r>
            <a:r>
              <a:rPr sz="1800">
                <a:solidFill>
                  <a:srgbClr val="FFFFFF"/>
                </a:solidFill>
                <a:latin typeface="Segoe UI"/>
                <a:cs typeface="Segoe UI"/>
              </a:rPr>
              <a:t>appoint</a:t>
            </a:r>
            <a:r>
              <a:rPr sz="1800" spc="-10">
                <a:solidFill>
                  <a:srgbClr val="FFFFFF"/>
                </a:solidFill>
                <a:latin typeface="Segoe UI"/>
                <a:cs typeface="Segoe UI"/>
              </a:rPr>
              <a:t> </a:t>
            </a:r>
            <a:r>
              <a:rPr sz="1800">
                <a:solidFill>
                  <a:srgbClr val="FFFFFF"/>
                </a:solidFill>
                <a:latin typeface="Segoe UI"/>
                <a:cs typeface="Segoe UI"/>
              </a:rPr>
              <a:t>an</a:t>
            </a:r>
            <a:r>
              <a:rPr sz="1800" spc="-30">
                <a:solidFill>
                  <a:srgbClr val="FFFFFF"/>
                </a:solidFill>
                <a:latin typeface="Segoe UI"/>
                <a:cs typeface="Segoe UI"/>
              </a:rPr>
              <a:t> </a:t>
            </a:r>
            <a:r>
              <a:rPr sz="1800">
                <a:solidFill>
                  <a:srgbClr val="FFFFFF"/>
                </a:solidFill>
                <a:latin typeface="Segoe UI"/>
                <a:cs typeface="Segoe UI"/>
              </a:rPr>
              <a:t>AR</a:t>
            </a:r>
            <a:r>
              <a:rPr sz="1800" spc="-30">
                <a:solidFill>
                  <a:srgbClr val="FFFFFF"/>
                </a:solidFill>
                <a:latin typeface="Segoe UI"/>
                <a:cs typeface="Segoe UI"/>
              </a:rPr>
              <a:t> </a:t>
            </a:r>
            <a:r>
              <a:rPr sz="1800" spc="-25">
                <a:solidFill>
                  <a:srgbClr val="FFFFFF"/>
                </a:solidFill>
                <a:latin typeface="Segoe UI"/>
                <a:cs typeface="Segoe UI"/>
              </a:rPr>
              <a:t>for </a:t>
            </a:r>
            <a:r>
              <a:rPr sz="1800">
                <a:solidFill>
                  <a:srgbClr val="FFFFFF"/>
                </a:solidFill>
                <a:latin typeface="Segoe UI"/>
                <a:cs typeface="Segoe UI"/>
              </a:rPr>
              <a:t>various</a:t>
            </a:r>
            <a:r>
              <a:rPr sz="1800" spc="-75">
                <a:solidFill>
                  <a:srgbClr val="FFFFFF"/>
                </a:solidFill>
                <a:latin typeface="Segoe UI"/>
                <a:cs typeface="Segoe UI"/>
              </a:rPr>
              <a:t> </a:t>
            </a:r>
            <a:r>
              <a:rPr sz="1800" spc="-10">
                <a:solidFill>
                  <a:srgbClr val="FFFFFF"/>
                </a:solidFill>
                <a:latin typeface="Segoe UI"/>
                <a:cs typeface="Segoe UI"/>
              </a:rPr>
              <a:t>reasons</a:t>
            </a:r>
            <a:endParaRPr sz="1800">
              <a:latin typeface="Segoe UI"/>
              <a:cs typeface="Segoe UI"/>
            </a:endParaRPr>
          </a:p>
          <a:p>
            <a:pPr marL="12700" marR="73660">
              <a:lnSpc>
                <a:spcPct val="100000"/>
              </a:lnSpc>
              <a:spcBef>
                <a:spcPts val="2160"/>
              </a:spcBef>
            </a:pPr>
            <a:r>
              <a:rPr sz="1800" b="1" spc="-10">
                <a:solidFill>
                  <a:srgbClr val="FFFFFF"/>
                </a:solidFill>
                <a:latin typeface="Segoe UI Semibold"/>
                <a:cs typeface="Segoe UI Semibold"/>
              </a:rPr>
              <a:t>Predetermined</a:t>
            </a:r>
            <a:r>
              <a:rPr sz="1800" spc="-10">
                <a:solidFill>
                  <a:srgbClr val="FFFFFF"/>
                </a:solidFill>
                <a:latin typeface="Segoe UI"/>
                <a:cs typeface="Segoe UI"/>
              </a:rPr>
              <a:t>-</a:t>
            </a:r>
            <a:r>
              <a:rPr sz="1800" spc="-65">
                <a:solidFill>
                  <a:srgbClr val="FFFFFF"/>
                </a:solidFill>
                <a:latin typeface="Segoe UI"/>
                <a:cs typeface="Segoe UI"/>
              </a:rPr>
              <a:t> </a:t>
            </a:r>
            <a:r>
              <a:rPr sz="1800">
                <a:solidFill>
                  <a:srgbClr val="FFFFFF"/>
                </a:solidFill>
                <a:latin typeface="Segoe UI"/>
                <a:cs typeface="Segoe UI"/>
              </a:rPr>
              <a:t>Participant</a:t>
            </a:r>
            <a:r>
              <a:rPr sz="1800" spc="-25">
                <a:solidFill>
                  <a:srgbClr val="FFFFFF"/>
                </a:solidFill>
                <a:latin typeface="Segoe UI"/>
                <a:cs typeface="Segoe UI"/>
              </a:rPr>
              <a:t> has </a:t>
            </a:r>
            <a:r>
              <a:rPr sz="1800">
                <a:solidFill>
                  <a:srgbClr val="FFFFFF"/>
                </a:solidFill>
                <a:latin typeface="Segoe UI"/>
                <a:cs typeface="Segoe UI"/>
              </a:rPr>
              <a:t>a</a:t>
            </a:r>
            <a:r>
              <a:rPr sz="1800" spc="-70">
                <a:solidFill>
                  <a:srgbClr val="FFFFFF"/>
                </a:solidFill>
                <a:latin typeface="Segoe UI"/>
                <a:cs typeface="Segoe UI"/>
              </a:rPr>
              <a:t> </a:t>
            </a:r>
            <a:r>
              <a:rPr sz="1800">
                <a:solidFill>
                  <a:srgbClr val="FFFFFF"/>
                </a:solidFill>
                <a:latin typeface="Segoe UI"/>
                <a:cs typeface="Segoe UI"/>
              </a:rPr>
              <a:t>predetermined</a:t>
            </a:r>
            <a:r>
              <a:rPr sz="1800" spc="-50">
                <a:solidFill>
                  <a:srgbClr val="FFFFFF"/>
                </a:solidFill>
                <a:latin typeface="Segoe UI"/>
                <a:cs typeface="Segoe UI"/>
              </a:rPr>
              <a:t> </a:t>
            </a:r>
            <a:r>
              <a:rPr sz="1800" spc="-10">
                <a:solidFill>
                  <a:srgbClr val="FFFFFF"/>
                </a:solidFill>
                <a:latin typeface="Segoe UI"/>
                <a:cs typeface="Segoe UI"/>
              </a:rPr>
              <a:t>representative </a:t>
            </a:r>
            <a:r>
              <a:rPr sz="1800">
                <a:solidFill>
                  <a:srgbClr val="FFFFFF"/>
                </a:solidFill>
                <a:latin typeface="Segoe UI"/>
                <a:cs typeface="Segoe UI"/>
              </a:rPr>
              <a:t>such</a:t>
            </a:r>
            <a:r>
              <a:rPr sz="1800" spc="-40">
                <a:solidFill>
                  <a:srgbClr val="FFFFFF"/>
                </a:solidFill>
                <a:latin typeface="Segoe UI"/>
                <a:cs typeface="Segoe UI"/>
              </a:rPr>
              <a:t> </a:t>
            </a:r>
            <a:r>
              <a:rPr sz="1800">
                <a:solidFill>
                  <a:srgbClr val="FFFFFF"/>
                </a:solidFill>
                <a:latin typeface="Segoe UI"/>
                <a:cs typeface="Segoe UI"/>
              </a:rPr>
              <a:t>as</a:t>
            </a:r>
            <a:r>
              <a:rPr sz="1800" spc="-30">
                <a:solidFill>
                  <a:srgbClr val="FFFFFF"/>
                </a:solidFill>
                <a:latin typeface="Segoe UI"/>
                <a:cs typeface="Segoe UI"/>
              </a:rPr>
              <a:t> </a:t>
            </a:r>
            <a:r>
              <a:rPr sz="1800">
                <a:solidFill>
                  <a:srgbClr val="FFFFFF"/>
                </a:solidFill>
                <a:latin typeface="Segoe UI"/>
                <a:cs typeface="Segoe UI"/>
              </a:rPr>
              <a:t>legal</a:t>
            </a:r>
            <a:r>
              <a:rPr sz="1800" spc="-20">
                <a:solidFill>
                  <a:srgbClr val="FFFFFF"/>
                </a:solidFill>
                <a:latin typeface="Segoe UI"/>
                <a:cs typeface="Segoe UI"/>
              </a:rPr>
              <a:t> </a:t>
            </a:r>
            <a:r>
              <a:rPr sz="1800">
                <a:solidFill>
                  <a:srgbClr val="FFFFFF"/>
                </a:solidFill>
                <a:latin typeface="Segoe UI"/>
                <a:cs typeface="Segoe UI"/>
              </a:rPr>
              <a:t>guardian</a:t>
            </a:r>
            <a:r>
              <a:rPr sz="1800" spc="-25">
                <a:solidFill>
                  <a:srgbClr val="FFFFFF"/>
                </a:solidFill>
                <a:latin typeface="Segoe UI"/>
                <a:cs typeface="Segoe UI"/>
              </a:rPr>
              <a:t> </a:t>
            </a:r>
            <a:r>
              <a:rPr sz="1800">
                <a:solidFill>
                  <a:srgbClr val="FFFFFF"/>
                </a:solidFill>
                <a:latin typeface="Segoe UI"/>
                <a:cs typeface="Segoe UI"/>
              </a:rPr>
              <a:t>or</a:t>
            </a:r>
            <a:r>
              <a:rPr sz="1800" spc="-25">
                <a:solidFill>
                  <a:srgbClr val="FFFFFF"/>
                </a:solidFill>
                <a:latin typeface="Segoe UI"/>
                <a:cs typeface="Segoe UI"/>
              </a:rPr>
              <a:t> </a:t>
            </a:r>
            <a:r>
              <a:rPr sz="1800" spc="-20">
                <a:solidFill>
                  <a:srgbClr val="FFFFFF"/>
                </a:solidFill>
                <a:latin typeface="Segoe UI"/>
                <a:cs typeface="Segoe UI"/>
              </a:rPr>
              <a:t>court </a:t>
            </a:r>
            <a:r>
              <a:rPr sz="1800" spc="-10">
                <a:solidFill>
                  <a:srgbClr val="FFFFFF"/>
                </a:solidFill>
                <a:latin typeface="Segoe UI"/>
                <a:cs typeface="Segoe UI"/>
              </a:rPr>
              <a:t>appointed</a:t>
            </a:r>
            <a:endParaRPr sz="1800">
              <a:latin typeface="Segoe UI"/>
              <a:cs typeface="Segoe UI"/>
            </a:endParaRPr>
          </a:p>
          <a:p>
            <a:pPr marL="12700" marR="5080" indent="-635">
              <a:lnSpc>
                <a:spcPct val="100000"/>
              </a:lnSpc>
              <a:spcBef>
                <a:spcPts val="2160"/>
              </a:spcBef>
            </a:pPr>
            <a:r>
              <a:rPr sz="1800" b="1">
                <a:solidFill>
                  <a:srgbClr val="FFFFFF"/>
                </a:solidFill>
                <a:latin typeface="Segoe UI Semibold"/>
                <a:cs typeface="Segoe UI Semibold"/>
              </a:rPr>
              <a:t>Mandatory</a:t>
            </a:r>
            <a:r>
              <a:rPr sz="1800" b="1" spc="-45">
                <a:solidFill>
                  <a:srgbClr val="FFFFFF"/>
                </a:solidFill>
                <a:latin typeface="Segoe UI Semibold"/>
                <a:cs typeface="Segoe UI Semibold"/>
              </a:rPr>
              <a:t> </a:t>
            </a:r>
            <a:r>
              <a:rPr sz="1800">
                <a:solidFill>
                  <a:srgbClr val="FFFFFF"/>
                </a:solidFill>
                <a:latin typeface="Segoe UI"/>
                <a:cs typeface="Segoe UI"/>
              </a:rPr>
              <a:t>–</a:t>
            </a:r>
            <a:r>
              <a:rPr sz="1800" spc="-45">
                <a:solidFill>
                  <a:srgbClr val="FFFFFF"/>
                </a:solidFill>
                <a:latin typeface="Segoe UI"/>
                <a:cs typeface="Segoe UI"/>
              </a:rPr>
              <a:t> </a:t>
            </a:r>
            <a:r>
              <a:rPr sz="1800">
                <a:solidFill>
                  <a:srgbClr val="FFFFFF"/>
                </a:solidFill>
                <a:latin typeface="Segoe UI"/>
                <a:cs typeface="Segoe UI"/>
              </a:rPr>
              <a:t>Participant</a:t>
            </a:r>
            <a:r>
              <a:rPr sz="1800" spc="5">
                <a:solidFill>
                  <a:srgbClr val="FFFFFF"/>
                </a:solidFill>
                <a:latin typeface="Segoe UI"/>
                <a:cs typeface="Segoe UI"/>
              </a:rPr>
              <a:t> </a:t>
            </a:r>
            <a:r>
              <a:rPr sz="1800" spc="-25">
                <a:solidFill>
                  <a:srgbClr val="FFFFFF"/>
                </a:solidFill>
                <a:latin typeface="Segoe UI"/>
                <a:cs typeface="Segoe UI"/>
              </a:rPr>
              <a:t>has </a:t>
            </a:r>
            <a:r>
              <a:rPr sz="1800">
                <a:solidFill>
                  <a:srgbClr val="FFFFFF"/>
                </a:solidFill>
                <a:latin typeface="Segoe UI"/>
                <a:cs typeface="Segoe UI"/>
              </a:rPr>
              <a:t>misused</a:t>
            </a:r>
            <a:r>
              <a:rPr sz="1800" spc="-40">
                <a:solidFill>
                  <a:srgbClr val="FFFFFF"/>
                </a:solidFill>
                <a:latin typeface="Segoe UI"/>
                <a:cs typeface="Segoe UI"/>
              </a:rPr>
              <a:t> </a:t>
            </a:r>
            <a:r>
              <a:rPr sz="1800">
                <a:solidFill>
                  <a:srgbClr val="FFFFFF"/>
                </a:solidFill>
                <a:latin typeface="Segoe UI"/>
                <a:cs typeface="Segoe UI"/>
              </a:rPr>
              <a:t>the</a:t>
            </a:r>
            <a:r>
              <a:rPr sz="1800" spc="-30">
                <a:solidFill>
                  <a:srgbClr val="FFFFFF"/>
                </a:solidFill>
                <a:latin typeface="Segoe UI"/>
                <a:cs typeface="Segoe UI"/>
              </a:rPr>
              <a:t> </a:t>
            </a:r>
            <a:r>
              <a:rPr sz="1800">
                <a:solidFill>
                  <a:srgbClr val="FFFFFF"/>
                </a:solidFill>
                <a:latin typeface="Segoe UI"/>
                <a:cs typeface="Segoe UI"/>
              </a:rPr>
              <a:t>budget</a:t>
            </a:r>
            <a:r>
              <a:rPr sz="1800" spc="-20">
                <a:solidFill>
                  <a:srgbClr val="FFFFFF"/>
                </a:solidFill>
                <a:latin typeface="Segoe UI"/>
                <a:cs typeface="Segoe UI"/>
              </a:rPr>
              <a:t> </a:t>
            </a:r>
            <a:r>
              <a:rPr sz="1800">
                <a:solidFill>
                  <a:srgbClr val="FFFFFF"/>
                </a:solidFill>
                <a:latin typeface="Segoe UI"/>
                <a:cs typeface="Segoe UI"/>
              </a:rPr>
              <a:t>or</a:t>
            </a:r>
            <a:r>
              <a:rPr sz="1800" spc="-25">
                <a:solidFill>
                  <a:srgbClr val="FFFFFF"/>
                </a:solidFill>
                <a:latin typeface="Segoe UI"/>
                <a:cs typeface="Segoe UI"/>
              </a:rPr>
              <a:t> </a:t>
            </a:r>
            <a:r>
              <a:rPr sz="1800">
                <a:solidFill>
                  <a:srgbClr val="FFFFFF"/>
                </a:solidFill>
                <a:latin typeface="Segoe UI"/>
                <a:cs typeface="Segoe UI"/>
              </a:rPr>
              <a:t>is</a:t>
            </a:r>
            <a:r>
              <a:rPr sz="1800" spc="-30">
                <a:solidFill>
                  <a:srgbClr val="FFFFFF"/>
                </a:solidFill>
                <a:latin typeface="Segoe UI"/>
                <a:cs typeface="Segoe UI"/>
              </a:rPr>
              <a:t> </a:t>
            </a:r>
            <a:r>
              <a:rPr sz="1800" spc="-10">
                <a:solidFill>
                  <a:srgbClr val="FFFFFF"/>
                </a:solidFill>
                <a:latin typeface="Segoe UI"/>
                <a:cs typeface="Segoe UI"/>
              </a:rPr>
              <a:t>unable </a:t>
            </a:r>
            <a:r>
              <a:rPr sz="1800">
                <a:solidFill>
                  <a:srgbClr val="FFFFFF"/>
                </a:solidFill>
                <a:latin typeface="Segoe UI"/>
                <a:cs typeface="Segoe UI"/>
              </a:rPr>
              <a:t>to</a:t>
            </a:r>
            <a:r>
              <a:rPr sz="1800" spc="-45">
                <a:solidFill>
                  <a:srgbClr val="FFFFFF"/>
                </a:solidFill>
                <a:latin typeface="Segoe UI"/>
                <a:cs typeface="Segoe UI"/>
              </a:rPr>
              <a:t> </a:t>
            </a:r>
            <a:r>
              <a:rPr sz="1800">
                <a:solidFill>
                  <a:srgbClr val="FFFFFF"/>
                </a:solidFill>
                <a:latin typeface="Segoe UI"/>
                <a:cs typeface="Segoe UI"/>
              </a:rPr>
              <a:t>manage</a:t>
            </a:r>
            <a:r>
              <a:rPr sz="1800" spc="-40">
                <a:solidFill>
                  <a:srgbClr val="FFFFFF"/>
                </a:solidFill>
                <a:latin typeface="Segoe UI"/>
                <a:cs typeface="Segoe UI"/>
              </a:rPr>
              <a:t> </a:t>
            </a:r>
            <a:r>
              <a:rPr sz="1800">
                <a:solidFill>
                  <a:srgbClr val="FFFFFF"/>
                </a:solidFill>
                <a:latin typeface="Segoe UI"/>
                <a:cs typeface="Segoe UI"/>
              </a:rPr>
              <a:t>the</a:t>
            </a:r>
            <a:r>
              <a:rPr sz="1800" spc="-45">
                <a:solidFill>
                  <a:srgbClr val="FFFFFF"/>
                </a:solidFill>
                <a:latin typeface="Segoe UI"/>
                <a:cs typeface="Segoe UI"/>
              </a:rPr>
              <a:t> </a:t>
            </a:r>
            <a:r>
              <a:rPr sz="1800">
                <a:solidFill>
                  <a:srgbClr val="FFFFFF"/>
                </a:solidFill>
                <a:latin typeface="Segoe UI"/>
                <a:cs typeface="Segoe UI"/>
              </a:rPr>
              <a:t>program.</a:t>
            </a:r>
            <a:r>
              <a:rPr sz="1800" spc="-30">
                <a:solidFill>
                  <a:srgbClr val="FFFFFF"/>
                </a:solidFill>
                <a:latin typeface="Segoe UI"/>
                <a:cs typeface="Segoe UI"/>
              </a:rPr>
              <a:t> </a:t>
            </a:r>
            <a:r>
              <a:rPr sz="1800" spc="-10">
                <a:solidFill>
                  <a:srgbClr val="FFFFFF"/>
                </a:solidFill>
                <a:latin typeface="Segoe UI"/>
                <a:cs typeface="Segoe UI"/>
              </a:rPr>
              <a:t>Minor </a:t>
            </a:r>
            <a:r>
              <a:rPr sz="1800">
                <a:solidFill>
                  <a:srgbClr val="FFFFFF"/>
                </a:solidFill>
                <a:latin typeface="Segoe UI"/>
                <a:cs typeface="Segoe UI"/>
              </a:rPr>
              <a:t>children</a:t>
            </a:r>
            <a:r>
              <a:rPr sz="1800" spc="-40">
                <a:solidFill>
                  <a:srgbClr val="FFFFFF"/>
                </a:solidFill>
                <a:latin typeface="Segoe UI"/>
                <a:cs typeface="Segoe UI"/>
              </a:rPr>
              <a:t> </a:t>
            </a:r>
            <a:r>
              <a:rPr sz="1800">
                <a:solidFill>
                  <a:srgbClr val="FFFFFF"/>
                </a:solidFill>
                <a:latin typeface="Segoe UI"/>
                <a:cs typeface="Segoe UI"/>
              </a:rPr>
              <a:t>as</a:t>
            </a:r>
            <a:r>
              <a:rPr sz="1800" spc="-55">
                <a:solidFill>
                  <a:srgbClr val="FFFFFF"/>
                </a:solidFill>
                <a:latin typeface="Segoe UI"/>
                <a:cs typeface="Segoe UI"/>
              </a:rPr>
              <a:t> </a:t>
            </a:r>
            <a:r>
              <a:rPr sz="1800" spc="-20">
                <a:solidFill>
                  <a:srgbClr val="FFFFFF"/>
                </a:solidFill>
                <a:latin typeface="Segoe UI"/>
                <a:cs typeface="Segoe UI"/>
              </a:rPr>
              <a:t>well.</a:t>
            </a:r>
            <a:endParaRPr sz="1800">
              <a:latin typeface="Segoe UI"/>
              <a:cs typeface="Segoe UI"/>
            </a:endParaRPr>
          </a:p>
        </p:txBody>
      </p:sp>
      <p:sp>
        <p:nvSpPr>
          <p:cNvPr id="10" name="object 10"/>
          <p:cNvSpPr txBox="1">
            <a:spLocks noGrp="1"/>
          </p:cNvSpPr>
          <p:nvPr>
            <p:ph type="sldNum" sz="quarter" idx="7"/>
          </p:nvPr>
        </p:nvSpPr>
        <p:spPr>
          <a:prstGeom prst="rect">
            <a:avLst/>
          </a:prstGeom>
        </p:spPr>
        <p:txBody>
          <a:bodyPr vert="horz" wrap="square" lIns="0" tIns="106038" rIns="0" bIns="0" rtlCol="0">
            <a:spAutoFit/>
          </a:bodyPr>
          <a:lstStyle/>
          <a:p>
            <a:pPr marL="38100">
              <a:lnSpc>
                <a:spcPct val="100000"/>
              </a:lnSpc>
              <a:spcBef>
                <a:spcPts val="195"/>
              </a:spcBef>
            </a:pPr>
            <a:fld id="{81D60167-4931-47E6-BA6A-407CBD079E47}" type="slidenum">
              <a:rPr spc="-25" dirty="0">
                <a:solidFill>
                  <a:srgbClr val="626469"/>
                </a:solidFill>
              </a:rPr>
              <a:t>49</a:t>
            </a:fld>
            <a:endParaRPr spc="-25">
              <a:solidFill>
                <a:srgbClr val="626469"/>
              </a:solidFill>
            </a:endParaRPr>
          </a:p>
        </p:txBody>
      </p:sp>
      <p:sp>
        <p:nvSpPr>
          <p:cNvPr id="9" name="object 9"/>
          <p:cNvSpPr txBox="1">
            <a:spLocks noGrp="1"/>
          </p:cNvSpPr>
          <p:nvPr>
            <p:ph type="title"/>
          </p:nvPr>
        </p:nvSpPr>
        <p:spPr>
          <a:xfrm>
            <a:off x="827366" y="266448"/>
            <a:ext cx="2773045" cy="1122680"/>
          </a:xfrm>
          <a:prstGeom prst="rect">
            <a:avLst/>
          </a:prstGeom>
        </p:spPr>
        <p:txBody>
          <a:bodyPr vert="horz" wrap="square" lIns="0" tIns="12700" rIns="0" bIns="0" rtlCol="0">
            <a:spAutoFit/>
          </a:bodyPr>
          <a:lstStyle/>
          <a:p>
            <a:pPr marL="12700" marR="5080">
              <a:lnSpc>
                <a:spcPct val="100000"/>
              </a:lnSpc>
              <a:spcBef>
                <a:spcPts val="100"/>
              </a:spcBef>
            </a:pPr>
            <a:r>
              <a:rPr b="1">
                <a:latin typeface="Segoe UI Semibold"/>
                <a:cs typeface="Segoe UI Semibold"/>
              </a:rPr>
              <a:t>Designation</a:t>
            </a:r>
            <a:r>
              <a:rPr b="1" spc="-85">
                <a:latin typeface="Segoe UI Semibold"/>
                <a:cs typeface="Segoe UI Semibold"/>
              </a:rPr>
              <a:t> </a:t>
            </a:r>
            <a:r>
              <a:rPr b="1" spc="-25">
                <a:latin typeface="Segoe UI Semibold"/>
                <a:cs typeface="Segoe UI Semibold"/>
              </a:rPr>
              <a:t>of </a:t>
            </a:r>
            <a:r>
              <a:rPr b="1">
                <a:latin typeface="Segoe UI Semibold"/>
                <a:cs typeface="Segoe UI Semibold"/>
              </a:rPr>
              <a:t>Surrogate</a:t>
            </a:r>
            <a:r>
              <a:rPr b="1" spc="-95">
                <a:latin typeface="Segoe UI Semibold"/>
                <a:cs typeface="Segoe UI Semibold"/>
              </a:rPr>
              <a:t> </a:t>
            </a:r>
            <a:r>
              <a:rPr b="1" spc="-10">
                <a:latin typeface="Segoe UI Semibold"/>
                <a:cs typeface="Segoe UI Semibold"/>
              </a:rPr>
              <a:t>Employer (Optional)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50086" y="1719833"/>
            <a:ext cx="1472565" cy="1431290"/>
          </a:xfrm>
          <a:custGeom>
            <a:avLst/>
            <a:gdLst/>
            <a:ahLst/>
            <a:cxnLst/>
            <a:rect l="l" t="t" r="r" b="b"/>
            <a:pathLst>
              <a:path w="1472564" h="1431289">
                <a:moveTo>
                  <a:pt x="0" y="1431036"/>
                </a:moveTo>
                <a:lnTo>
                  <a:pt x="1472184" y="1431036"/>
                </a:lnTo>
                <a:lnTo>
                  <a:pt x="1472184" y="0"/>
                </a:lnTo>
                <a:lnTo>
                  <a:pt x="0" y="0"/>
                </a:lnTo>
                <a:lnTo>
                  <a:pt x="0" y="1431036"/>
                </a:lnTo>
                <a:close/>
              </a:path>
            </a:pathLst>
          </a:custGeom>
          <a:ln w="28575">
            <a:solidFill>
              <a:srgbClr val="AABC83"/>
            </a:solidFill>
          </a:ln>
        </p:spPr>
        <p:txBody>
          <a:bodyPr wrap="square" lIns="0" tIns="0" rIns="0" bIns="0" rtlCol="0"/>
          <a:lstStyle/>
          <a:p>
            <a:endParaRPr/>
          </a:p>
        </p:txBody>
      </p:sp>
      <p:sp>
        <p:nvSpPr>
          <p:cNvPr id="3" name="object 3"/>
          <p:cNvSpPr/>
          <p:nvPr/>
        </p:nvSpPr>
        <p:spPr>
          <a:xfrm>
            <a:off x="4097273" y="1719833"/>
            <a:ext cx="1473835" cy="1431290"/>
          </a:xfrm>
          <a:custGeom>
            <a:avLst/>
            <a:gdLst/>
            <a:ahLst/>
            <a:cxnLst/>
            <a:rect l="l" t="t" r="r" b="b"/>
            <a:pathLst>
              <a:path w="1473835" h="1431289">
                <a:moveTo>
                  <a:pt x="0" y="1431036"/>
                </a:moveTo>
                <a:lnTo>
                  <a:pt x="1473708" y="1431036"/>
                </a:lnTo>
                <a:lnTo>
                  <a:pt x="1473708" y="0"/>
                </a:lnTo>
                <a:lnTo>
                  <a:pt x="0" y="0"/>
                </a:lnTo>
                <a:lnTo>
                  <a:pt x="0" y="1431036"/>
                </a:lnTo>
                <a:close/>
              </a:path>
            </a:pathLst>
          </a:custGeom>
          <a:ln w="28575">
            <a:solidFill>
              <a:srgbClr val="AABC83"/>
            </a:solidFill>
          </a:ln>
        </p:spPr>
        <p:txBody>
          <a:bodyPr wrap="square" lIns="0" tIns="0" rIns="0" bIns="0" rtlCol="0"/>
          <a:lstStyle/>
          <a:p>
            <a:endParaRPr/>
          </a:p>
        </p:txBody>
      </p:sp>
      <p:sp>
        <p:nvSpPr>
          <p:cNvPr id="4" name="object 4"/>
          <p:cNvSpPr/>
          <p:nvPr/>
        </p:nvSpPr>
        <p:spPr>
          <a:xfrm>
            <a:off x="6745985" y="1719833"/>
            <a:ext cx="1472565" cy="1431290"/>
          </a:xfrm>
          <a:custGeom>
            <a:avLst/>
            <a:gdLst/>
            <a:ahLst/>
            <a:cxnLst/>
            <a:rect l="l" t="t" r="r" b="b"/>
            <a:pathLst>
              <a:path w="1472565" h="1431289">
                <a:moveTo>
                  <a:pt x="0" y="1431036"/>
                </a:moveTo>
                <a:lnTo>
                  <a:pt x="1472183" y="1431036"/>
                </a:lnTo>
                <a:lnTo>
                  <a:pt x="1472183" y="0"/>
                </a:lnTo>
                <a:lnTo>
                  <a:pt x="0" y="0"/>
                </a:lnTo>
                <a:lnTo>
                  <a:pt x="0" y="1431036"/>
                </a:lnTo>
                <a:close/>
              </a:path>
            </a:pathLst>
          </a:custGeom>
          <a:ln w="28575">
            <a:solidFill>
              <a:srgbClr val="AABC83"/>
            </a:solidFill>
          </a:ln>
        </p:spPr>
        <p:txBody>
          <a:bodyPr wrap="square" lIns="0" tIns="0" rIns="0" bIns="0" rtlCol="0"/>
          <a:lstStyle/>
          <a:p>
            <a:endParaRPr/>
          </a:p>
        </p:txBody>
      </p:sp>
      <p:grpSp>
        <p:nvGrpSpPr>
          <p:cNvPr id="5" name="object 5"/>
          <p:cNvGrpSpPr/>
          <p:nvPr/>
        </p:nvGrpSpPr>
        <p:grpSpPr>
          <a:xfrm>
            <a:off x="0" y="1411224"/>
            <a:ext cx="12192000" cy="5447030"/>
            <a:chOff x="0" y="1411224"/>
            <a:chExt cx="12192000" cy="5447030"/>
          </a:xfrm>
        </p:grpSpPr>
        <p:sp>
          <p:nvSpPr>
            <p:cNvPr id="6" name="object 6"/>
            <p:cNvSpPr/>
            <p:nvPr/>
          </p:nvSpPr>
          <p:spPr>
            <a:xfrm>
              <a:off x="9393173" y="1716786"/>
              <a:ext cx="1473835" cy="1430020"/>
            </a:xfrm>
            <a:custGeom>
              <a:avLst/>
              <a:gdLst/>
              <a:ahLst/>
              <a:cxnLst/>
              <a:rect l="l" t="t" r="r" b="b"/>
              <a:pathLst>
                <a:path w="1473834" h="1430020">
                  <a:moveTo>
                    <a:pt x="0" y="1429512"/>
                  </a:moveTo>
                  <a:lnTo>
                    <a:pt x="1473707" y="1429512"/>
                  </a:lnTo>
                  <a:lnTo>
                    <a:pt x="1473707" y="0"/>
                  </a:lnTo>
                  <a:lnTo>
                    <a:pt x="0" y="0"/>
                  </a:lnTo>
                  <a:lnTo>
                    <a:pt x="0" y="1429512"/>
                  </a:lnTo>
                  <a:close/>
                </a:path>
              </a:pathLst>
            </a:custGeom>
            <a:ln w="28575">
              <a:solidFill>
                <a:srgbClr val="AABC83"/>
              </a:solidFill>
            </a:ln>
          </p:spPr>
          <p:txBody>
            <a:bodyPr wrap="square" lIns="0" tIns="0" rIns="0" bIns="0" rtlCol="0"/>
            <a:lstStyle/>
            <a:p>
              <a:endParaRPr/>
            </a:p>
          </p:txBody>
        </p:sp>
        <p:sp>
          <p:nvSpPr>
            <p:cNvPr id="7" name="object 7"/>
            <p:cNvSpPr/>
            <p:nvPr/>
          </p:nvSpPr>
          <p:spPr>
            <a:xfrm>
              <a:off x="0" y="1411223"/>
              <a:ext cx="12192000" cy="2388870"/>
            </a:xfrm>
            <a:custGeom>
              <a:avLst/>
              <a:gdLst/>
              <a:ahLst/>
              <a:cxnLst/>
              <a:rect l="l" t="t" r="r" b="b"/>
              <a:pathLst>
                <a:path w="12192000" h="2388870">
                  <a:moveTo>
                    <a:pt x="12192000" y="620522"/>
                  </a:moveTo>
                  <a:lnTo>
                    <a:pt x="11073270" y="620522"/>
                  </a:lnTo>
                  <a:lnTo>
                    <a:pt x="11073270" y="0"/>
                  </a:lnTo>
                  <a:lnTo>
                    <a:pt x="1168793" y="0"/>
                  </a:lnTo>
                  <a:lnTo>
                    <a:pt x="1168793" y="620522"/>
                  </a:lnTo>
                  <a:lnTo>
                    <a:pt x="0" y="620522"/>
                  </a:lnTo>
                  <a:lnTo>
                    <a:pt x="0" y="2388412"/>
                  </a:lnTo>
                  <a:lnTo>
                    <a:pt x="12192000" y="2388412"/>
                  </a:lnTo>
                  <a:lnTo>
                    <a:pt x="12192000" y="620522"/>
                  </a:lnTo>
                  <a:close/>
                </a:path>
              </a:pathLst>
            </a:custGeom>
            <a:solidFill>
              <a:srgbClr val="FFFFFF"/>
            </a:solidFill>
          </p:spPr>
          <p:txBody>
            <a:bodyPr wrap="square" lIns="0" tIns="0" rIns="0" bIns="0" rtlCol="0"/>
            <a:lstStyle/>
            <a:p>
              <a:endParaRPr/>
            </a:p>
          </p:txBody>
        </p:sp>
        <p:sp>
          <p:nvSpPr>
            <p:cNvPr id="8" name="object 8"/>
            <p:cNvSpPr/>
            <p:nvPr/>
          </p:nvSpPr>
          <p:spPr>
            <a:xfrm>
              <a:off x="0" y="3799636"/>
              <a:ext cx="12192000" cy="3058795"/>
            </a:xfrm>
            <a:custGeom>
              <a:avLst/>
              <a:gdLst/>
              <a:ahLst/>
              <a:cxnLst/>
              <a:rect l="l" t="t" r="r" b="b"/>
              <a:pathLst>
                <a:path w="12192000" h="3058795">
                  <a:moveTo>
                    <a:pt x="12192000" y="0"/>
                  </a:moveTo>
                  <a:lnTo>
                    <a:pt x="0" y="0"/>
                  </a:lnTo>
                  <a:lnTo>
                    <a:pt x="0" y="3058274"/>
                  </a:lnTo>
                  <a:lnTo>
                    <a:pt x="12192000" y="3058274"/>
                  </a:lnTo>
                  <a:lnTo>
                    <a:pt x="12192000" y="0"/>
                  </a:lnTo>
                  <a:close/>
                </a:path>
              </a:pathLst>
            </a:custGeom>
            <a:solidFill>
              <a:srgbClr val="F0F0F0"/>
            </a:solidFill>
          </p:spPr>
          <p:txBody>
            <a:bodyPr wrap="square" lIns="0" tIns="0" rIns="0" bIns="0" rtlCol="0"/>
            <a:lstStyle/>
            <a:p>
              <a:endParaRPr/>
            </a:p>
          </p:txBody>
        </p:sp>
      </p:grpSp>
      <p:pic>
        <p:nvPicPr>
          <p:cNvPr id="9" name="object 9"/>
          <p:cNvPicPr/>
          <p:nvPr/>
        </p:nvPicPr>
        <p:blipFill>
          <a:blip r:embed="rId2" cstate="print"/>
          <a:stretch>
            <a:fillRect/>
          </a:stretch>
        </p:blipFill>
        <p:spPr>
          <a:xfrm>
            <a:off x="222504" y="371856"/>
            <a:ext cx="437375" cy="528826"/>
          </a:xfrm>
          <a:prstGeom prst="rect">
            <a:avLst/>
          </a:prstGeom>
        </p:spPr>
      </p:pic>
      <p:sp>
        <p:nvSpPr>
          <p:cNvPr id="10" name="object 10"/>
          <p:cNvSpPr txBox="1"/>
          <p:nvPr/>
        </p:nvSpPr>
        <p:spPr>
          <a:xfrm>
            <a:off x="985484" y="1779390"/>
            <a:ext cx="1041400" cy="1549400"/>
          </a:xfrm>
          <a:prstGeom prst="rect">
            <a:avLst/>
          </a:prstGeom>
        </p:spPr>
        <p:txBody>
          <a:bodyPr vert="horz" wrap="square" lIns="0" tIns="12065" rIns="0" bIns="0" rtlCol="0">
            <a:spAutoFit/>
          </a:bodyPr>
          <a:lstStyle/>
          <a:p>
            <a:pPr marL="12700">
              <a:lnSpc>
                <a:spcPct val="100000"/>
              </a:lnSpc>
              <a:spcBef>
                <a:spcPts val="95"/>
              </a:spcBef>
            </a:pPr>
            <a:r>
              <a:rPr sz="10000" spc="-1075">
                <a:solidFill>
                  <a:srgbClr val="79DBD3"/>
                </a:solidFill>
                <a:latin typeface="Gill Sans MT"/>
                <a:cs typeface="Gill Sans MT"/>
              </a:rPr>
              <a:t>25</a:t>
            </a:r>
            <a:endParaRPr sz="10000">
              <a:latin typeface="Gill Sans MT"/>
              <a:cs typeface="Gill Sans MT"/>
            </a:endParaRPr>
          </a:p>
        </p:txBody>
      </p:sp>
      <p:sp>
        <p:nvSpPr>
          <p:cNvPr id="11" name="object 11"/>
          <p:cNvSpPr txBox="1"/>
          <p:nvPr/>
        </p:nvSpPr>
        <p:spPr>
          <a:xfrm>
            <a:off x="1020437" y="1477680"/>
            <a:ext cx="1007744" cy="788035"/>
          </a:xfrm>
          <a:prstGeom prst="rect">
            <a:avLst/>
          </a:prstGeom>
        </p:spPr>
        <p:txBody>
          <a:bodyPr vert="horz" wrap="square" lIns="0" tIns="13335" rIns="0" bIns="0" rtlCol="0">
            <a:spAutoFit/>
          </a:bodyPr>
          <a:lstStyle/>
          <a:p>
            <a:pPr marL="12700">
              <a:lnSpc>
                <a:spcPct val="100000"/>
              </a:lnSpc>
              <a:spcBef>
                <a:spcPts val="105"/>
              </a:spcBef>
            </a:pPr>
            <a:r>
              <a:rPr sz="5000" spc="-434">
                <a:solidFill>
                  <a:srgbClr val="79DBD3"/>
                </a:solidFill>
                <a:latin typeface="Gill Sans MT"/>
                <a:cs typeface="Gill Sans MT"/>
              </a:rPr>
              <a:t>over</a:t>
            </a:r>
            <a:endParaRPr sz="5000">
              <a:latin typeface="Gill Sans MT"/>
              <a:cs typeface="Gill Sans MT"/>
            </a:endParaRPr>
          </a:p>
        </p:txBody>
      </p:sp>
      <p:sp>
        <p:nvSpPr>
          <p:cNvPr id="12" name="object 12"/>
          <p:cNvSpPr txBox="1"/>
          <p:nvPr/>
        </p:nvSpPr>
        <p:spPr>
          <a:xfrm>
            <a:off x="826742" y="3100353"/>
            <a:ext cx="1459230" cy="605790"/>
          </a:xfrm>
          <a:prstGeom prst="rect">
            <a:avLst/>
          </a:prstGeom>
        </p:spPr>
        <p:txBody>
          <a:bodyPr vert="horz" wrap="square" lIns="0" tIns="47625" rIns="0" bIns="0" rtlCol="0">
            <a:spAutoFit/>
          </a:bodyPr>
          <a:lstStyle/>
          <a:p>
            <a:pPr marL="125095" marR="5080" indent="-113030">
              <a:lnSpc>
                <a:spcPts val="2160"/>
              </a:lnSpc>
              <a:spcBef>
                <a:spcPts val="375"/>
              </a:spcBef>
            </a:pPr>
            <a:r>
              <a:rPr sz="2000">
                <a:solidFill>
                  <a:srgbClr val="626469"/>
                </a:solidFill>
                <a:latin typeface="Segoe UI"/>
                <a:cs typeface="Segoe UI"/>
              </a:rPr>
              <a:t>years</a:t>
            </a:r>
            <a:r>
              <a:rPr sz="2000" spc="-40">
                <a:solidFill>
                  <a:srgbClr val="626469"/>
                </a:solidFill>
                <a:latin typeface="Segoe UI"/>
                <a:cs typeface="Segoe UI"/>
              </a:rPr>
              <a:t> </a:t>
            </a:r>
            <a:r>
              <a:rPr sz="2000">
                <a:solidFill>
                  <a:srgbClr val="626469"/>
                </a:solidFill>
                <a:latin typeface="Segoe UI"/>
                <a:cs typeface="Segoe UI"/>
              </a:rPr>
              <a:t>of</a:t>
            </a:r>
            <a:r>
              <a:rPr sz="2000" spc="-30">
                <a:solidFill>
                  <a:srgbClr val="626469"/>
                </a:solidFill>
                <a:latin typeface="Segoe UI"/>
                <a:cs typeface="Segoe UI"/>
              </a:rPr>
              <a:t> </a:t>
            </a:r>
            <a:r>
              <a:rPr sz="2000" spc="-25">
                <a:solidFill>
                  <a:srgbClr val="626469"/>
                </a:solidFill>
                <a:latin typeface="Segoe UI"/>
                <a:cs typeface="Segoe UI"/>
              </a:rPr>
              <a:t>FMS </a:t>
            </a:r>
            <a:r>
              <a:rPr sz="2000" spc="-10">
                <a:solidFill>
                  <a:srgbClr val="626469"/>
                </a:solidFill>
                <a:latin typeface="Segoe UI"/>
                <a:cs typeface="Segoe UI"/>
              </a:rPr>
              <a:t>experience</a:t>
            </a:r>
            <a:endParaRPr sz="2000">
              <a:latin typeface="Segoe UI"/>
              <a:cs typeface="Segoe UI"/>
            </a:endParaRPr>
          </a:p>
        </p:txBody>
      </p:sp>
      <p:sp>
        <p:nvSpPr>
          <p:cNvPr id="13" name="object 13"/>
          <p:cNvSpPr txBox="1">
            <a:spLocks noGrp="1"/>
          </p:cNvSpPr>
          <p:nvPr>
            <p:ph type="title"/>
          </p:nvPr>
        </p:nvSpPr>
        <p:spPr>
          <a:xfrm>
            <a:off x="3210789" y="1112324"/>
            <a:ext cx="1207770" cy="1549400"/>
          </a:xfrm>
          <a:prstGeom prst="rect">
            <a:avLst/>
          </a:prstGeom>
        </p:spPr>
        <p:txBody>
          <a:bodyPr vert="horz" wrap="square" lIns="0" tIns="12065" rIns="0" bIns="0" rtlCol="0">
            <a:spAutoFit/>
          </a:bodyPr>
          <a:lstStyle/>
          <a:p>
            <a:pPr marL="38100">
              <a:lnSpc>
                <a:spcPct val="100000"/>
              </a:lnSpc>
              <a:spcBef>
                <a:spcPts val="95"/>
              </a:spcBef>
            </a:pPr>
            <a:r>
              <a:rPr sz="15000" b="0" spc="-517" baseline="-16666">
                <a:solidFill>
                  <a:srgbClr val="2A9A92"/>
                </a:solidFill>
                <a:latin typeface="Gill Sans MT"/>
                <a:cs typeface="Gill Sans MT"/>
              </a:rPr>
              <a:t>1</a:t>
            </a:r>
            <a:r>
              <a:rPr sz="6650" b="0" spc="-345">
                <a:solidFill>
                  <a:srgbClr val="2A9A92"/>
                </a:solidFill>
                <a:latin typeface="Gill Sans MT"/>
                <a:cs typeface="Gill Sans MT"/>
              </a:rPr>
              <a:t>st</a:t>
            </a:r>
            <a:endParaRPr sz="6650">
              <a:latin typeface="Gill Sans MT"/>
              <a:cs typeface="Gill Sans MT"/>
            </a:endParaRPr>
          </a:p>
        </p:txBody>
      </p:sp>
      <p:sp>
        <p:nvSpPr>
          <p:cNvPr id="14" name="object 14"/>
          <p:cNvSpPr txBox="1"/>
          <p:nvPr/>
        </p:nvSpPr>
        <p:spPr>
          <a:xfrm>
            <a:off x="3128161" y="2929261"/>
            <a:ext cx="1410970" cy="330835"/>
          </a:xfrm>
          <a:prstGeom prst="rect">
            <a:avLst/>
          </a:prstGeom>
        </p:spPr>
        <p:txBody>
          <a:bodyPr vert="horz" wrap="square" lIns="0" tIns="13335" rIns="0" bIns="0" rtlCol="0">
            <a:spAutoFit/>
          </a:bodyPr>
          <a:lstStyle/>
          <a:p>
            <a:pPr marL="12700">
              <a:lnSpc>
                <a:spcPct val="100000"/>
              </a:lnSpc>
              <a:spcBef>
                <a:spcPts val="105"/>
              </a:spcBef>
            </a:pPr>
            <a:r>
              <a:rPr sz="2000">
                <a:solidFill>
                  <a:srgbClr val="626469"/>
                </a:solidFill>
                <a:latin typeface="Segoe UI"/>
                <a:cs typeface="Segoe UI"/>
              </a:rPr>
              <a:t>VF/EA</a:t>
            </a:r>
            <a:r>
              <a:rPr sz="2000" spc="-45">
                <a:solidFill>
                  <a:srgbClr val="626469"/>
                </a:solidFill>
                <a:latin typeface="Segoe UI"/>
                <a:cs typeface="Segoe UI"/>
              </a:rPr>
              <a:t> </a:t>
            </a:r>
            <a:r>
              <a:rPr sz="2000">
                <a:solidFill>
                  <a:srgbClr val="626469"/>
                </a:solidFill>
                <a:latin typeface="Segoe UI"/>
                <a:cs typeface="Segoe UI"/>
              </a:rPr>
              <a:t>in</a:t>
            </a:r>
            <a:r>
              <a:rPr sz="2000" spc="10">
                <a:solidFill>
                  <a:srgbClr val="626469"/>
                </a:solidFill>
                <a:latin typeface="Segoe UI"/>
                <a:cs typeface="Segoe UI"/>
              </a:rPr>
              <a:t> </a:t>
            </a:r>
            <a:r>
              <a:rPr sz="2000" spc="-25">
                <a:solidFill>
                  <a:srgbClr val="626469"/>
                </a:solidFill>
                <a:latin typeface="Segoe UI"/>
                <a:cs typeface="Segoe UI"/>
              </a:rPr>
              <a:t>the</a:t>
            </a:r>
            <a:endParaRPr sz="2000">
              <a:latin typeface="Segoe UI"/>
              <a:cs typeface="Segoe UI"/>
            </a:endParaRPr>
          </a:p>
        </p:txBody>
      </p:sp>
      <p:sp>
        <p:nvSpPr>
          <p:cNvPr id="15" name="object 15"/>
          <p:cNvSpPr txBox="1"/>
          <p:nvPr/>
        </p:nvSpPr>
        <p:spPr>
          <a:xfrm>
            <a:off x="3387250" y="3203620"/>
            <a:ext cx="890905" cy="330835"/>
          </a:xfrm>
          <a:prstGeom prst="rect">
            <a:avLst/>
          </a:prstGeom>
        </p:spPr>
        <p:txBody>
          <a:bodyPr vert="horz" wrap="square" lIns="0" tIns="13335" rIns="0" bIns="0" rtlCol="0">
            <a:spAutoFit/>
          </a:bodyPr>
          <a:lstStyle/>
          <a:p>
            <a:pPr marL="12700">
              <a:lnSpc>
                <a:spcPct val="100000"/>
              </a:lnSpc>
              <a:spcBef>
                <a:spcPts val="105"/>
              </a:spcBef>
            </a:pPr>
            <a:r>
              <a:rPr sz="2000" spc="-10">
                <a:solidFill>
                  <a:srgbClr val="626469"/>
                </a:solidFill>
                <a:latin typeface="Segoe UI"/>
                <a:cs typeface="Segoe UI"/>
              </a:rPr>
              <a:t>country</a:t>
            </a:r>
            <a:endParaRPr sz="2000">
              <a:latin typeface="Segoe UI"/>
              <a:cs typeface="Segoe UI"/>
            </a:endParaRPr>
          </a:p>
        </p:txBody>
      </p:sp>
      <p:sp>
        <p:nvSpPr>
          <p:cNvPr id="16" name="object 16"/>
          <p:cNvSpPr txBox="1"/>
          <p:nvPr/>
        </p:nvSpPr>
        <p:spPr>
          <a:xfrm>
            <a:off x="9015092" y="1536651"/>
            <a:ext cx="2296795" cy="1549400"/>
          </a:xfrm>
          <a:prstGeom prst="rect">
            <a:avLst/>
          </a:prstGeom>
        </p:spPr>
        <p:txBody>
          <a:bodyPr vert="horz" wrap="square" lIns="0" tIns="12065" rIns="0" bIns="0" rtlCol="0">
            <a:spAutoFit/>
          </a:bodyPr>
          <a:lstStyle/>
          <a:p>
            <a:pPr marL="12700">
              <a:lnSpc>
                <a:spcPct val="100000"/>
              </a:lnSpc>
              <a:spcBef>
                <a:spcPts val="95"/>
              </a:spcBef>
            </a:pPr>
            <a:r>
              <a:rPr sz="10000" spc="-1000">
                <a:solidFill>
                  <a:srgbClr val="86A4DF"/>
                </a:solidFill>
                <a:latin typeface="Gill Sans MT"/>
                <a:cs typeface="Gill Sans MT"/>
              </a:rPr>
              <a:t>100%</a:t>
            </a:r>
            <a:endParaRPr sz="10000">
              <a:latin typeface="Gill Sans MT"/>
              <a:cs typeface="Gill Sans MT"/>
            </a:endParaRPr>
          </a:p>
        </p:txBody>
      </p:sp>
      <p:sp>
        <p:nvSpPr>
          <p:cNvPr id="17" name="object 17"/>
          <p:cNvSpPr txBox="1"/>
          <p:nvPr/>
        </p:nvSpPr>
        <p:spPr>
          <a:xfrm>
            <a:off x="8668336" y="2933285"/>
            <a:ext cx="3088005" cy="330835"/>
          </a:xfrm>
          <a:prstGeom prst="rect">
            <a:avLst/>
          </a:prstGeom>
        </p:spPr>
        <p:txBody>
          <a:bodyPr vert="horz" wrap="square" lIns="0" tIns="13335" rIns="0" bIns="0" rtlCol="0">
            <a:spAutoFit/>
          </a:bodyPr>
          <a:lstStyle/>
          <a:p>
            <a:pPr marL="12700">
              <a:lnSpc>
                <a:spcPct val="100000"/>
              </a:lnSpc>
              <a:spcBef>
                <a:spcPts val="105"/>
              </a:spcBef>
            </a:pPr>
            <a:r>
              <a:rPr sz="2000">
                <a:solidFill>
                  <a:srgbClr val="626469"/>
                </a:solidFill>
                <a:latin typeface="Segoe UI"/>
                <a:cs typeface="Segoe UI"/>
              </a:rPr>
              <a:t>Certified</a:t>
            </a:r>
            <a:r>
              <a:rPr sz="2000" spc="-20">
                <a:solidFill>
                  <a:srgbClr val="626469"/>
                </a:solidFill>
                <a:latin typeface="Segoe UI"/>
                <a:cs typeface="Segoe UI"/>
              </a:rPr>
              <a:t> </a:t>
            </a:r>
            <a:r>
              <a:rPr sz="2000">
                <a:solidFill>
                  <a:srgbClr val="626469"/>
                </a:solidFill>
                <a:latin typeface="Segoe UI"/>
                <a:cs typeface="Segoe UI"/>
              </a:rPr>
              <a:t>Public</a:t>
            </a:r>
            <a:r>
              <a:rPr sz="2000" spc="-40">
                <a:solidFill>
                  <a:srgbClr val="626469"/>
                </a:solidFill>
                <a:latin typeface="Segoe UI"/>
                <a:cs typeface="Segoe UI"/>
              </a:rPr>
              <a:t> </a:t>
            </a:r>
            <a:r>
              <a:rPr sz="2000" spc="-10">
                <a:solidFill>
                  <a:srgbClr val="626469"/>
                </a:solidFill>
                <a:latin typeface="Segoe UI"/>
                <a:cs typeface="Segoe UI"/>
              </a:rPr>
              <a:t>Accountant</a:t>
            </a:r>
            <a:endParaRPr sz="2000">
              <a:latin typeface="Segoe UI"/>
              <a:cs typeface="Segoe UI"/>
            </a:endParaRPr>
          </a:p>
        </p:txBody>
      </p:sp>
      <p:sp>
        <p:nvSpPr>
          <p:cNvPr id="18" name="object 18"/>
          <p:cNvSpPr txBox="1"/>
          <p:nvPr/>
        </p:nvSpPr>
        <p:spPr>
          <a:xfrm>
            <a:off x="8730945" y="3207645"/>
            <a:ext cx="2962275" cy="330835"/>
          </a:xfrm>
          <a:prstGeom prst="rect">
            <a:avLst/>
          </a:prstGeom>
        </p:spPr>
        <p:txBody>
          <a:bodyPr vert="horz" wrap="square" lIns="0" tIns="13335" rIns="0" bIns="0" rtlCol="0">
            <a:spAutoFit/>
          </a:bodyPr>
          <a:lstStyle/>
          <a:p>
            <a:pPr marL="12700">
              <a:lnSpc>
                <a:spcPct val="100000"/>
              </a:lnSpc>
              <a:spcBef>
                <a:spcPts val="105"/>
              </a:spcBef>
            </a:pPr>
            <a:r>
              <a:rPr sz="2000" spc="-20">
                <a:solidFill>
                  <a:srgbClr val="626469"/>
                </a:solidFill>
                <a:latin typeface="Segoe UI"/>
                <a:cs typeface="Segoe UI"/>
              </a:rPr>
              <a:t>(CPA)</a:t>
            </a:r>
            <a:r>
              <a:rPr sz="2000" spc="-85">
                <a:solidFill>
                  <a:srgbClr val="626469"/>
                </a:solidFill>
                <a:latin typeface="Segoe UI"/>
                <a:cs typeface="Segoe UI"/>
              </a:rPr>
              <a:t> </a:t>
            </a:r>
            <a:r>
              <a:rPr sz="2000">
                <a:solidFill>
                  <a:srgbClr val="626469"/>
                </a:solidFill>
                <a:latin typeface="Segoe UI"/>
                <a:cs typeface="Segoe UI"/>
              </a:rPr>
              <a:t>and</a:t>
            </a:r>
            <a:r>
              <a:rPr sz="2000" spc="-80">
                <a:solidFill>
                  <a:srgbClr val="626469"/>
                </a:solidFill>
                <a:latin typeface="Segoe UI"/>
                <a:cs typeface="Segoe UI"/>
              </a:rPr>
              <a:t> </a:t>
            </a:r>
            <a:r>
              <a:rPr sz="2000">
                <a:solidFill>
                  <a:srgbClr val="626469"/>
                </a:solidFill>
                <a:latin typeface="Segoe UI"/>
                <a:cs typeface="Segoe UI"/>
              </a:rPr>
              <a:t>privately</a:t>
            </a:r>
            <a:r>
              <a:rPr sz="2000" spc="-65">
                <a:solidFill>
                  <a:srgbClr val="626469"/>
                </a:solidFill>
                <a:latin typeface="Segoe UI"/>
                <a:cs typeface="Segoe UI"/>
              </a:rPr>
              <a:t> </a:t>
            </a:r>
            <a:r>
              <a:rPr sz="2000" spc="-20">
                <a:solidFill>
                  <a:srgbClr val="626469"/>
                </a:solidFill>
                <a:latin typeface="Segoe UI"/>
                <a:cs typeface="Segoe UI"/>
              </a:rPr>
              <a:t>owned</a:t>
            </a:r>
            <a:endParaRPr sz="2000">
              <a:latin typeface="Segoe UI"/>
              <a:cs typeface="Segoe UI"/>
            </a:endParaRPr>
          </a:p>
        </p:txBody>
      </p:sp>
      <p:sp>
        <p:nvSpPr>
          <p:cNvPr id="19" name="object 19"/>
          <p:cNvSpPr txBox="1"/>
          <p:nvPr/>
        </p:nvSpPr>
        <p:spPr>
          <a:xfrm>
            <a:off x="461726" y="5273232"/>
            <a:ext cx="2226945" cy="605790"/>
          </a:xfrm>
          <a:prstGeom prst="rect">
            <a:avLst/>
          </a:prstGeom>
        </p:spPr>
        <p:txBody>
          <a:bodyPr vert="horz" wrap="square" lIns="0" tIns="47625" rIns="0" bIns="0" rtlCol="0">
            <a:spAutoFit/>
          </a:bodyPr>
          <a:lstStyle/>
          <a:p>
            <a:pPr marL="603885" marR="5080" indent="-591820">
              <a:lnSpc>
                <a:spcPts val="2160"/>
              </a:lnSpc>
              <a:spcBef>
                <a:spcPts val="375"/>
              </a:spcBef>
            </a:pPr>
            <a:r>
              <a:rPr sz="2000">
                <a:solidFill>
                  <a:srgbClr val="626469"/>
                </a:solidFill>
                <a:latin typeface="Segoe UI"/>
                <a:cs typeface="Segoe UI"/>
              </a:rPr>
              <a:t>Women</a:t>
            </a:r>
            <a:r>
              <a:rPr sz="2000" spc="-70">
                <a:solidFill>
                  <a:srgbClr val="626469"/>
                </a:solidFill>
                <a:latin typeface="Segoe UI"/>
                <a:cs typeface="Segoe UI"/>
              </a:rPr>
              <a:t> </a:t>
            </a:r>
            <a:r>
              <a:rPr sz="2000">
                <a:solidFill>
                  <a:srgbClr val="626469"/>
                </a:solidFill>
                <a:latin typeface="Segoe UI"/>
                <a:cs typeface="Segoe UI"/>
              </a:rPr>
              <a:t>owned</a:t>
            </a:r>
            <a:r>
              <a:rPr sz="2000" spc="-65">
                <a:solidFill>
                  <a:srgbClr val="626469"/>
                </a:solidFill>
                <a:latin typeface="Segoe UI"/>
                <a:cs typeface="Segoe UI"/>
              </a:rPr>
              <a:t> </a:t>
            </a:r>
            <a:r>
              <a:rPr sz="2000" spc="-25">
                <a:solidFill>
                  <a:srgbClr val="626469"/>
                </a:solidFill>
                <a:latin typeface="Segoe UI"/>
                <a:cs typeface="Segoe UI"/>
              </a:rPr>
              <a:t>and </a:t>
            </a:r>
            <a:r>
              <a:rPr sz="2000" spc="-10">
                <a:solidFill>
                  <a:srgbClr val="626469"/>
                </a:solidFill>
                <a:latin typeface="Segoe UI"/>
                <a:cs typeface="Segoe UI"/>
              </a:rPr>
              <a:t>operated</a:t>
            </a:r>
            <a:endParaRPr sz="2000">
              <a:latin typeface="Segoe UI"/>
              <a:cs typeface="Segoe UI"/>
            </a:endParaRPr>
          </a:p>
        </p:txBody>
      </p:sp>
      <p:sp>
        <p:nvSpPr>
          <p:cNvPr id="20" name="object 20"/>
          <p:cNvSpPr txBox="1"/>
          <p:nvPr/>
        </p:nvSpPr>
        <p:spPr>
          <a:xfrm>
            <a:off x="5563847" y="2778799"/>
            <a:ext cx="2502535" cy="330835"/>
          </a:xfrm>
          <a:prstGeom prst="rect">
            <a:avLst/>
          </a:prstGeom>
        </p:spPr>
        <p:txBody>
          <a:bodyPr vert="horz" wrap="square" lIns="0" tIns="13335" rIns="0" bIns="0" rtlCol="0">
            <a:spAutoFit/>
          </a:bodyPr>
          <a:lstStyle/>
          <a:p>
            <a:pPr marL="12700">
              <a:lnSpc>
                <a:spcPct val="100000"/>
              </a:lnSpc>
              <a:spcBef>
                <a:spcPts val="105"/>
              </a:spcBef>
            </a:pPr>
            <a:r>
              <a:rPr sz="2000" spc="-10">
                <a:solidFill>
                  <a:srgbClr val="626469"/>
                </a:solidFill>
                <a:latin typeface="Segoe UI"/>
                <a:cs typeface="Segoe UI"/>
              </a:rPr>
              <a:t>Nationally-recognized</a:t>
            </a:r>
            <a:endParaRPr sz="2000">
              <a:latin typeface="Segoe UI"/>
              <a:cs typeface="Segoe UI"/>
            </a:endParaRPr>
          </a:p>
        </p:txBody>
      </p:sp>
      <p:sp>
        <p:nvSpPr>
          <p:cNvPr id="21" name="object 21"/>
          <p:cNvSpPr txBox="1"/>
          <p:nvPr/>
        </p:nvSpPr>
        <p:spPr>
          <a:xfrm>
            <a:off x="5498184" y="3053159"/>
            <a:ext cx="2632710" cy="330835"/>
          </a:xfrm>
          <a:prstGeom prst="rect">
            <a:avLst/>
          </a:prstGeom>
        </p:spPr>
        <p:txBody>
          <a:bodyPr vert="horz" wrap="square" lIns="0" tIns="13335" rIns="0" bIns="0" rtlCol="0">
            <a:spAutoFit/>
          </a:bodyPr>
          <a:lstStyle/>
          <a:p>
            <a:pPr marL="12700">
              <a:lnSpc>
                <a:spcPct val="100000"/>
              </a:lnSpc>
              <a:spcBef>
                <a:spcPts val="105"/>
              </a:spcBef>
            </a:pPr>
            <a:r>
              <a:rPr sz="2000">
                <a:solidFill>
                  <a:srgbClr val="626469"/>
                </a:solidFill>
                <a:latin typeface="Segoe UI"/>
                <a:cs typeface="Segoe UI"/>
              </a:rPr>
              <a:t>thought</a:t>
            </a:r>
            <a:r>
              <a:rPr sz="2000" spc="-45">
                <a:solidFill>
                  <a:srgbClr val="626469"/>
                </a:solidFill>
                <a:latin typeface="Segoe UI"/>
                <a:cs typeface="Segoe UI"/>
              </a:rPr>
              <a:t> </a:t>
            </a:r>
            <a:r>
              <a:rPr sz="2000">
                <a:solidFill>
                  <a:srgbClr val="626469"/>
                </a:solidFill>
                <a:latin typeface="Segoe UI"/>
                <a:cs typeface="Segoe UI"/>
              </a:rPr>
              <a:t>leaders</a:t>
            </a:r>
            <a:r>
              <a:rPr sz="2000" spc="-15">
                <a:solidFill>
                  <a:srgbClr val="626469"/>
                </a:solidFill>
                <a:latin typeface="Segoe UI"/>
                <a:cs typeface="Segoe UI"/>
              </a:rPr>
              <a:t> </a:t>
            </a:r>
            <a:r>
              <a:rPr sz="2000">
                <a:solidFill>
                  <a:srgbClr val="626469"/>
                </a:solidFill>
                <a:latin typeface="Segoe UI"/>
                <a:cs typeface="Segoe UI"/>
              </a:rPr>
              <a:t>in</a:t>
            </a:r>
            <a:r>
              <a:rPr sz="2000" spc="-20">
                <a:solidFill>
                  <a:srgbClr val="626469"/>
                </a:solidFill>
                <a:latin typeface="Segoe UI"/>
                <a:cs typeface="Segoe UI"/>
              </a:rPr>
              <a:t> self-</a:t>
            </a:r>
            <a:endParaRPr sz="2000">
              <a:latin typeface="Segoe UI"/>
              <a:cs typeface="Segoe UI"/>
            </a:endParaRPr>
          </a:p>
        </p:txBody>
      </p:sp>
      <p:sp>
        <p:nvSpPr>
          <p:cNvPr id="22" name="object 22"/>
          <p:cNvSpPr txBox="1"/>
          <p:nvPr/>
        </p:nvSpPr>
        <p:spPr>
          <a:xfrm>
            <a:off x="6308793" y="3327518"/>
            <a:ext cx="1012190" cy="330835"/>
          </a:xfrm>
          <a:prstGeom prst="rect">
            <a:avLst/>
          </a:prstGeom>
        </p:spPr>
        <p:txBody>
          <a:bodyPr vert="horz" wrap="square" lIns="0" tIns="13335" rIns="0" bIns="0" rtlCol="0">
            <a:spAutoFit/>
          </a:bodyPr>
          <a:lstStyle/>
          <a:p>
            <a:pPr marL="12700">
              <a:lnSpc>
                <a:spcPct val="100000"/>
              </a:lnSpc>
              <a:spcBef>
                <a:spcPts val="105"/>
              </a:spcBef>
            </a:pPr>
            <a:r>
              <a:rPr sz="2000" spc="-10">
                <a:solidFill>
                  <a:srgbClr val="626469"/>
                </a:solidFill>
                <a:latin typeface="Segoe UI"/>
                <a:cs typeface="Segoe UI"/>
              </a:rPr>
              <a:t>direction</a:t>
            </a:r>
            <a:endParaRPr sz="2000">
              <a:latin typeface="Segoe UI"/>
              <a:cs typeface="Segoe UI"/>
            </a:endParaRPr>
          </a:p>
        </p:txBody>
      </p:sp>
      <p:pic>
        <p:nvPicPr>
          <p:cNvPr id="23" name="object 23"/>
          <p:cNvPicPr/>
          <p:nvPr/>
        </p:nvPicPr>
        <p:blipFill>
          <a:blip r:embed="rId3" cstate="print"/>
          <a:stretch>
            <a:fillRect/>
          </a:stretch>
        </p:blipFill>
        <p:spPr>
          <a:xfrm>
            <a:off x="1047409" y="4288402"/>
            <a:ext cx="943654" cy="923001"/>
          </a:xfrm>
          <a:prstGeom prst="rect">
            <a:avLst/>
          </a:prstGeom>
        </p:spPr>
      </p:pic>
      <p:pic>
        <p:nvPicPr>
          <p:cNvPr id="24" name="object 24"/>
          <p:cNvPicPr/>
          <p:nvPr/>
        </p:nvPicPr>
        <p:blipFill>
          <a:blip r:embed="rId4" cstate="print"/>
          <a:stretch>
            <a:fillRect/>
          </a:stretch>
        </p:blipFill>
        <p:spPr>
          <a:xfrm>
            <a:off x="6490446" y="1775549"/>
            <a:ext cx="764151" cy="905445"/>
          </a:xfrm>
          <a:prstGeom prst="rect">
            <a:avLst/>
          </a:prstGeom>
        </p:spPr>
      </p:pic>
      <p:sp>
        <p:nvSpPr>
          <p:cNvPr id="25" name="object 25"/>
          <p:cNvSpPr txBox="1"/>
          <p:nvPr/>
        </p:nvSpPr>
        <p:spPr>
          <a:xfrm>
            <a:off x="5949850" y="3828902"/>
            <a:ext cx="1041400" cy="1549400"/>
          </a:xfrm>
          <a:prstGeom prst="rect">
            <a:avLst/>
          </a:prstGeom>
        </p:spPr>
        <p:txBody>
          <a:bodyPr vert="horz" wrap="square" lIns="0" tIns="12065" rIns="0" bIns="0" rtlCol="0">
            <a:spAutoFit/>
          </a:bodyPr>
          <a:lstStyle/>
          <a:p>
            <a:pPr marL="12700">
              <a:lnSpc>
                <a:spcPct val="100000"/>
              </a:lnSpc>
              <a:spcBef>
                <a:spcPts val="95"/>
              </a:spcBef>
            </a:pPr>
            <a:r>
              <a:rPr sz="10000" spc="-1075">
                <a:solidFill>
                  <a:srgbClr val="FFD78E"/>
                </a:solidFill>
                <a:latin typeface="Gill Sans MT"/>
                <a:cs typeface="Gill Sans MT"/>
              </a:rPr>
              <a:t>13</a:t>
            </a:r>
            <a:endParaRPr sz="10000">
              <a:latin typeface="Gill Sans MT"/>
              <a:cs typeface="Gill Sans MT"/>
            </a:endParaRPr>
          </a:p>
        </p:txBody>
      </p:sp>
      <p:sp>
        <p:nvSpPr>
          <p:cNvPr id="26" name="object 26"/>
          <p:cNvSpPr txBox="1"/>
          <p:nvPr/>
        </p:nvSpPr>
        <p:spPr>
          <a:xfrm>
            <a:off x="5665552" y="5264838"/>
            <a:ext cx="2021839" cy="605790"/>
          </a:xfrm>
          <a:prstGeom prst="rect">
            <a:avLst/>
          </a:prstGeom>
        </p:spPr>
        <p:txBody>
          <a:bodyPr vert="horz" wrap="square" lIns="0" tIns="47625" rIns="0" bIns="0" rtlCol="0">
            <a:spAutoFit/>
          </a:bodyPr>
          <a:lstStyle/>
          <a:p>
            <a:pPr marL="408940" marR="5080" indent="-396875">
              <a:lnSpc>
                <a:spcPts val="2160"/>
              </a:lnSpc>
              <a:spcBef>
                <a:spcPts val="375"/>
              </a:spcBef>
            </a:pPr>
            <a:r>
              <a:rPr sz="2000">
                <a:solidFill>
                  <a:srgbClr val="626469"/>
                </a:solidFill>
                <a:latin typeface="Segoe UI"/>
                <a:cs typeface="Segoe UI"/>
              </a:rPr>
              <a:t>of</a:t>
            </a:r>
            <a:r>
              <a:rPr sz="2000" spc="-15">
                <a:solidFill>
                  <a:srgbClr val="626469"/>
                </a:solidFill>
                <a:latin typeface="Segoe UI"/>
                <a:cs typeface="Segoe UI"/>
              </a:rPr>
              <a:t> </a:t>
            </a:r>
            <a:r>
              <a:rPr sz="2000">
                <a:solidFill>
                  <a:srgbClr val="626469"/>
                </a:solidFill>
                <a:latin typeface="Segoe UI"/>
                <a:cs typeface="Segoe UI"/>
              </a:rPr>
              <a:t>Support</a:t>
            </a:r>
            <a:r>
              <a:rPr sz="2000" spc="-30">
                <a:solidFill>
                  <a:srgbClr val="626469"/>
                </a:solidFill>
                <a:latin typeface="Segoe UI"/>
                <a:cs typeface="Segoe UI"/>
              </a:rPr>
              <a:t> </a:t>
            </a:r>
            <a:r>
              <a:rPr sz="2000" spc="-10">
                <a:solidFill>
                  <a:srgbClr val="626469"/>
                </a:solidFill>
                <a:latin typeface="Segoe UI"/>
                <a:cs typeface="Segoe UI"/>
              </a:rPr>
              <a:t>Broker Experience</a:t>
            </a:r>
            <a:endParaRPr sz="2000">
              <a:latin typeface="Segoe UI"/>
              <a:cs typeface="Segoe UI"/>
            </a:endParaRPr>
          </a:p>
        </p:txBody>
      </p:sp>
      <p:sp>
        <p:nvSpPr>
          <p:cNvPr id="27" name="object 27"/>
          <p:cNvSpPr txBox="1"/>
          <p:nvPr/>
        </p:nvSpPr>
        <p:spPr>
          <a:xfrm>
            <a:off x="6893752" y="4219809"/>
            <a:ext cx="589280" cy="933450"/>
          </a:xfrm>
          <a:prstGeom prst="rect">
            <a:avLst/>
          </a:prstGeom>
        </p:spPr>
        <p:txBody>
          <a:bodyPr vert="vert270" wrap="square" lIns="0" tIns="0" rIns="0" bIns="0" rtlCol="0">
            <a:spAutoFit/>
          </a:bodyPr>
          <a:lstStyle/>
          <a:p>
            <a:pPr marL="12700">
              <a:lnSpc>
                <a:spcPts val="4165"/>
              </a:lnSpc>
            </a:pPr>
            <a:r>
              <a:rPr sz="3700" spc="-140">
                <a:solidFill>
                  <a:srgbClr val="FFD78E"/>
                </a:solidFill>
                <a:latin typeface="Gill Sans MT"/>
                <a:cs typeface="Gill Sans MT"/>
              </a:rPr>
              <a:t>years</a:t>
            </a:r>
            <a:endParaRPr sz="3700">
              <a:latin typeface="Gill Sans MT"/>
              <a:cs typeface="Gill Sans MT"/>
            </a:endParaRPr>
          </a:p>
        </p:txBody>
      </p:sp>
      <p:sp>
        <p:nvSpPr>
          <p:cNvPr id="28" name="object 28"/>
          <p:cNvSpPr/>
          <p:nvPr/>
        </p:nvSpPr>
        <p:spPr>
          <a:xfrm>
            <a:off x="0" y="0"/>
            <a:ext cx="12192000" cy="1411605"/>
          </a:xfrm>
          <a:custGeom>
            <a:avLst/>
            <a:gdLst/>
            <a:ahLst/>
            <a:cxnLst/>
            <a:rect l="l" t="t" r="r" b="b"/>
            <a:pathLst>
              <a:path w="12192000" h="1411605">
                <a:moveTo>
                  <a:pt x="12192000" y="0"/>
                </a:moveTo>
                <a:lnTo>
                  <a:pt x="0" y="0"/>
                </a:lnTo>
                <a:lnTo>
                  <a:pt x="0" y="1411224"/>
                </a:lnTo>
                <a:lnTo>
                  <a:pt x="12192000" y="1411224"/>
                </a:lnTo>
                <a:lnTo>
                  <a:pt x="12192000" y="0"/>
                </a:lnTo>
                <a:close/>
              </a:path>
            </a:pathLst>
          </a:custGeom>
          <a:solidFill>
            <a:srgbClr val="79DBD2"/>
          </a:solidFill>
        </p:spPr>
        <p:txBody>
          <a:bodyPr wrap="square" lIns="0" tIns="0" rIns="0" bIns="0" rtlCol="0"/>
          <a:lstStyle/>
          <a:p>
            <a:endParaRPr/>
          </a:p>
        </p:txBody>
      </p:sp>
      <p:sp>
        <p:nvSpPr>
          <p:cNvPr id="29" name="object 29"/>
          <p:cNvSpPr txBox="1"/>
          <p:nvPr/>
        </p:nvSpPr>
        <p:spPr>
          <a:xfrm>
            <a:off x="1923892" y="256368"/>
            <a:ext cx="7971790" cy="863600"/>
          </a:xfrm>
          <a:prstGeom prst="rect">
            <a:avLst/>
          </a:prstGeom>
        </p:spPr>
        <p:txBody>
          <a:bodyPr vert="horz" wrap="square" lIns="0" tIns="12065" rIns="0" bIns="0" rtlCol="0">
            <a:spAutoFit/>
          </a:bodyPr>
          <a:lstStyle/>
          <a:p>
            <a:pPr marL="12700">
              <a:lnSpc>
                <a:spcPct val="100000"/>
              </a:lnSpc>
              <a:spcBef>
                <a:spcPts val="95"/>
              </a:spcBef>
            </a:pPr>
            <a:r>
              <a:rPr sz="5500" b="1">
                <a:solidFill>
                  <a:srgbClr val="FFFFFF"/>
                </a:solidFill>
                <a:latin typeface="Segoe UI"/>
                <a:cs typeface="Segoe UI"/>
              </a:rPr>
              <a:t>COMPANY</a:t>
            </a:r>
            <a:r>
              <a:rPr sz="5500" b="1" spc="-320">
                <a:solidFill>
                  <a:srgbClr val="FFFFFF"/>
                </a:solidFill>
                <a:latin typeface="Segoe UI"/>
                <a:cs typeface="Segoe UI"/>
              </a:rPr>
              <a:t> </a:t>
            </a:r>
            <a:r>
              <a:rPr sz="5500" b="1" spc="-10">
                <a:solidFill>
                  <a:srgbClr val="FFFFFF"/>
                </a:solidFill>
                <a:latin typeface="Segoe UI"/>
                <a:cs typeface="Segoe UI"/>
              </a:rPr>
              <a:t>HIGHLIGHTS</a:t>
            </a:r>
            <a:endParaRPr sz="5500">
              <a:latin typeface="Segoe UI"/>
              <a:cs typeface="Segoe UI"/>
            </a:endParaRPr>
          </a:p>
        </p:txBody>
      </p:sp>
      <p:pic>
        <p:nvPicPr>
          <p:cNvPr id="30" name="object 30"/>
          <p:cNvPicPr/>
          <p:nvPr/>
        </p:nvPicPr>
        <p:blipFill>
          <a:blip r:embed="rId5" cstate="print"/>
          <a:stretch>
            <a:fillRect/>
          </a:stretch>
        </p:blipFill>
        <p:spPr>
          <a:xfrm>
            <a:off x="374904" y="524256"/>
            <a:ext cx="437387" cy="528826"/>
          </a:xfrm>
          <a:prstGeom prst="rect">
            <a:avLst/>
          </a:prstGeom>
        </p:spPr>
      </p:pic>
      <p:sp>
        <p:nvSpPr>
          <p:cNvPr id="31" name="object 31"/>
          <p:cNvSpPr txBox="1"/>
          <p:nvPr/>
        </p:nvSpPr>
        <p:spPr>
          <a:xfrm>
            <a:off x="3066722" y="3912944"/>
            <a:ext cx="1936750" cy="1746250"/>
          </a:xfrm>
          <a:prstGeom prst="rect">
            <a:avLst/>
          </a:prstGeom>
        </p:spPr>
        <p:txBody>
          <a:bodyPr vert="horz" wrap="square" lIns="0" tIns="13335" rIns="0" bIns="0" rtlCol="0">
            <a:spAutoFit/>
          </a:bodyPr>
          <a:lstStyle/>
          <a:p>
            <a:pPr marL="403860">
              <a:lnSpc>
                <a:spcPct val="100000"/>
              </a:lnSpc>
              <a:spcBef>
                <a:spcPts val="105"/>
              </a:spcBef>
            </a:pPr>
            <a:r>
              <a:rPr sz="8000" spc="-825">
                <a:solidFill>
                  <a:srgbClr val="79DBD3"/>
                </a:solidFill>
                <a:latin typeface="Gill Sans MT"/>
                <a:cs typeface="Gill Sans MT"/>
              </a:rPr>
              <a:t>18</a:t>
            </a:r>
            <a:endParaRPr sz="8000">
              <a:latin typeface="Gill Sans MT"/>
              <a:cs typeface="Gill Sans MT"/>
            </a:endParaRPr>
          </a:p>
          <a:p>
            <a:pPr marL="12700">
              <a:lnSpc>
                <a:spcPct val="100000"/>
              </a:lnSpc>
              <a:spcBef>
                <a:spcPts val="1540"/>
              </a:spcBef>
            </a:pPr>
            <a:r>
              <a:rPr sz="2000">
                <a:solidFill>
                  <a:srgbClr val="626469"/>
                </a:solidFill>
                <a:latin typeface="Segoe UI"/>
                <a:cs typeface="Segoe UI"/>
              </a:rPr>
              <a:t>Programs</a:t>
            </a:r>
            <a:r>
              <a:rPr sz="2000" spc="-70">
                <a:solidFill>
                  <a:srgbClr val="626469"/>
                </a:solidFill>
                <a:latin typeface="Segoe UI"/>
                <a:cs typeface="Segoe UI"/>
              </a:rPr>
              <a:t> </a:t>
            </a:r>
            <a:r>
              <a:rPr sz="2000" spc="-10">
                <a:solidFill>
                  <a:srgbClr val="626469"/>
                </a:solidFill>
                <a:latin typeface="Segoe UI"/>
                <a:cs typeface="Segoe UI"/>
              </a:rPr>
              <a:t>Served</a:t>
            </a:r>
            <a:endParaRPr sz="2000">
              <a:latin typeface="Segoe UI"/>
              <a:cs typeface="Segoe UI"/>
            </a:endParaRPr>
          </a:p>
        </p:txBody>
      </p:sp>
      <p:sp>
        <p:nvSpPr>
          <p:cNvPr id="32" name="object 32"/>
          <p:cNvSpPr txBox="1"/>
          <p:nvPr/>
        </p:nvSpPr>
        <p:spPr>
          <a:xfrm>
            <a:off x="8786535" y="4177308"/>
            <a:ext cx="1980564" cy="1122680"/>
          </a:xfrm>
          <a:prstGeom prst="rect">
            <a:avLst/>
          </a:prstGeom>
        </p:spPr>
        <p:txBody>
          <a:bodyPr vert="horz" wrap="square" lIns="0" tIns="12700" rIns="0" bIns="0" rtlCol="0">
            <a:spAutoFit/>
          </a:bodyPr>
          <a:lstStyle/>
          <a:p>
            <a:pPr marL="12700">
              <a:lnSpc>
                <a:spcPct val="100000"/>
              </a:lnSpc>
              <a:spcBef>
                <a:spcPts val="100"/>
              </a:spcBef>
            </a:pPr>
            <a:r>
              <a:rPr sz="7200" spc="-1030">
                <a:solidFill>
                  <a:srgbClr val="79DBD3"/>
                </a:solidFill>
                <a:latin typeface="Gill Sans MT"/>
                <a:cs typeface="Gill Sans MT"/>
              </a:rPr>
              <a:t>$580M</a:t>
            </a:r>
            <a:endParaRPr sz="7200">
              <a:latin typeface="Gill Sans MT"/>
              <a:cs typeface="Gill Sans MT"/>
            </a:endParaRPr>
          </a:p>
        </p:txBody>
      </p:sp>
      <p:sp>
        <p:nvSpPr>
          <p:cNvPr id="33" name="object 33"/>
          <p:cNvSpPr txBox="1"/>
          <p:nvPr/>
        </p:nvSpPr>
        <p:spPr>
          <a:xfrm>
            <a:off x="8488549" y="5248027"/>
            <a:ext cx="2989580" cy="605790"/>
          </a:xfrm>
          <a:prstGeom prst="rect">
            <a:avLst/>
          </a:prstGeom>
        </p:spPr>
        <p:txBody>
          <a:bodyPr vert="horz" wrap="square" lIns="0" tIns="47625" rIns="0" bIns="0" rtlCol="0">
            <a:spAutoFit/>
          </a:bodyPr>
          <a:lstStyle/>
          <a:p>
            <a:pPr marL="187960" marR="5080" indent="-175895">
              <a:lnSpc>
                <a:spcPts val="2160"/>
              </a:lnSpc>
              <a:spcBef>
                <a:spcPts val="375"/>
              </a:spcBef>
            </a:pPr>
            <a:r>
              <a:rPr sz="2000">
                <a:solidFill>
                  <a:srgbClr val="626469"/>
                </a:solidFill>
                <a:latin typeface="Segoe UI"/>
                <a:cs typeface="Segoe UI"/>
              </a:rPr>
              <a:t>In</a:t>
            </a:r>
            <a:r>
              <a:rPr sz="2000" spc="-30">
                <a:solidFill>
                  <a:srgbClr val="626469"/>
                </a:solidFill>
                <a:latin typeface="Segoe UI"/>
                <a:cs typeface="Segoe UI"/>
              </a:rPr>
              <a:t> </a:t>
            </a:r>
            <a:r>
              <a:rPr sz="2000">
                <a:solidFill>
                  <a:srgbClr val="626469"/>
                </a:solidFill>
                <a:latin typeface="Segoe UI"/>
                <a:cs typeface="Segoe UI"/>
              </a:rPr>
              <a:t>total</a:t>
            </a:r>
            <a:r>
              <a:rPr sz="2000" spc="-70">
                <a:solidFill>
                  <a:srgbClr val="626469"/>
                </a:solidFill>
                <a:latin typeface="Segoe UI"/>
                <a:cs typeface="Segoe UI"/>
              </a:rPr>
              <a:t> </a:t>
            </a:r>
            <a:r>
              <a:rPr sz="2000">
                <a:solidFill>
                  <a:srgbClr val="626469"/>
                </a:solidFill>
                <a:latin typeface="Segoe UI"/>
                <a:cs typeface="Segoe UI"/>
              </a:rPr>
              <a:t>payroll</a:t>
            </a:r>
            <a:r>
              <a:rPr sz="2000" spc="-45">
                <a:solidFill>
                  <a:srgbClr val="626469"/>
                </a:solidFill>
                <a:latin typeface="Segoe UI"/>
                <a:cs typeface="Segoe UI"/>
              </a:rPr>
              <a:t> </a:t>
            </a:r>
            <a:r>
              <a:rPr sz="2000">
                <a:solidFill>
                  <a:srgbClr val="626469"/>
                </a:solidFill>
                <a:latin typeface="Segoe UI"/>
                <a:cs typeface="Segoe UI"/>
              </a:rPr>
              <a:t>and</a:t>
            </a:r>
            <a:r>
              <a:rPr sz="2000" spc="-50">
                <a:solidFill>
                  <a:srgbClr val="626469"/>
                </a:solidFill>
                <a:latin typeface="Segoe UI"/>
                <a:cs typeface="Segoe UI"/>
              </a:rPr>
              <a:t> </a:t>
            </a:r>
            <a:r>
              <a:rPr sz="2000" spc="-10">
                <a:solidFill>
                  <a:srgbClr val="626469"/>
                </a:solidFill>
                <a:latin typeface="Segoe UI"/>
                <a:cs typeface="Segoe UI"/>
              </a:rPr>
              <a:t>vendor </a:t>
            </a:r>
            <a:r>
              <a:rPr sz="2000">
                <a:solidFill>
                  <a:srgbClr val="626469"/>
                </a:solidFill>
                <a:latin typeface="Segoe UI"/>
                <a:cs typeface="Segoe UI"/>
              </a:rPr>
              <a:t>payments</a:t>
            </a:r>
            <a:r>
              <a:rPr sz="2000" spc="-80">
                <a:solidFill>
                  <a:srgbClr val="626469"/>
                </a:solidFill>
                <a:latin typeface="Segoe UI"/>
                <a:cs typeface="Segoe UI"/>
              </a:rPr>
              <a:t> </a:t>
            </a:r>
            <a:r>
              <a:rPr sz="2000" spc="-10">
                <a:solidFill>
                  <a:srgbClr val="626469"/>
                </a:solidFill>
                <a:latin typeface="Segoe UI"/>
                <a:cs typeface="Segoe UI"/>
              </a:rPr>
              <a:t>administered</a:t>
            </a:r>
            <a:endParaRPr sz="2000">
              <a:latin typeface="Segoe UI"/>
              <a:cs typeface="Segoe UI"/>
            </a:endParaRPr>
          </a:p>
        </p:txBody>
      </p:sp>
      <p:pic>
        <p:nvPicPr>
          <p:cNvPr id="34" name="object 34"/>
          <p:cNvPicPr/>
          <p:nvPr/>
        </p:nvPicPr>
        <p:blipFill>
          <a:blip r:embed="rId6" cstate="print"/>
          <a:stretch>
            <a:fillRect/>
          </a:stretch>
        </p:blipFill>
        <p:spPr>
          <a:xfrm>
            <a:off x="2918221" y="3954564"/>
            <a:ext cx="2123577" cy="1308454"/>
          </a:xfrm>
          <a:prstGeom prst="rect">
            <a:avLst/>
          </a:prstGeom>
        </p:spPr>
      </p:pic>
      <p:sp>
        <p:nvSpPr>
          <p:cNvPr id="35" name="object 35"/>
          <p:cNvSpPr txBox="1"/>
          <p:nvPr/>
        </p:nvSpPr>
        <p:spPr>
          <a:xfrm>
            <a:off x="11154918" y="6415069"/>
            <a:ext cx="107950" cy="228600"/>
          </a:xfrm>
          <a:prstGeom prst="rect">
            <a:avLst/>
          </a:prstGeom>
        </p:spPr>
        <p:txBody>
          <a:bodyPr vert="horz" wrap="square" lIns="0" tIns="24765" rIns="0" bIns="0" rtlCol="0">
            <a:spAutoFit/>
          </a:bodyPr>
          <a:lstStyle/>
          <a:p>
            <a:pPr marL="12700">
              <a:lnSpc>
                <a:spcPct val="100000"/>
              </a:lnSpc>
              <a:spcBef>
                <a:spcPts val="195"/>
              </a:spcBef>
            </a:pPr>
            <a:r>
              <a:rPr sz="1200" spc="-50">
                <a:solidFill>
                  <a:srgbClr val="616369"/>
                </a:solidFill>
                <a:latin typeface="Segoe UI"/>
                <a:cs typeface="Segoe UI"/>
              </a:rPr>
              <a:t>5</a:t>
            </a:r>
            <a:endParaRPr sz="1200">
              <a:latin typeface="Segoe UI"/>
              <a:cs typeface="Segoe U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8000"/>
            </a:xfrm>
            <a:prstGeom prst="rect">
              <a:avLst/>
            </a:prstGeom>
          </p:spPr>
        </p:pic>
        <p:sp>
          <p:nvSpPr>
            <p:cNvPr id="4" name="object 4"/>
            <p:cNvSpPr/>
            <p:nvPr/>
          </p:nvSpPr>
          <p:spPr>
            <a:xfrm>
              <a:off x="0" y="0"/>
              <a:ext cx="12192000" cy="6858000"/>
            </a:xfrm>
            <a:custGeom>
              <a:avLst/>
              <a:gdLst/>
              <a:ahLst/>
              <a:cxnLst/>
              <a:rect l="l" t="t" r="r" b="b"/>
              <a:pathLst>
                <a:path w="12192000" h="6858000">
                  <a:moveTo>
                    <a:pt x="12192000" y="2375916"/>
                  </a:moveTo>
                  <a:lnTo>
                    <a:pt x="0" y="2375916"/>
                  </a:lnTo>
                  <a:lnTo>
                    <a:pt x="0" y="6858000"/>
                  </a:lnTo>
                  <a:lnTo>
                    <a:pt x="12192000" y="6858000"/>
                  </a:lnTo>
                  <a:lnTo>
                    <a:pt x="12192000" y="2375916"/>
                  </a:lnTo>
                  <a:close/>
                </a:path>
                <a:path w="12192000" h="6858000">
                  <a:moveTo>
                    <a:pt x="12192000" y="0"/>
                  </a:moveTo>
                  <a:lnTo>
                    <a:pt x="0" y="0"/>
                  </a:lnTo>
                  <a:lnTo>
                    <a:pt x="0" y="2375662"/>
                  </a:lnTo>
                  <a:lnTo>
                    <a:pt x="12192000" y="2375662"/>
                  </a:lnTo>
                  <a:lnTo>
                    <a:pt x="12192000" y="0"/>
                  </a:lnTo>
                  <a:close/>
                </a:path>
              </a:pathLst>
            </a:custGeom>
            <a:solidFill>
              <a:srgbClr val="616369">
                <a:alpha val="54901"/>
              </a:srgbClr>
            </a:solidFill>
          </p:spPr>
          <p:txBody>
            <a:bodyPr wrap="square" lIns="0" tIns="0" rIns="0" bIns="0" rtlCol="0"/>
            <a:lstStyle/>
            <a:p>
              <a:endParaRPr/>
            </a:p>
          </p:txBody>
        </p:sp>
        <p:sp>
          <p:nvSpPr>
            <p:cNvPr id="5" name="object 5"/>
            <p:cNvSpPr/>
            <p:nvPr/>
          </p:nvSpPr>
          <p:spPr>
            <a:xfrm>
              <a:off x="2693873" y="1554099"/>
              <a:ext cx="6804659" cy="3030220"/>
            </a:xfrm>
            <a:custGeom>
              <a:avLst/>
              <a:gdLst/>
              <a:ahLst/>
              <a:cxnLst/>
              <a:rect l="l" t="t" r="r" b="b"/>
              <a:pathLst>
                <a:path w="6804659" h="3030220">
                  <a:moveTo>
                    <a:pt x="0" y="0"/>
                  </a:moveTo>
                  <a:lnTo>
                    <a:pt x="6804240" y="0"/>
                  </a:lnTo>
                  <a:lnTo>
                    <a:pt x="6804240" y="3029673"/>
                  </a:lnTo>
                  <a:lnTo>
                    <a:pt x="0" y="3029673"/>
                  </a:lnTo>
                  <a:lnTo>
                    <a:pt x="0" y="0"/>
                  </a:lnTo>
                  <a:close/>
                </a:path>
              </a:pathLst>
            </a:custGeom>
            <a:ln w="38100">
              <a:solidFill>
                <a:srgbClr val="FFFFFF"/>
              </a:solidFill>
            </a:ln>
          </p:spPr>
          <p:txBody>
            <a:bodyPr wrap="square" lIns="0" tIns="0" rIns="0" bIns="0" rtlCol="0"/>
            <a:lstStyle/>
            <a:p>
              <a:endParaRPr/>
            </a:p>
          </p:txBody>
        </p:sp>
      </p:grpSp>
      <p:sp>
        <p:nvSpPr>
          <p:cNvPr id="6" name="object 6"/>
          <p:cNvSpPr txBox="1">
            <a:spLocks noGrp="1"/>
          </p:cNvSpPr>
          <p:nvPr>
            <p:ph type="title"/>
          </p:nvPr>
        </p:nvSpPr>
        <p:spPr>
          <a:xfrm>
            <a:off x="3941665" y="1778759"/>
            <a:ext cx="4297680" cy="2768600"/>
          </a:xfrm>
          <a:prstGeom prst="rect">
            <a:avLst/>
          </a:prstGeom>
        </p:spPr>
        <p:txBody>
          <a:bodyPr vert="horz" wrap="square" lIns="0" tIns="12700" rIns="0" bIns="0" rtlCol="0">
            <a:spAutoFit/>
          </a:bodyPr>
          <a:lstStyle/>
          <a:p>
            <a:pPr marL="12700" marR="5080" indent="104775" algn="just">
              <a:lnSpc>
                <a:spcPct val="100000"/>
              </a:lnSpc>
              <a:spcBef>
                <a:spcPts val="100"/>
              </a:spcBef>
            </a:pPr>
            <a:r>
              <a:rPr sz="6000" b="0" spc="120">
                <a:latin typeface="Segoe UI"/>
                <a:cs typeface="Segoe UI"/>
              </a:rPr>
              <a:t>CUSTOMER SUPPORT</a:t>
            </a:r>
            <a:r>
              <a:rPr sz="6000" b="0" spc="345">
                <a:latin typeface="Segoe UI"/>
                <a:cs typeface="Segoe UI"/>
              </a:rPr>
              <a:t> </a:t>
            </a:r>
            <a:r>
              <a:rPr sz="6000" b="0" spc="-50">
                <a:latin typeface="Segoe UI"/>
                <a:cs typeface="Segoe UI"/>
              </a:rPr>
              <a:t>&amp; </a:t>
            </a:r>
            <a:r>
              <a:rPr sz="6000" b="0" spc="140">
                <a:latin typeface="Segoe UI"/>
                <a:cs typeface="Segoe UI"/>
              </a:rPr>
              <a:t>RESOURCES</a:t>
            </a:r>
            <a:endParaRPr sz="6000">
              <a:latin typeface="Segoe UI"/>
              <a:cs typeface="Segoe UI"/>
            </a:endParaRPr>
          </a:p>
        </p:txBody>
      </p:sp>
      <p:pic>
        <p:nvPicPr>
          <p:cNvPr id="7" name="object 7"/>
          <p:cNvPicPr/>
          <p:nvPr/>
        </p:nvPicPr>
        <p:blipFill>
          <a:blip r:embed="rId3" cstate="print"/>
          <a:stretch>
            <a:fillRect/>
          </a:stretch>
        </p:blipFill>
        <p:spPr>
          <a:xfrm>
            <a:off x="222504" y="374904"/>
            <a:ext cx="2226563" cy="52882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930895" y="0"/>
            <a:ext cx="4261485" cy="5189220"/>
          </a:xfrm>
          <a:custGeom>
            <a:avLst/>
            <a:gdLst/>
            <a:ahLst/>
            <a:cxnLst/>
            <a:rect l="l" t="t" r="r" b="b"/>
            <a:pathLst>
              <a:path w="4261484" h="5189220">
                <a:moveTo>
                  <a:pt x="4261104" y="0"/>
                </a:moveTo>
                <a:lnTo>
                  <a:pt x="0" y="0"/>
                </a:lnTo>
                <a:lnTo>
                  <a:pt x="0" y="5189220"/>
                </a:lnTo>
                <a:lnTo>
                  <a:pt x="4261104" y="5189220"/>
                </a:lnTo>
                <a:lnTo>
                  <a:pt x="4261104" y="0"/>
                </a:lnTo>
                <a:close/>
              </a:path>
            </a:pathLst>
          </a:custGeom>
          <a:solidFill>
            <a:srgbClr val="79DBD2">
              <a:alpha val="92156"/>
            </a:srgbClr>
          </a:solidFill>
        </p:spPr>
        <p:txBody>
          <a:bodyPr wrap="square" lIns="0" tIns="0" rIns="0" bIns="0" rtlCol="0"/>
          <a:lstStyle/>
          <a:p>
            <a:endParaRPr/>
          </a:p>
        </p:txBody>
      </p:sp>
      <p:sp>
        <p:nvSpPr>
          <p:cNvPr id="3" name="object 3"/>
          <p:cNvSpPr txBox="1"/>
          <p:nvPr/>
        </p:nvSpPr>
        <p:spPr>
          <a:xfrm>
            <a:off x="8559036" y="1577007"/>
            <a:ext cx="3156585" cy="1945639"/>
          </a:xfrm>
          <a:prstGeom prst="rect">
            <a:avLst/>
          </a:prstGeom>
        </p:spPr>
        <p:txBody>
          <a:bodyPr vert="horz" wrap="square" lIns="0" tIns="88900" rIns="0" bIns="0" rtlCol="0">
            <a:spAutoFit/>
          </a:bodyPr>
          <a:lstStyle/>
          <a:p>
            <a:pPr marL="12700">
              <a:lnSpc>
                <a:spcPct val="100000"/>
              </a:lnSpc>
              <a:spcBef>
                <a:spcPts val="700"/>
              </a:spcBef>
            </a:pPr>
            <a:r>
              <a:rPr sz="1600">
                <a:solidFill>
                  <a:srgbClr val="FFFFFF"/>
                </a:solidFill>
                <a:latin typeface="Wingdings 3"/>
                <a:cs typeface="Wingdings 3"/>
              </a:rPr>
              <a:t></a:t>
            </a:r>
            <a:r>
              <a:rPr sz="1600" spc="405">
                <a:solidFill>
                  <a:srgbClr val="FFFFFF"/>
                </a:solidFill>
                <a:latin typeface="Times New Roman"/>
                <a:cs typeface="Times New Roman"/>
              </a:rPr>
              <a:t> </a:t>
            </a:r>
            <a:r>
              <a:rPr sz="1600" spc="-10">
                <a:solidFill>
                  <a:srgbClr val="FFFFFF"/>
                </a:solidFill>
                <a:latin typeface="Segoe UI"/>
                <a:cs typeface="Segoe UI"/>
              </a:rPr>
              <a:t>Employer</a:t>
            </a:r>
            <a:r>
              <a:rPr sz="1600" spc="-35">
                <a:solidFill>
                  <a:srgbClr val="FFFFFF"/>
                </a:solidFill>
                <a:latin typeface="Segoe UI"/>
                <a:cs typeface="Segoe UI"/>
              </a:rPr>
              <a:t> </a:t>
            </a:r>
            <a:r>
              <a:rPr sz="1600" spc="-10">
                <a:solidFill>
                  <a:srgbClr val="FFFFFF"/>
                </a:solidFill>
                <a:latin typeface="Segoe UI"/>
                <a:cs typeface="Segoe UI"/>
              </a:rPr>
              <a:t>Handbook</a:t>
            </a:r>
            <a:endParaRPr sz="1600">
              <a:latin typeface="Segoe UI"/>
              <a:cs typeface="Segoe UI"/>
            </a:endParaRPr>
          </a:p>
          <a:p>
            <a:pPr marL="469900">
              <a:lnSpc>
                <a:spcPct val="100000"/>
              </a:lnSpc>
              <a:spcBef>
                <a:spcPts val="600"/>
              </a:spcBef>
            </a:pPr>
            <a:r>
              <a:rPr sz="1600">
                <a:solidFill>
                  <a:srgbClr val="FFFFFF"/>
                </a:solidFill>
                <a:latin typeface="Wingdings 3"/>
                <a:cs typeface="Wingdings 3"/>
              </a:rPr>
              <a:t></a:t>
            </a:r>
            <a:r>
              <a:rPr sz="1600" spc="380">
                <a:solidFill>
                  <a:srgbClr val="FFFFFF"/>
                </a:solidFill>
                <a:latin typeface="Times New Roman"/>
                <a:cs typeface="Times New Roman"/>
              </a:rPr>
              <a:t> </a:t>
            </a:r>
            <a:r>
              <a:rPr sz="1600">
                <a:solidFill>
                  <a:srgbClr val="FFFFFF"/>
                </a:solidFill>
                <a:latin typeface="Segoe UI"/>
                <a:cs typeface="Segoe UI"/>
              </a:rPr>
              <a:t>Key</a:t>
            </a:r>
            <a:r>
              <a:rPr sz="1600" spc="-50">
                <a:solidFill>
                  <a:srgbClr val="FFFFFF"/>
                </a:solidFill>
                <a:latin typeface="Segoe UI"/>
                <a:cs typeface="Segoe UI"/>
              </a:rPr>
              <a:t> </a:t>
            </a:r>
            <a:r>
              <a:rPr sz="1600" spc="-30">
                <a:solidFill>
                  <a:srgbClr val="FFFFFF"/>
                </a:solidFill>
                <a:latin typeface="Segoe UI"/>
                <a:cs typeface="Segoe UI"/>
              </a:rPr>
              <a:t>Terms</a:t>
            </a:r>
            <a:r>
              <a:rPr sz="1600" spc="-50">
                <a:solidFill>
                  <a:srgbClr val="FFFFFF"/>
                </a:solidFill>
                <a:latin typeface="Segoe UI"/>
                <a:cs typeface="Segoe UI"/>
              </a:rPr>
              <a:t> </a:t>
            </a:r>
            <a:r>
              <a:rPr sz="1600">
                <a:solidFill>
                  <a:srgbClr val="FFFFFF"/>
                </a:solidFill>
                <a:latin typeface="Segoe UI"/>
                <a:cs typeface="Segoe UI"/>
              </a:rPr>
              <a:t>and</a:t>
            </a:r>
            <a:r>
              <a:rPr sz="1600" spc="-60">
                <a:solidFill>
                  <a:srgbClr val="FFFFFF"/>
                </a:solidFill>
                <a:latin typeface="Segoe UI"/>
                <a:cs typeface="Segoe UI"/>
              </a:rPr>
              <a:t> </a:t>
            </a:r>
            <a:r>
              <a:rPr sz="1600" spc="-10">
                <a:solidFill>
                  <a:srgbClr val="FFFFFF"/>
                </a:solidFill>
                <a:latin typeface="Segoe UI"/>
                <a:cs typeface="Segoe UI"/>
              </a:rPr>
              <a:t>Information</a:t>
            </a:r>
            <a:endParaRPr sz="1600">
              <a:latin typeface="Segoe UI"/>
              <a:cs typeface="Segoe UI"/>
            </a:endParaRPr>
          </a:p>
          <a:p>
            <a:pPr marL="469900">
              <a:lnSpc>
                <a:spcPct val="100000"/>
              </a:lnSpc>
              <a:spcBef>
                <a:spcPts val="600"/>
              </a:spcBef>
            </a:pPr>
            <a:r>
              <a:rPr sz="1600">
                <a:solidFill>
                  <a:srgbClr val="FFFFFF"/>
                </a:solidFill>
                <a:latin typeface="Wingdings 3"/>
                <a:cs typeface="Wingdings 3"/>
              </a:rPr>
              <a:t></a:t>
            </a:r>
            <a:r>
              <a:rPr sz="1600" spc="375">
                <a:solidFill>
                  <a:srgbClr val="FFFFFF"/>
                </a:solidFill>
                <a:latin typeface="Times New Roman"/>
                <a:cs typeface="Times New Roman"/>
              </a:rPr>
              <a:t> </a:t>
            </a:r>
            <a:r>
              <a:rPr sz="1600">
                <a:solidFill>
                  <a:srgbClr val="FFFFFF"/>
                </a:solidFill>
                <a:latin typeface="Segoe UI"/>
                <a:cs typeface="Segoe UI"/>
              </a:rPr>
              <a:t>Roles</a:t>
            </a:r>
            <a:r>
              <a:rPr sz="1600" spc="-50">
                <a:solidFill>
                  <a:srgbClr val="FFFFFF"/>
                </a:solidFill>
                <a:latin typeface="Segoe UI"/>
                <a:cs typeface="Segoe UI"/>
              </a:rPr>
              <a:t> </a:t>
            </a:r>
            <a:r>
              <a:rPr sz="1600">
                <a:solidFill>
                  <a:srgbClr val="FFFFFF"/>
                </a:solidFill>
                <a:latin typeface="Segoe UI"/>
                <a:cs typeface="Segoe UI"/>
              </a:rPr>
              <a:t>and</a:t>
            </a:r>
            <a:r>
              <a:rPr sz="1600" spc="-60">
                <a:solidFill>
                  <a:srgbClr val="FFFFFF"/>
                </a:solidFill>
                <a:latin typeface="Segoe UI"/>
                <a:cs typeface="Segoe UI"/>
              </a:rPr>
              <a:t> </a:t>
            </a:r>
            <a:r>
              <a:rPr sz="1600" spc="-10">
                <a:solidFill>
                  <a:srgbClr val="FFFFFF"/>
                </a:solidFill>
                <a:latin typeface="Segoe UI"/>
                <a:cs typeface="Segoe UI"/>
              </a:rPr>
              <a:t>Responsibilities</a:t>
            </a:r>
            <a:endParaRPr sz="1600">
              <a:latin typeface="Segoe UI"/>
              <a:cs typeface="Segoe UI"/>
            </a:endParaRPr>
          </a:p>
          <a:p>
            <a:pPr marL="469900">
              <a:lnSpc>
                <a:spcPct val="100000"/>
              </a:lnSpc>
              <a:spcBef>
                <a:spcPts val="600"/>
              </a:spcBef>
            </a:pPr>
            <a:r>
              <a:rPr sz="1600">
                <a:solidFill>
                  <a:srgbClr val="FFFFFF"/>
                </a:solidFill>
                <a:latin typeface="Wingdings 3"/>
                <a:cs typeface="Wingdings 3"/>
              </a:rPr>
              <a:t></a:t>
            </a:r>
            <a:r>
              <a:rPr sz="1600" spc="380">
                <a:solidFill>
                  <a:srgbClr val="FFFFFF"/>
                </a:solidFill>
                <a:latin typeface="Times New Roman"/>
                <a:cs typeface="Times New Roman"/>
              </a:rPr>
              <a:t> </a:t>
            </a:r>
            <a:r>
              <a:rPr sz="1600">
                <a:solidFill>
                  <a:srgbClr val="FFFFFF"/>
                </a:solidFill>
                <a:latin typeface="Segoe UI"/>
                <a:cs typeface="Segoe UI"/>
              </a:rPr>
              <a:t>Role</a:t>
            </a:r>
            <a:r>
              <a:rPr sz="1600" spc="-40">
                <a:solidFill>
                  <a:srgbClr val="FFFFFF"/>
                </a:solidFill>
                <a:latin typeface="Segoe UI"/>
                <a:cs typeface="Segoe UI"/>
              </a:rPr>
              <a:t> </a:t>
            </a:r>
            <a:r>
              <a:rPr sz="1600">
                <a:solidFill>
                  <a:srgbClr val="FFFFFF"/>
                </a:solidFill>
                <a:latin typeface="Segoe UI"/>
                <a:cs typeface="Segoe UI"/>
              </a:rPr>
              <a:t>of</a:t>
            </a:r>
            <a:r>
              <a:rPr sz="1600" spc="-40">
                <a:solidFill>
                  <a:srgbClr val="FFFFFF"/>
                </a:solidFill>
                <a:latin typeface="Segoe UI"/>
                <a:cs typeface="Segoe UI"/>
              </a:rPr>
              <a:t> </a:t>
            </a:r>
            <a:r>
              <a:rPr sz="1600">
                <a:solidFill>
                  <a:srgbClr val="FFFFFF"/>
                </a:solidFill>
                <a:latin typeface="Segoe UI"/>
                <a:cs typeface="Segoe UI"/>
              </a:rPr>
              <a:t>the</a:t>
            </a:r>
            <a:r>
              <a:rPr sz="1600" spc="-55">
                <a:solidFill>
                  <a:srgbClr val="FFFFFF"/>
                </a:solidFill>
                <a:latin typeface="Segoe UI"/>
                <a:cs typeface="Segoe UI"/>
              </a:rPr>
              <a:t> </a:t>
            </a:r>
            <a:r>
              <a:rPr sz="1600">
                <a:solidFill>
                  <a:srgbClr val="FFFFFF"/>
                </a:solidFill>
                <a:latin typeface="Segoe UI"/>
                <a:cs typeface="Segoe UI"/>
              </a:rPr>
              <a:t>VF/EA,</a:t>
            </a:r>
            <a:r>
              <a:rPr sz="1600" spc="-30">
                <a:solidFill>
                  <a:srgbClr val="FFFFFF"/>
                </a:solidFill>
                <a:latin typeface="Segoe UI"/>
                <a:cs typeface="Segoe UI"/>
              </a:rPr>
              <a:t> </a:t>
            </a:r>
            <a:r>
              <a:rPr sz="1600" spc="-25">
                <a:solidFill>
                  <a:srgbClr val="FFFFFF"/>
                </a:solidFill>
                <a:latin typeface="Segoe UI"/>
                <a:cs typeface="Segoe UI"/>
              </a:rPr>
              <a:t>FMS</a:t>
            </a:r>
            <a:endParaRPr sz="1600">
              <a:latin typeface="Segoe UI"/>
              <a:cs typeface="Segoe UI"/>
            </a:endParaRPr>
          </a:p>
          <a:p>
            <a:pPr marL="469900">
              <a:lnSpc>
                <a:spcPct val="100000"/>
              </a:lnSpc>
              <a:spcBef>
                <a:spcPts val="600"/>
              </a:spcBef>
            </a:pPr>
            <a:r>
              <a:rPr sz="1600">
                <a:solidFill>
                  <a:srgbClr val="FFFFFF"/>
                </a:solidFill>
                <a:latin typeface="Wingdings 3"/>
                <a:cs typeface="Wingdings 3"/>
              </a:rPr>
              <a:t></a:t>
            </a:r>
            <a:r>
              <a:rPr sz="1600" spc="365">
                <a:solidFill>
                  <a:srgbClr val="FFFFFF"/>
                </a:solidFill>
                <a:latin typeface="Times New Roman"/>
                <a:cs typeface="Times New Roman"/>
              </a:rPr>
              <a:t> </a:t>
            </a:r>
            <a:r>
              <a:rPr sz="1600">
                <a:solidFill>
                  <a:srgbClr val="FFFFFF"/>
                </a:solidFill>
                <a:latin typeface="Segoe UI"/>
                <a:cs typeface="Segoe UI"/>
              </a:rPr>
              <a:t>Role</a:t>
            </a:r>
            <a:r>
              <a:rPr sz="1600" spc="-45">
                <a:solidFill>
                  <a:srgbClr val="FFFFFF"/>
                </a:solidFill>
                <a:latin typeface="Segoe UI"/>
                <a:cs typeface="Segoe UI"/>
              </a:rPr>
              <a:t> </a:t>
            </a:r>
            <a:r>
              <a:rPr sz="1600">
                <a:solidFill>
                  <a:srgbClr val="FFFFFF"/>
                </a:solidFill>
                <a:latin typeface="Segoe UI"/>
                <a:cs typeface="Segoe UI"/>
              </a:rPr>
              <a:t>of</a:t>
            </a:r>
            <a:r>
              <a:rPr sz="1600" spc="-45">
                <a:solidFill>
                  <a:srgbClr val="FFFFFF"/>
                </a:solidFill>
                <a:latin typeface="Segoe UI"/>
                <a:cs typeface="Segoe UI"/>
              </a:rPr>
              <a:t> </a:t>
            </a:r>
            <a:r>
              <a:rPr sz="1600">
                <a:solidFill>
                  <a:srgbClr val="FFFFFF"/>
                </a:solidFill>
                <a:latin typeface="Segoe UI"/>
                <a:cs typeface="Segoe UI"/>
              </a:rPr>
              <a:t>the</a:t>
            </a:r>
            <a:r>
              <a:rPr sz="1600" spc="-60">
                <a:solidFill>
                  <a:srgbClr val="FFFFFF"/>
                </a:solidFill>
                <a:latin typeface="Segoe UI"/>
                <a:cs typeface="Segoe UI"/>
              </a:rPr>
              <a:t> </a:t>
            </a:r>
            <a:r>
              <a:rPr sz="1600" spc="-10">
                <a:solidFill>
                  <a:srgbClr val="FFFFFF"/>
                </a:solidFill>
                <a:latin typeface="Segoe UI"/>
                <a:cs typeface="Segoe UI"/>
              </a:rPr>
              <a:t>Employer</a:t>
            </a:r>
            <a:endParaRPr sz="1600">
              <a:latin typeface="Segoe UI"/>
              <a:cs typeface="Segoe UI"/>
            </a:endParaRPr>
          </a:p>
          <a:p>
            <a:pPr marL="469900">
              <a:lnSpc>
                <a:spcPct val="100000"/>
              </a:lnSpc>
              <a:spcBef>
                <a:spcPts val="600"/>
              </a:spcBef>
            </a:pPr>
            <a:r>
              <a:rPr sz="1600">
                <a:solidFill>
                  <a:srgbClr val="FFFFFF"/>
                </a:solidFill>
                <a:latin typeface="Wingdings 3"/>
                <a:cs typeface="Wingdings 3"/>
              </a:rPr>
              <a:t></a:t>
            </a:r>
            <a:r>
              <a:rPr sz="1600" spc="390">
                <a:solidFill>
                  <a:srgbClr val="FFFFFF"/>
                </a:solidFill>
                <a:latin typeface="Times New Roman"/>
                <a:cs typeface="Times New Roman"/>
              </a:rPr>
              <a:t> </a:t>
            </a:r>
            <a:r>
              <a:rPr sz="1600">
                <a:solidFill>
                  <a:srgbClr val="FFFFFF"/>
                </a:solidFill>
                <a:latin typeface="Segoe UI"/>
                <a:cs typeface="Segoe UI"/>
              </a:rPr>
              <a:t>Hiring</a:t>
            </a:r>
            <a:r>
              <a:rPr sz="1600" spc="-25">
                <a:solidFill>
                  <a:srgbClr val="FFFFFF"/>
                </a:solidFill>
                <a:latin typeface="Segoe UI"/>
                <a:cs typeface="Segoe UI"/>
              </a:rPr>
              <a:t> </a:t>
            </a:r>
            <a:r>
              <a:rPr sz="1600">
                <a:solidFill>
                  <a:srgbClr val="FFFFFF"/>
                </a:solidFill>
                <a:latin typeface="Segoe UI"/>
                <a:cs typeface="Segoe UI"/>
              </a:rPr>
              <a:t>a</a:t>
            </a:r>
            <a:r>
              <a:rPr sz="1600" spc="-35">
                <a:solidFill>
                  <a:srgbClr val="FFFFFF"/>
                </a:solidFill>
                <a:latin typeface="Segoe UI"/>
                <a:cs typeface="Segoe UI"/>
              </a:rPr>
              <a:t> </a:t>
            </a:r>
            <a:r>
              <a:rPr sz="1600" spc="-10">
                <a:solidFill>
                  <a:srgbClr val="FFFFFF"/>
                </a:solidFill>
                <a:latin typeface="Segoe UI"/>
                <a:cs typeface="Segoe UI"/>
              </a:rPr>
              <a:t>Worker</a:t>
            </a:r>
            <a:endParaRPr sz="1600">
              <a:latin typeface="Segoe UI"/>
              <a:cs typeface="Segoe UI"/>
            </a:endParaRPr>
          </a:p>
        </p:txBody>
      </p:sp>
      <p:sp>
        <p:nvSpPr>
          <p:cNvPr id="4" name="object 4"/>
          <p:cNvSpPr txBox="1">
            <a:spLocks noGrp="1"/>
          </p:cNvSpPr>
          <p:nvPr>
            <p:ph type="title"/>
          </p:nvPr>
        </p:nvSpPr>
        <p:spPr>
          <a:xfrm>
            <a:off x="8371967" y="682242"/>
            <a:ext cx="3016885" cy="391160"/>
          </a:xfrm>
          <a:prstGeom prst="rect">
            <a:avLst/>
          </a:prstGeom>
        </p:spPr>
        <p:txBody>
          <a:bodyPr vert="horz" wrap="square" lIns="0" tIns="12700" rIns="0" bIns="0" rtlCol="0">
            <a:spAutoFit/>
          </a:bodyPr>
          <a:lstStyle/>
          <a:p>
            <a:pPr marL="12700">
              <a:lnSpc>
                <a:spcPct val="100000"/>
              </a:lnSpc>
              <a:spcBef>
                <a:spcPts val="100"/>
              </a:spcBef>
            </a:pPr>
            <a:r>
              <a:rPr b="1">
                <a:latin typeface="Segoe UI Semibold"/>
                <a:cs typeface="Segoe UI Semibold"/>
              </a:rPr>
              <a:t>VF/EA</a:t>
            </a:r>
            <a:r>
              <a:rPr b="1" spc="-25">
                <a:latin typeface="Segoe UI Semibold"/>
                <a:cs typeface="Segoe UI Semibold"/>
              </a:rPr>
              <a:t> </a:t>
            </a:r>
            <a:r>
              <a:rPr b="1">
                <a:latin typeface="Segoe UI Semibold"/>
                <a:cs typeface="Segoe UI Semibold"/>
              </a:rPr>
              <a:t>PPP</a:t>
            </a:r>
            <a:r>
              <a:rPr b="1" spc="-15">
                <a:latin typeface="Segoe UI Semibold"/>
                <a:cs typeface="Segoe UI Semibold"/>
              </a:rPr>
              <a:t> </a:t>
            </a:r>
            <a:r>
              <a:rPr b="1" spc="-10">
                <a:latin typeface="Segoe UI Semibold"/>
                <a:cs typeface="Segoe UI Semibold"/>
              </a:rPr>
              <a:t>Handbook</a:t>
            </a:r>
          </a:p>
        </p:txBody>
      </p:sp>
      <p:pic>
        <p:nvPicPr>
          <p:cNvPr id="5" name="object 5"/>
          <p:cNvPicPr/>
          <p:nvPr/>
        </p:nvPicPr>
        <p:blipFill>
          <a:blip r:embed="rId2" cstate="print"/>
          <a:stretch>
            <a:fillRect/>
          </a:stretch>
        </p:blipFill>
        <p:spPr>
          <a:xfrm>
            <a:off x="222504" y="371856"/>
            <a:ext cx="437375" cy="528826"/>
          </a:xfrm>
          <a:prstGeom prst="rect">
            <a:avLst/>
          </a:prstGeom>
        </p:spPr>
      </p:pic>
      <p:pic>
        <p:nvPicPr>
          <p:cNvPr id="6" name="object 6"/>
          <p:cNvPicPr/>
          <p:nvPr/>
        </p:nvPicPr>
        <p:blipFill>
          <a:blip r:embed="rId3" cstate="print"/>
          <a:stretch>
            <a:fillRect/>
          </a:stretch>
        </p:blipFill>
        <p:spPr>
          <a:xfrm>
            <a:off x="1540598" y="230454"/>
            <a:ext cx="4927601" cy="6397091"/>
          </a:xfrm>
          <a:prstGeom prst="rect">
            <a:avLst/>
          </a:prstGeom>
        </p:spPr>
      </p:pic>
      <p:sp>
        <p:nvSpPr>
          <p:cNvPr id="7" name="object 7"/>
          <p:cNvSpPr txBox="1"/>
          <p:nvPr/>
        </p:nvSpPr>
        <p:spPr>
          <a:xfrm>
            <a:off x="11152123" y="6418145"/>
            <a:ext cx="214629" cy="228600"/>
          </a:xfrm>
          <a:prstGeom prst="rect">
            <a:avLst/>
          </a:prstGeom>
        </p:spPr>
        <p:txBody>
          <a:bodyPr vert="horz" wrap="square" lIns="0" tIns="24765" rIns="0" bIns="0" rtlCol="0">
            <a:spAutoFit/>
          </a:bodyPr>
          <a:lstStyle/>
          <a:p>
            <a:pPr marL="12700">
              <a:lnSpc>
                <a:spcPct val="100000"/>
              </a:lnSpc>
              <a:spcBef>
                <a:spcPts val="195"/>
              </a:spcBef>
            </a:pPr>
            <a:r>
              <a:rPr sz="1200" spc="60">
                <a:solidFill>
                  <a:srgbClr val="616369"/>
                </a:solidFill>
                <a:latin typeface="Segoe UI"/>
                <a:cs typeface="Segoe UI"/>
              </a:rPr>
              <a:t>51</a:t>
            </a:r>
            <a:endParaRPr sz="1200">
              <a:latin typeface="Segoe UI"/>
              <a:cs typeface="Segoe U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934312" y="0"/>
            <a:ext cx="4258310" cy="5188585"/>
          </a:xfrm>
          <a:custGeom>
            <a:avLst/>
            <a:gdLst/>
            <a:ahLst/>
            <a:cxnLst/>
            <a:rect l="l" t="t" r="r" b="b"/>
            <a:pathLst>
              <a:path w="4258309" h="5188585">
                <a:moveTo>
                  <a:pt x="4257687" y="0"/>
                </a:moveTo>
                <a:lnTo>
                  <a:pt x="0" y="0"/>
                </a:lnTo>
                <a:lnTo>
                  <a:pt x="0" y="5188585"/>
                </a:lnTo>
                <a:lnTo>
                  <a:pt x="4257687" y="5188585"/>
                </a:lnTo>
                <a:lnTo>
                  <a:pt x="4257687" y="0"/>
                </a:lnTo>
                <a:close/>
              </a:path>
            </a:pathLst>
          </a:custGeom>
          <a:solidFill>
            <a:srgbClr val="79DBD2">
              <a:alpha val="92156"/>
            </a:srgbClr>
          </a:solidFill>
        </p:spPr>
        <p:txBody>
          <a:bodyPr wrap="square" lIns="0" tIns="0" rIns="0" bIns="0" rtlCol="0"/>
          <a:lstStyle/>
          <a:p>
            <a:endParaRPr/>
          </a:p>
        </p:txBody>
      </p:sp>
      <p:sp>
        <p:nvSpPr>
          <p:cNvPr id="3" name="object 3"/>
          <p:cNvSpPr txBox="1"/>
          <p:nvPr/>
        </p:nvSpPr>
        <p:spPr>
          <a:xfrm>
            <a:off x="7969094" y="1591852"/>
            <a:ext cx="4037965" cy="2524760"/>
          </a:xfrm>
          <a:prstGeom prst="rect">
            <a:avLst/>
          </a:prstGeom>
        </p:spPr>
        <p:txBody>
          <a:bodyPr vert="horz" wrap="square" lIns="0" tIns="12065" rIns="0" bIns="0" rtlCol="0">
            <a:spAutoFit/>
          </a:bodyPr>
          <a:lstStyle/>
          <a:p>
            <a:pPr marL="299085" marR="5080" indent="-287020">
              <a:lnSpc>
                <a:spcPct val="100000"/>
              </a:lnSpc>
              <a:spcBef>
                <a:spcPts val="95"/>
              </a:spcBef>
            </a:pPr>
            <a:r>
              <a:rPr sz="1600">
                <a:solidFill>
                  <a:srgbClr val="2A9A92"/>
                </a:solidFill>
                <a:latin typeface="Wingdings 3"/>
                <a:cs typeface="Wingdings 3"/>
              </a:rPr>
              <a:t></a:t>
            </a:r>
            <a:r>
              <a:rPr sz="1600" spc="390">
                <a:solidFill>
                  <a:srgbClr val="2A9A92"/>
                </a:solidFill>
                <a:latin typeface="Times New Roman"/>
                <a:cs typeface="Times New Roman"/>
              </a:rPr>
              <a:t> </a:t>
            </a:r>
            <a:r>
              <a:rPr sz="1600" spc="-10">
                <a:solidFill>
                  <a:srgbClr val="FFFFFF"/>
                </a:solidFill>
                <a:latin typeface="Segoe UI"/>
                <a:cs typeface="Segoe UI"/>
              </a:rPr>
              <a:t>Caregiver</a:t>
            </a:r>
            <a:r>
              <a:rPr sz="1600" spc="-55">
                <a:solidFill>
                  <a:srgbClr val="FFFFFF"/>
                </a:solidFill>
                <a:latin typeface="Segoe UI"/>
                <a:cs typeface="Segoe UI"/>
              </a:rPr>
              <a:t> </a:t>
            </a:r>
            <a:r>
              <a:rPr sz="1600">
                <a:solidFill>
                  <a:srgbClr val="FFFFFF"/>
                </a:solidFill>
                <a:latin typeface="Segoe UI"/>
                <a:cs typeface="Segoe UI"/>
              </a:rPr>
              <a:t>can</a:t>
            </a:r>
            <a:r>
              <a:rPr sz="1600" spc="-45">
                <a:solidFill>
                  <a:srgbClr val="FFFFFF"/>
                </a:solidFill>
                <a:latin typeface="Segoe UI"/>
                <a:cs typeface="Segoe UI"/>
              </a:rPr>
              <a:t> </a:t>
            </a:r>
            <a:r>
              <a:rPr sz="1600" spc="-10">
                <a:solidFill>
                  <a:srgbClr val="FFFFFF"/>
                </a:solidFill>
                <a:latin typeface="Segoe UI"/>
                <a:cs typeface="Segoe UI"/>
              </a:rPr>
              <a:t>create</a:t>
            </a:r>
            <a:r>
              <a:rPr sz="1600" spc="-45">
                <a:solidFill>
                  <a:srgbClr val="FFFFFF"/>
                </a:solidFill>
                <a:latin typeface="Segoe UI"/>
                <a:cs typeface="Segoe UI"/>
              </a:rPr>
              <a:t> </a:t>
            </a:r>
            <a:r>
              <a:rPr sz="1600">
                <a:solidFill>
                  <a:srgbClr val="FFFFFF"/>
                </a:solidFill>
                <a:latin typeface="Segoe UI"/>
                <a:cs typeface="Segoe UI"/>
              </a:rPr>
              <a:t>a</a:t>
            </a:r>
            <a:r>
              <a:rPr sz="1600" spc="-25">
                <a:solidFill>
                  <a:srgbClr val="FFFFFF"/>
                </a:solidFill>
                <a:latin typeface="Segoe UI"/>
                <a:cs typeface="Segoe UI"/>
              </a:rPr>
              <a:t> </a:t>
            </a:r>
            <a:r>
              <a:rPr sz="1600" spc="-10">
                <a:solidFill>
                  <a:srgbClr val="FFFFFF"/>
                </a:solidFill>
                <a:latin typeface="Segoe UI"/>
                <a:cs typeface="Segoe UI"/>
              </a:rPr>
              <a:t>profile</a:t>
            </a:r>
            <a:r>
              <a:rPr sz="1600" spc="-45">
                <a:solidFill>
                  <a:srgbClr val="FFFFFF"/>
                </a:solidFill>
                <a:latin typeface="Segoe UI"/>
                <a:cs typeface="Segoe UI"/>
              </a:rPr>
              <a:t> </a:t>
            </a:r>
            <a:r>
              <a:rPr sz="1600">
                <a:solidFill>
                  <a:srgbClr val="FFFFFF"/>
                </a:solidFill>
                <a:latin typeface="Segoe UI"/>
                <a:cs typeface="Segoe UI"/>
              </a:rPr>
              <a:t>to</a:t>
            </a:r>
            <a:r>
              <a:rPr sz="1600" spc="-40">
                <a:solidFill>
                  <a:srgbClr val="FFFFFF"/>
                </a:solidFill>
                <a:latin typeface="Segoe UI"/>
                <a:cs typeface="Segoe UI"/>
              </a:rPr>
              <a:t> </a:t>
            </a:r>
            <a:r>
              <a:rPr sz="1600" spc="-10">
                <a:solidFill>
                  <a:srgbClr val="FFFFFF"/>
                </a:solidFill>
                <a:latin typeface="Segoe UI"/>
                <a:cs typeface="Segoe UI"/>
              </a:rPr>
              <a:t>showcase </a:t>
            </a:r>
            <a:r>
              <a:rPr sz="1600">
                <a:solidFill>
                  <a:srgbClr val="FFFFFF"/>
                </a:solidFill>
                <a:latin typeface="Segoe UI"/>
                <a:cs typeface="Segoe UI"/>
              </a:rPr>
              <a:t>skills</a:t>
            </a:r>
            <a:r>
              <a:rPr sz="1600" spc="-40">
                <a:solidFill>
                  <a:srgbClr val="FFFFFF"/>
                </a:solidFill>
                <a:latin typeface="Segoe UI"/>
                <a:cs typeface="Segoe UI"/>
              </a:rPr>
              <a:t> </a:t>
            </a:r>
            <a:r>
              <a:rPr sz="1600">
                <a:solidFill>
                  <a:srgbClr val="FFFFFF"/>
                </a:solidFill>
                <a:latin typeface="Segoe UI"/>
                <a:cs typeface="Segoe UI"/>
              </a:rPr>
              <a:t>and</a:t>
            </a:r>
            <a:r>
              <a:rPr sz="1600" spc="-60">
                <a:solidFill>
                  <a:srgbClr val="FFFFFF"/>
                </a:solidFill>
                <a:latin typeface="Segoe UI"/>
                <a:cs typeface="Segoe UI"/>
              </a:rPr>
              <a:t> </a:t>
            </a:r>
            <a:r>
              <a:rPr sz="1600" spc="-10">
                <a:solidFill>
                  <a:srgbClr val="FFFFFF"/>
                </a:solidFill>
                <a:latin typeface="Segoe UI"/>
                <a:cs typeface="Segoe UI"/>
              </a:rPr>
              <a:t>availability</a:t>
            </a:r>
            <a:r>
              <a:rPr sz="1600" spc="-75">
                <a:solidFill>
                  <a:srgbClr val="FFFFFF"/>
                </a:solidFill>
                <a:latin typeface="Segoe UI"/>
                <a:cs typeface="Segoe UI"/>
              </a:rPr>
              <a:t> </a:t>
            </a:r>
            <a:r>
              <a:rPr sz="1600">
                <a:solidFill>
                  <a:srgbClr val="FFFFFF"/>
                </a:solidFill>
                <a:latin typeface="Segoe UI"/>
                <a:cs typeface="Segoe UI"/>
              </a:rPr>
              <a:t>in</a:t>
            </a:r>
            <a:r>
              <a:rPr sz="1600" spc="-35">
                <a:solidFill>
                  <a:srgbClr val="FFFFFF"/>
                </a:solidFill>
                <a:latin typeface="Segoe UI"/>
                <a:cs typeface="Segoe UI"/>
              </a:rPr>
              <a:t> </a:t>
            </a:r>
            <a:r>
              <a:rPr sz="1600">
                <a:solidFill>
                  <a:srgbClr val="FFFFFF"/>
                </a:solidFill>
                <a:latin typeface="Segoe UI"/>
                <a:cs typeface="Segoe UI"/>
              </a:rPr>
              <a:t>hopes</a:t>
            </a:r>
            <a:r>
              <a:rPr sz="1600" spc="-60">
                <a:solidFill>
                  <a:srgbClr val="FFFFFF"/>
                </a:solidFill>
                <a:latin typeface="Segoe UI"/>
                <a:cs typeface="Segoe UI"/>
              </a:rPr>
              <a:t> </a:t>
            </a:r>
            <a:r>
              <a:rPr sz="1600">
                <a:solidFill>
                  <a:srgbClr val="FFFFFF"/>
                </a:solidFill>
                <a:latin typeface="Segoe UI"/>
                <a:cs typeface="Segoe UI"/>
              </a:rPr>
              <a:t>of</a:t>
            </a:r>
            <a:r>
              <a:rPr sz="1600" spc="-40">
                <a:solidFill>
                  <a:srgbClr val="FFFFFF"/>
                </a:solidFill>
                <a:latin typeface="Segoe UI"/>
                <a:cs typeface="Segoe UI"/>
              </a:rPr>
              <a:t> </a:t>
            </a:r>
            <a:r>
              <a:rPr sz="1600" spc="-10">
                <a:solidFill>
                  <a:srgbClr val="FFFFFF"/>
                </a:solidFill>
                <a:latin typeface="Segoe UI"/>
                <a:cs typeface="Segoe UI"/>
              </a:rPr>
              <a:t>gaining employment.</a:t>
            </a:r>
            <a:endParaRPr sz="1600">
              <a:latin typeface="Segoe UI"/>
              <a:cs typeface="Segoe UI"/>
            </a:endParaRPr>
          </a:p>
          <a:p>
            <a:pPr>
              <a:lnSpc>
                <a:spcPct val="100000"/>
              </a:lnSpc>
              <a:spcBef>
                <a:spcPts val="990"/>
              </a:spcBef>
            </a:pPr>
            <a:endParaRPr sz="1600">
              <a:latin typeface="Segoe UI"/>
              <a:cs typeface="Segoe UI"/>
            </a:endParaRPr>
          </a:p>
          <a:p>
            <a:pPr marL="299085" marR="339725" indent="-287020">
              <a:lnSpc>
                <a:spcPct val="100000"/>
              </a:lnSpc>
            </a:pPr>
            <a:r>
              <a:rPr sz="1600">
                <a:solidFill>
                  <a:srgbClr val="2A9A92"/>
                </a:solidFill>
                <a:latin typeface="Wingdings 3"/>
                <a:cs typeface="Wingdings 3"/>
              </a:rPr>
              <a:t></a:t>
            </a:r>
            <a:r>
              <a:rPr sz="1600" spc="405">
                <a:solidFill>
                  <a:srgbClr val="2A9A92"/>
                </a:solidFill>
                <a:latin typeface="Times New Roman"/>
                <a:cs typeface="Times New Roman"/>
              </a:rPr>
              <a:t> </a:t>
            </a:r>
            <a:r>
              <a:rPr sz="1600" spc="-10">
                <a:solidFill>
                  <a:srgbClr val="FFFFFF"/>
                </a:solidFill>
                <a:latin typeface="Segoe UI"/>
                <a:cs typeface="Segoe UI"/>
              </a:rPr>
              <a:t>Employer</a:t>
            </a:r>
            <a:r>
              <a:rPr sz="1600" spc="-35">
                <a:solidFill>
                  <a:srgbClr val="FFFFFF"/>
                </a:solidFill>
                <a:latin typeface="Segoe UI"/>
                <a:cs typeface="Segoe UI"/>
              </a:rPr>
              <a:t> </a:t>
            </a:r>
            <a:r>
              <a:rPr sz="1600">
                <a:solidFill>
                  <a:srgbClr val="FFFFFF"/>
                </a:solidFill>
                <a:latin typeface="Segoe UI"/>
                <a:cs typeface="Segoe UI"/>
              </a:rPr>
              <a:t>can</a:t>
            </a:r>
            <a:r>
              <a:rPr sz="1600" spc="-35">
                <a:solidFill>
                  <a:srgbClr val="FFFFFF"/>
                </a:solidFill>
                <a:latin typeface="Segoe UI"/>
                <a:cs typeface="Segoe UI"/>
              </a:rPr>
              <a:t> </a:t>
            </a:r>
            <a:r>
              <a:rPr sz="1600">
                <a:solidFill>
                  <a:srgbClr val="FFFFFF"/>
                </a:solidFill>
                <a:latin typeface="Segoe UI"/>
                <a:cs typeface="Segoe UI"/>
              </a:rPr>
              <a:t>post</a:t>
            </a:r>
            <a:r>
              <a:rPr sz="1600" spc="385">
                <a:solidFill>
                  <a:srgbClr val="FFFFFF"/>
                </a:solidFill>
                <a:latin typeface="Segoe UI"/>
                <a:cs typeface="Segoe UI"/>
              </a:rPr>
              <a:t> </a:t>
            </a:r>
            <a:r>
              <a:rPr sz="1600">
                <a:solidFill>
                  <a:srgbClr val="FFFFFF"/>
                </a:solidFill>
                <a:latin typeface="Segoe UI"/>
                <a:cs typeface="Segoe UI"/>
              </a:rPr>
              <a:t>job</a:t>
            </a:r>
            <a:r>
              <a:rPr sz="1600" spc="-35">
                <a:solidFill>
                  <a:srgbClr val="FFFFFF"/>
                </a:solidFill>
                <a:latin typeface="Segoe UI"/>
                <a:cs typeface="Segoe UI"/>
              </a:rPr>
              <a:t> </a:t>
            </a:r>
            <a:r>
              <a:rPr sz="1600" spc="-10">
                <a:solidFill>
                  <a:srgbClr val="FFFFFF"/>
                </a:solidFill>
                <a:latin typeface="Segoe UI"/>
                <a:cs typeface="Segoe UI"/>
              </a:rPr>
              <a:t>description</a:t>
            </a:r>
            <a:r>
              <a:rPr sz="1600" spc="-45">
                <a:solidFill>
                  <a:srgbClr val="FFFFFF"/>
                </a:solidFill>
                <a:latin typeface="Segoe UI"/>
                <a:cs typeface="Segoe UI"/>
              </a:rPr>
              <a:t> </a:t>
            </a:r>
            <a:r>
              <a:rPr sz="1600" spc="-25">
                <a:solidFill>
                  <a:srgbClr val="FFFFFF"/>
                </a:solidFill>
                <a:latin typeface="Segoe UI"/>
                <a:cs typeface="Segoe UI"/>
              </a:rPr>
              <a:t>for </a:t>
            </a:r>
            <a:r>
              <a:rPr sz="1600">
                <a:solidFill>
                  <a:srgbClr val="FFFFFF"/>
                </a:solidFill>
                <a:latin typeface="Segoe UI"/>
                <a:cs typeface="Segoe UI"/>
              </a:rPr>
              <a:t>positions</a:t>
            </a:r>
            <a:r>
              <a:rPr sz="1600" spc="-80">
                <a:solidFill>
                  <a:srgbClr val="FFFFFF"/>
                </a:solidFill>
                <a:latin typeface="Segoe UI"/>
                <a:cs typeface="Segoe UI"/>
              </a:rPr>
              <a:t> </a:t>
            </a:r>
            <a:r>
              <a:rPr sz="1600">
                <a:solidFill>
                  <a:srgbClr val="FFFFFF"/>
                </a:solidFill>
                <a:latin typeface="Segoe UI"/>
                <a:cs typeface="Segoe UI"/>
              </a:rPr>
              <a:t>they</a:t>
            </a:r>
            <a:r>
              <a:rPr sz="1600" spc="-75">
                <a:solidFill>
                  <a:srgbClr val="FFFFFF"/>
                </a:solidFill>
                <a:latin typeface="Segoe UI"/>
                <a:cs typeface="Segoe UI"/>
              </a:rPr>
              <a:t> </a:t>
            </a:r>
            <a:r>
              <a:rPr sz="1600">
                <a:solidFill>
                  <a:srgbClr val="FFFFFF"/>
                </a:solidFill>
                <a:latin typeface="Segoe UI"/>
                <a:cs typeface="Segoe UI"/>
              </a:rPr>
              <a:t>are</a:t>
            </a:r>
            <a:r>
              <a:rPr sz="1600" spc="-50">
                <a:solidFill>
                  <a:srgbClr val="FFFFFF"/>
                </a:solidFill>
                <a:latin typeface="Segoe UI"/>
                <a:cs typeface="Segoe UI"/>
              </a:rPr>
              <a:t> </a:t>
            </a:r>
            <a:r>
              <a:rPr sz="1600">
                <a:solidFill>
                  <a:srgbClr val="FFFFFF"/>
                </a:solidFill>
                <a:latin typeface="Segoe UI"/>
                <a:cs typeface="Segoe UI"/>
              </a:rPr>
              <a:t>seeking</a:t>
            </a:r>
            <a:r>
              <a:rPr sz="1600" spc="-75">
                <a:solidFill>
                  <a:srgbClr val="FFFFFF"/>
                </a:solidFill>
                <a:latin typeface="Segoe UI"/>
                <a:cs typeface="Segoe UI"/>
              </a:rPr>
              <a:t> </a:t>
            </a:r>
            <a:r>
              <a:rPr sz="1600">
                <a:solidFill>
                  <a:srgbClr val="FFFFFF"/>
                </a:solidFill>
                <a:latin typeface="Segoe UI"/>
                <a:cs typeface="Segoe UI"/>
              </a:rPr>
              <a:t>to</a:t>
            </a:r>
            <a:r>
              <a:rPr sz="1600" spc="-60">
                <a:solidFill>
                  <a:srgbClr val="FFFFFF"/>
                </a:solidFill>
                <a:latin typeface="Segoe UI"/>
                <a:cs typeface="Segoe UI"/>
              </a:rPr>
              <a:t> </a:t>
            </a:r>
            <a:r>
              <a:rPr sz="1600" spc="-10">
                <a:solidFill>
                  <a:srgbClr val="FFFFFF"/>
                </a:solidFill>
                <a:latin typeface="Segoe UI"/>
                <a:cs typeface="Segoe UI"/>
              </a:rPr>
              <a:t>fill.</a:t>
            </a:r>
            <a:endParaRPr sz="1600">
              <a:latin typeface="Segoe UI"/>
              <a:cs typeface="Segoe UI"/>
            </a:endParaRPr>
          </a:p>
          <a:p>
            <a:pPr>
              <a:lnSpc>
                <a:spcPct val="100000"/>
              </a:lnSpc>
              <a:spcBef>
                <a:spcPts val="990"/>
              </a:spcBef>
            </a:pPr>
            <a:endParaRPr sz="1600">
              <a:latin typeface="Segoe UI"/>
              <a:cs typeface="Segoe UI"/>
            </a:endParaRPr>
          </a:p>
          <a:p>
            <a:pPr marL="299085" marR="552450" indent="-287020">
              <a:lnSpc>
                <a:spcPct val="100000"/>
              </a:lnSpc>
              <a:spcBef>
                <a:spcPts val="5"/>
              </a:spcBef>
            </a:pPr>
            <a:r>
              <a:rPr sz="1600">
                <a:solidFill>
                  <a:srgbClr val="2A9A92"/>
                </a:solidFill>
                <a:latin typeface="Wingdings 3"/>
                <a:cs typeface="Wingdings 3"/>
              </a:rPr>
              <a:t></a:t>
            </a:r>
            <a:r>
              <a:rPr sz="1600" spc="400">
                <a:solidFill>
                  <a:srgbClr val="2A9A92"/>
                </a:solidFill>
                <a:latin typeface="Times New Roman"/>
                <a:cs typeface="Times New Roman"/>
              </a:rPr>
              <a:t> </a:t>
            </a:r>
            <a:r>
              <a:rPr sz="1600" spc="-30">
                <a:solidFill>
                  <a:srgbClr val="FFFFFF"/>
                </a:solidFill>
                <a:latin typeface="Segoe UI"/>
                <a:cs typeface="Segoe UI"/>
              </a:rPr>
              <a:t>Totally</a:t>
            </a:r>
            <a:r>
              <a:rPr sz="1600" spc="-50">
                <a:solidFill>
                  <a:srgbClr val="FFFFFF"/>
                </a:solidFill>
                <a:latin typeface="Segoe UI"/>
                <a:cs typeface="Segoe UI"/>
              </a:rPr>
              <a:t> </a:t>
            </a:r>
            <a:r>
              <a:rPr sz="1600">
                <a:solidFill>
                  <a:srgbClr val="FFFFFF"/>
                </a:solidFill>
                <a:latin typeface="Segoe UI"/>
                <a:cs typeface="Segoe UI"/>
              </a:rPr>
              <a:t>free</a:t>
            </a:r>
            <a:r>
              <a:rPr sz="1600" spc="-25">
                <a:solidFill>
                  <a:srgbClr val="FFFFFF"/>
                </a:solidFill>
                <a:latin typeface="Segoe UI"/>
                <a:cs typeface="Segoe UI"/>
              </a:rPr>
              <a:t> </a:t>
            </a:r>
            <a:r>
              <a:rPr sz="1600">
                <a:solidFill>
                  <a:srgbClr val="FFFFFF"/>
                </a:solidFill>
                <a:latin typeface="Segoe UI"/>
                <a:cs typeface="Segoe UI"/>
              </a:rPr>
              <a:t>and</a:t>
            </a:r>
            <a:r>
              <a:rPr sz="1600" spc="-50">
                <a:solidFill>
                  <a:srgbClr val="FFFFFF"/>
                </a:solidFill>
                <a:latin typeface="Segoe UI"/>
                <a:cs typeface="Segoe UI"/>
              </a:rPr>
              <a:t> </a:t>
            </a:r>
            <a:r>
              <a:rPr sz="1600">
                <a:solidFill>
                  <a:srgbClr val="FFFFFF"/>
                </a:solidFill>
                <a:latin typeface="Segoe UI"/>
                <a:cs typeface="Segoe UI"/>
              </a:rPr>
              <a:t>is</a:t>
            </a:r>
            <a:r>
              <a:rPr sz="1600" spc="-30">
                <a:solidFill>
                  <a:srgbClr val="FFFFFF"/>
                </a:solidFill>
                <a:latin typeface="Segoe UI"/>
                <a:cs typeface="Segoe UI"/>
              </a:rPr>
              <a:t> </a:t>
            </a:r>
            <a:r>
              <a:rPr sz="1600" spc="-10">
                <a:solidFill>
                  <a:srgbClr val="FFFFFF"/>
                </a:solidFill>
                <a:latin typeface="Segoe UI"/>
                <a:cs typeface="Segoe UI"/>
              </a:rPr>
              <a:t>operational</a:t>
            </a:r>
            <a:r>
              <a:rPr sz="1600" spc="-60">
                <a:solidFill>
                  <a:srgbClr val="FFFFFF"/>
                </a:solidFill>
                <a:latin typeface="Segoe UI"/>
                <a:cs typeface="Segoe UI"/>
              </a:rPr>
              <a:t> </a:t>
            </a:r>
            <a:r>
              <a:rPr sz="1600">
                <a:solidFill>
                  <a:srgbClr val="FFFFFF"/>
                </a:solidFill>
                <a:latin typeface="Segoe UI"/>
                <a:cs typeface="Segoe UI"/>
              </a:rPr>
              <a:t>for</a:t>
            </a:r>
            <a:r>
              <a:rPr sz="1600" spc="-20">
                <a:solidFill>
                  <a:srgbClr val="FFFFFF"/>
                </a:solidFill>
                <a:latin typeface="Segoe UI"/>
                <a:cs typeface="Segoe UI"/>
              </a:rPr>
              <a:t> </a:t>
            </a:r>
            <a:r>
              <a:rPr sz="1600" spc="-25">
                <a:solidFill>
                  <a:srgbClr val="FFFFFF"/>
                </a:solidFill>
                <a:latin typeface="Segoe UI"/>
                <a:cs typeface="Segoe UI"/>
              </a:rPr>
              <a:t>all </a:t>
            </a:r>
            <a:r>
              <a:rPr sz="1600" spc="-40">
                <a:solidFill>
                  <a:srgbClr val="FFFFFF"/>
                </a:solidFill>
                <a:latin typeface="Segoe UI"/>
                <a:cs typeface="Segoe UI"/>
              </a:rPr>
              <a:t>Palco’s </a:t>
            </a:r>
            <a:r>
              <a:rPr sz="1600" spc="-10">
                <a:solidFill>
                  <a:srgbClr val="FFFFFF"/>
                </a:solidFill>
                <a:latin typeface="Segoe UI"/>
                <a:cs typeface="Segoe UI"/>
              </a:rPr>
              <a:t>self-direction</a:t>
            </a:r>
            <a:r>
              <a:rPr sz="1600" spc="-75">
                <a:solidFill>
                  <a:srgbClr val="FFFFFF"/>
                </a:solidFill>
                <a:latin typeface="Segoe UI"/>
                <a:cs typeface="Segoe UI"/>
              </a:rPr>
              <a:t> </a:t>
            </a:r>
            <a:r>
              <a:rPr sz="1600" spc="-10">
                <a:solidFill>
                  <a:srgbClr val="FFFFFF"/>
                </a:solidFill>
                <a:latin typeface="Segoe UI"/>
                <a:cs typeface="Segoe UI"/>
              </a:rPr>
              <a:t>programs!</a:t>
            </a:r>
            <a:endParaRPr sz="1600">
              <a:latin typeface="Segoe UI"/>
              <a:cs typeface="Segoe UI"/>
            </a:endParaRPr>
          </a:p>
        </p:txBody>
      </p:sp>
      <p:sp>
        <p:nvSpPr>
          <p:cNvPr id="4" name="object 4"/>
          <p:cNvSpPr txBox="1">
            <a:spLocks noGrp="1"/>
          </p:cNvSpPr>
          <p:nvPr>
            <p:ph type="title"/>
          </p:nvPr>
        </p:nvSpPr>
        <p:spPr>
          <a:xfrm>
            <a:off x="9285910" y="507396"/>
            <a:ext cx="1269365" cy="391160"/>
          </a:xfrm>
          <a:prstGeom prst="rect">
            <a:avLst/>
          </a:prstGeom>
        </p:spPr>
        <p:txBody>
          <a:bodyPr vert="horz" wrap="square" lIns="0" tIns="12700" rIns="0" bIns="0" rtlCol="0">
            <a:spAutoFit/>
          </a:bodyPr>
          <a:lstStyle/>
          <a:p>
            <a:pPr marL="12700">
              <a:lnSpc>
                <a:spcPct val="100000"/>
              </a:lnSpc>
              <a:spcBef>
                <a:spcPts val="100"/>
              </a:spcBef>
            </a:pPr>
            <a:r>
              <a:rPr b="1" spc="-35">
                <a:latin typeface="Segoe UI Semibold"/>
                <a:cs typeface="Segoe UI Semibold"/>
              </a:rPr>
              <a:t>PALCARE</a:t>
            </a:r>
          </a:p>
        </p:txBody>
      </p:sp>
      <p:sp>
        <p:nvSpPr>
          <p:cNvPr id="5" name="object 5"/>
          <p:cNvSpPr txBox="1"/>
          <p:nvPr/>
        </p:nvSpPr>
        <p:spPr>
          <a:xfrm>
            <a:off x="11152123" y="6430200"/>
            <a:ext cx="214629" cy="208279"/>
          </a:xfrm>
          <a:prstGeom prst="rect">
            <a:avLst/>
          </a:prstGeom>
        </p:spPr>
        <p:txBody>
          <a:bodyPr vert="horz" wrap="square" lIns="0" tIns="12700" rIns="0" bIns="0" rtlCol="0">
            <a:spAutoFit/>
          </a:bodyPr>
          <a:lstStyle/>
          <a:p>
            <a:pPr marL="12700">
              <a:lnSpc>
                <a:spcPct val="100000"/>
              </a:lnSpc>
              <a:spcBef>
                <a:spcPts val="100"/>
              </a:spcBef>
            </a:pPr>
            <a:r>
              <a:rPr sz="1200" spc="60">
                <a:solidFill>
                  <a:srgbClr val="616369"/>
                </a:solidFill>
                <a:latin typeface="Segoe UI"/>
                <a:cs typeface="Segoe UI"/>
              </a:rPr>
              <a:t>52</a:t>
            </a:r>
            <a:endParaRPr sz="1200">
              <a:latin typeface="Segoe UI"/>
              <a:cs typeface="Segoe UI"/>
            </a:endParaRPr>
          </a:p>
        </p:txBody>
      </p:sp>
      <p:pic>
        <p:nvPicPr>
          <p:cNvPr id="6" name="object 6"/>
          <p:cNvPicPr/>
          <p:nvPr/>
        </p:nvPicPr>
        <p:blipFill>
          <a:blip r:embed="rId3" cstate="print"/>
          <a:stretch>
            <a:fillRect/>
          </a:stretch>
        </p:blipFill>
        <p:spPr>
          <a:xfrm>
            <a:off x="3805494" y="251218"/>
            <a:ext cx="2572100" cy="923010"/>
          </a:xfrm>
          <a:prstGeom prst="rect">
            <a:avLst/>
          </a:prstGeom>
        </p:spPr>
      </p:pic>
      <p:sp>
        <p:nvSpPr>
          <p:cNvPr id="7" name="object 7"/>
          <p:cNvSpPr txBox="1"/>
          <p:nvPr/>
        </p:nvSpPr>
        <p:spPr>
          <a:xfrm>
            <a:off x="3701398" y="1412542"/>
            <a:ext cx="3341370" cy="1000760"/>
          </a:xfrm>
          <a:prstGeom prst="rect">
            <a:avLst/>
          </a:prstGeom>
        </p:spPr>
        <p:txBody>
          <a:bodyPr vert="horz" wrap="square" lIns="0" tIns="12065" rIns="0" bIns="0" rtlCol="0">
            <a:spAutoFit/>
          </a:bodyPr>
          <a:lstStyle/>
          <a:p>
            <a:pPr marL="12700" marR="5080">
              <a:lnSpc>
                <a:spcPct val="100000"/>
              </a:lnSpc>
              <a:spcBef>
                <a:spcPts val="95"/>
              </a:spcBef>
            </a:pPr>
            <a:r>
              <a:rPr sz="1600" spc="-10">
                <a:latin typeface="Segoe UI"/>
                <a:cs typeface="Segoe UI"/>
              </a:rPr>
              <a:t>PalCare</a:t>
            </a:r>
            <a:r>
              <a:rPr sz="1600" spc="-45">
                <a:latin typeface="Segoe UI"/>
                <a:cs typeface="Segoe UI"/>
              </a:rPr>
              <a:t> </a:t>
            </a:r>
            <a:r>
              <a:rPr sz="1600">
                <a:latin typeface="Segoe UI"/>
                <a:cs typeface="Segoe UI"/>
              </a:rPr>
              <a:t>is</a:t>
            </a:r>
            <a:r>
              <a:rPr sz="1600" spc="-55">
                <a:latin typeface="Segoe UI"/>
                <a:cs typeface="Segoe UI"/>
              </a:rPr>
              <a:t> </a:t>
            </a:r>
            <a:r>
              <a:rPr sz="1600" spc="-35">
                <a:latin typeface="Segoe UI"/>
                <a:cs typeface="Segoe UI"/>
              </a:rPr>
              <a:t>Palco’s</a:t>
            </a:r>
            <a:r>
              <a:rPr sz="1600" spc="-40">
                <a:latin typeface="Segoe UI"/>
                <a:cs typeface="Segoe UI"/>
              </a:rPr>
              <a:t> </a:t>
            </a:r>
            <a:r>
              <a:rPr sz="1600" spc="-10">
                <a:latin typeface="Segoe UI"/>
                <a:cs typeface="Segoe UI"/>
              </a:rPr>
              <a:t>self-</a:t>
            </a:r>
            <a:r>
              <a:rPr sz="1600">
                <a:latin typeface="Segoe UI"/>
                <a:cs typeface="Segoe UI"/>
              </a:rPr>
              <a:t>direction</a:t>
            </a:r>
            <a:r>
              <a:rPr sz="1600" spc="-35">
                <a:latin typeface="Segoe UI"/>
                <a:cs typeface="Segoe UI"/>
              </a:rPr>
              <a:t> </a:t>
            </a:r>
            <a:r>
              <a:rPr sz="1600" spc="-25">
                <a:latin typeface="Segoe UI"/>
                <a:cs typeface="Segoe UI"/>
              </a:rPr>
              <a:t>job </a:t>
            </a:r>
            <a:r>
              <a:rPr sz="1600">
                <a:latin typeface="Segoe UI"/>
                <a:cs typeface="Segoe UI"/>
              </a:rPr>
              <a:t>board</a:t>
            </a:r>
            <a:r>
              <a:rPr sz="1600" spc="-55">
                <a:latin typeface="Segoe UI"/>
                <a:cs typeface="Segoe UI"/>
              </a:rPr>
              <a:t> </a:t>
            </a:r>
            <a:r>
              <a:rPr sz="1600">
                <a:latin typeface="Segoe UI"/>
                <a:cs typeface="Segoe UI"/>
              </a:rPr>
              <a:t>for</a:t>
            </a:r>
            <a:r>
              <a:rPr sz="1600" spc="-65">
                <a:latin typeface="Segoe UI"/>
                <a:cs typeface="Segoe UI"/>
              </a:rPr>
              <a:t> </a:t>
            </a:r>
            <a:r>
              <a:rPr sz="1600">
                <a:latin typeface="Segoe UI"/>
                <a:cs typeface="Segoe UI"/>
              </a:rPr>
              <a:t>connecting</a:t>
            </a:r>
            <a:r>
              <a:rPr sz="1600" spc="-55">
                <a:latin typeface="Segoe UI"/>
                <a:cs typeface="Segoe UI"/>
              </a:rPr>
              <a:t> </a:t>
            </a:r>
            <a:r>
              <a:rPr sz="1600" spc="-10">
                <a:latin typeface="Segoe UI"/>
                <a:cs typeface="Segoe UI"/>
              </a:rPr>
              <a:t>prospective </a:t>
            </a:r>
            <a:r>
              <a:rPr sz="1600">
                <a:latin typeface="Segoe UI"/>
                <a:cs typeface="Segoe UI"/>
              </a:rPr>
              <a:t>Employers</a:t>
            </a:r>
            <a:r>
              <a:rPr sz="1600" spc="-40">
                <a:latin typeface="Segoe UI"/>
                <a:cs typeface="Segoe UI"/>
              </a:rPr>
              <a:t> </a:t>
            </a:r>
            <a:r>
              <a:rPr sz="1600">
                <a:latin typeface="Segoe UI"/>
                <a:cs typeface="Segoe UI"/>
              </a:rPr>
              <a:t>and</a:t>
            </a:r>
            <a:r>
              <a:rPr sz="1600" spc="-65">
                <a:latin typeface="Segoe UI"/>
                <a:cs typeface="Segoe UI"/>
              </a:rPr>
              <a:t> </a:t>
            </a:r>
            <a:r>
              <a:rPr sz="1600">
                <a:latin typeface="Segoe UI"/>
                <a:cs typeface="Segoe UI"/>
              </a:rPr>
              <a:t>Caregivers</a:t>
            </a:r>
            <a:r>
              <a:rPr sz="1600" spc="-35">
                <a:latin typeface="Segoe UI"/>
                <a:cs typeface="Segoe UI"/>
              </a:rPr>
              <a:t> </a:t>
            </a:r>
            <a:r>
              <a:rPr sz="1600">
                <a:latin typeface="Segoe UI"/>
                <a:cs typeface="Segoe UI"/>
              </a:rPr>
              <a:t>for</a:t>
            </a:r>
            <a:r>
              <a:rPr sz="1600" spc="-50">
                <a:latin typeface="Segoe UI"/>
                <a:cs typeface="Segoe UI"/>
              </a:rPr>
              <a:t> </a:t>
            </a:r>
            <a:r>
              <a:rPr sz="1600" spc="-20">
                <a:latin typeface="Segoe UI"/>
                <a:cs typeface="Segoe UI"/>
              </a:rPr>
              <a:t>long- </a:t>
            </a:r>
            <a:r>
              <a:rPr sz="1600">
                <a:latin typeface="Segoe UI"/>
                <a:cs typeface="Segoe UI"/>
              </a:rPr>
              <a:t>term</a:t>
            </a:r>
            <a:r>
              <a:rPr sz="1600" spc="-65">
                <a:latin typeface="Segoe UI"/>
                <a:cs typeface="Segoe UI"/>
              </a:rPr>
              <a:t> </a:t>
            </a:r>
            <a:r>
              <a:rPr sz="1600">
                <a:latin typeface="Segoe UI"/>
                <a:cs typeface="Segoe UI"/>
              </a:rPr>
              <a:t>meaningful</a:t>
            </a:r>
            <a:r>
              <a:rPr sz="1600" spc="-70">
                <a:latin typeface="Segoe UI"/>
                <a:cs typeface="Segoe UI"/>
              </a:rPr>
              <a:t> </a:t>
            </a:r>
            <a:r>
              <a:rPr sz="1600">
                <a:latin typeface="Segoe UI"/>
                <a:cs typeface="Segoe UI"/>
              </a:rPr>
              <a:t>career</a:t>
            </a:r>
            <a:r>
              <a:rPr sz="1600" spc="-45">
                <a:latin typeface="Segoe UI"/>
                <a:cs typeface="Segoe UI"/>
              </a:rPr>
              <a:t> </a:t>
            </a:r>
            <a:r>
              <a:rPr sz="1600" spc="-10">
                <a:latin typeface="Segoe UI"/>
                <a:cs typeface="Segoe UI"/>
              </a:rPr>
              <a:t>relationships.</a:t>
            </a:r>
            <a:endParaRPr sz="1600">
              <a:latin typeface="Segoe UI"/>
              <a:cs typeface="Segoe UI"/>
            </a:endParaRPr>
          </a:p>
        </p:txBody>
      </p:sp>
      <p:pic>
        <p:nvPicPr>
          <p:cNvPr id="8" name="object 8"/>
          <p:cNvPicPr/>
          <p:nvPr/>
        </p:nvPicPr>
        <p:blipFill>
          <a:blip r:embed="rId4" cstate="print"/>
          <a:stretch>
            <a:fillRect/>
          </a:stretch>
        </p:blipFill>
        <p:spPr>
          <a:xfrm>
            <a:off x="0" y="4321903"/>
            <a:ext cx="3250345" cy="2532883"/>
          </a:xfrm>
          <a:prstGeom prst="rect">
            <a:avLst/>
          </a:prstGeom>
        </p:spPr>
      </p:pic>
      <p:pic>
        <p:nvPicPr>
          <p:cNvPr id="9" name="object 9"/>
          <p:cNvPicPr/>
          <p:nvPr/>
        </p:nvPicPr>
        <p:blipFill>
          <a:blip r:embed="rId5" cstate="print"/>
          <a:stretch>
            <a:fillRect/>
          </a:stretch>
        </p:blipFill>
        <p:spPr>
          <a:xfrm>
            <a:off x="7494" y="0"/>
            <a:ext cx="2662552" cy="3993819"/>
          </a:xfrm>
          <a:prstGeom prst="rect">
            <a:avLst/>
          </a:prstGeom>
        </p:spPr>
      </p:pic>
      <p:pic>
        <p:nvPicPr>
          <p:cNvPr id="10" name="object 10"/>
          <p:cNvPicPr/>
          <p:nvPr/>
        </p:nvPicPr>
        <p:blipFill>
          <a:blip r:embed="rId6" cstate="print"/>
          <a:stretch>
            <a:fillRect/>
          </a:stretch>
        </p:blipFill>
        <p:spPr>
          <a:xfrm>
            <a:off x="3622658" y="3129315"/>
            <a:ext cx="3939347" cy="2625987"/>
          </a:xfrm>
          <a:prstGeom prst="rect">
            <a:avLst/>
          </a:prstGeom>
        </p:spPr>
      </p:pic>
      <p:sp>
        <p:nvSpPr>
          <p:cNvPr id="11" name="object 11"/>
          <p:cNvSpPr/>
          <p:nvPr/>
        </p:nvSpPr>
        <p:spPr>
          <a:xfrm>
            <a:off x="3506304" y="1311468"/>
            <a:ext cx="3803015" cy="1282700"/>
          </a:xfrm>
          <a:custGeom>
            <a:avLst/>
            <a:gdLst/>
            <a:ahLst/>
            <a:cxnLst/>
            <a:rect l="l" t="t" r="r" b="b"/>
            <a:pathLst>
              <a:path w="3803015" h="1282700">
                <a:moveTo>
                  <a:pt x="0" y="213753"/>
                </a:moveTo>
                <a:lnTo>
                  <a:pt x="5645" y="164739"/>
                </a:lnTo>
                <a:lnTo>
                  <a:pt x="21727" y="119747"/>
                </a:lnTo>
                <a:lnTo>
                  <a:pt x="46961" y="80059"/>
                </a:lnTo>
                <a:lnTo>
                  <a:pt x="80064" y="46957"/>
                </a:lnTo>
                <a:lnTo>
                  <a:pt x="119753" y="21725"/>
                </a:lnTo>
                <a:lnTo>
                  <a:pt x="164743" y="5645"/>
                </a:lnTo>
                <a:lnTo>
                  <a:pt x="213753" y="0"/>
                </a:lnTo>
                <a:lnTo>
                  <a:pt x="3589172" y="0"/>
                </a:lnTo>
                <a:lnTo>
                  <a:pt x="3638186" y="5645"/>
                </a:lnTo>
                <a:lnTo>
                  <a:pt x="3683181" y="21725"/>
                </a:lnTo>
                <a:lnTo>
                  <a:pt x="3722872" y="46957"/>
                </a:lnTo>
                <a:lnTo>
                  <a:pt x="3755976" y="80059"/>
                </a:lnTo>
                <a:lnTo>
                  <a:pt x="3781211" y="119747"/>
                </a:lnTo>
                <a:lnTo>
                  <a:pt x="3797293" y="164739"/>
                </a:lnTo>
                <a:lnTo>
                  <a:pt x="3802938" y="213753"/>
                </a:lnTo>
                <a:lnTo>
                  <a:pt x="3802938" y="1068743"/>
                </a:lnTo>
                <a:lnTo>
                  <a:pt x="3797293" y="1117757"/>
                </a:lnTo>
                <a:lnTo>
                  <a:pt x="3781211" y="1162751"/>
                </a:lnTo>
                <a:lnTo>
                  <a:pt x="3755976" y="1202442"/>
                </a:lnTo>
                <a:lnTo>
                  <a:pt x="3722872" y="1235547"/>
                </a:lnTo>
                <a:lnTo>
                  <a:pt x="3683181" y="1260781"/>
                </a:lnTo>
                <a:lnTo>
                  <a:pt x="3638186" y="1276863"/>
                </a:lnTo>
                <a:lnTo>
                  <a:pt x="3589172" y="1282509"/>
                </a:lnTo>
                <a:lnTo>
                  <a:pt x="213753" y="1282509"/>
                </a:lnTo>
                <a:lnTo>
                  <a:pt x="164743" y="1276863"/>
                </a:lnTo>
                <a:lnTo>
                  <a:pt x="119753" y="1260781"/>
                </a:lnTo>
                <a:lnTo>
                  <a:pt x="80064" y="1235547"/>
                </a:lnTo>
                <a:lnTo>
                  <a:pt x="46961" y="1202442"/>
                </a:lnTo>
                <a:lnTo>
                  <a:pt x="21727" y="1162751"/>
                </a:lnTo>
                <a:lnTo>
                  <a:pt x="5645" y="1117757"/>
                </a:lnTo>
                <a:lnTo>
                  <a:pt x="0" y="1068743"/>
                </a:lnTo>
                <a:lnTo>
                  <a:pt x="0" y="213753"/>
                </a:lnTo>
                <a:close/>
              </a:path>
            </a:pathLst>
          </a:custGeom>
          <a:ln w="57150">
            <a:solidFill>
              <a:srgbClr val="626469"/>
            </a:solidFill>
          </a:ln>
        </p:spPr>
        <p:txBody>
          <a:bodyPr wrap="square" lIns="0" tIns="0" rIns="0" bIns="0" rtlCol="0"/>
          <a:lstStyle/>
          <a:p>
            <a:endParaRPr/>
          </a:p>
        </p:txBody>
      </p:sp>
      <p:sp>
        <p:nvSpPr>
          <p:cNvPr id="12" name="object 12"/>
          <p:cNvSpPr txBox="1"/>
          <p:nvPr/>
        </p:nvSpPr>
        <p:spPr>
          <a:xfrm>
            <a:off x="3781224" y="6061631"/>
            <a:ext cx="2908935" cy="513080"/>
          </a:xfrm>
          <a:prstGeom prst="rect">
            <a:avLst/>
          </a:prstGeom>
        </p:spPr>
        <p:txBody>
          <a:bodyPr vert="horz" wrap="square" lIns="0" tIns="12065" rIns="0" bIns="0" rtlCol="0">
            <a:spAutoFit/>
          </a:bodyPr>
          <a:lstStyle/>
          <a:p>
            <a:pPr marL="12700">
              <a:lnSpc>
                <a:spcPct val="100000"/>
              </a:lnSpc>
              <a:spcBef>
                <a:spcPts val="95"/>
              </a:spcBef>
            </a:pPr>
            <a:r>
              <a:rPr sz="1600" spc="-75">
                <a:latin typeface="Segoe UI"/>
                <a:cs typeface="Segoe UI"/>
              </a:rPr>
              <a:t>To</a:t>
            </a:r>
            <a:r>
              <a:rPr sz="1600" spc="-25">
                <a:latin typeface="Segoe UI"/>
                <a:cs typeface="Segoe UI"/>
              </a:rPr>
              <a:t> </a:t>
            </a:r>
            <a:r>
              <a:rPr sz="1600">
                <a:latin typeface="Segoe UI"/>
                <a:cs typeface="Segoe UI"/>
              </a:rPr>
              <a:t>get</a:t>
            </a:r>
            <a:r>
              <a:rPr sz="1600" spc="-40">
                <a:latin typeface="Segoe UI"/>
                <a:cs typeface="Segoe UI"/>
              </a:rPr>
              <a:t> </a:t>
            </a:r>
            <a:r>
              <a:rPr sz="1600">
                <a:latin typeface="Segoe UI"/>
                <a:cs typeface="Segoe UI"/>
              </a:rPr>
              <a:t>started</a:t>
            </a:r>
            <a:r>
              <a:rPr sz="1600" spc="-40">
                <a:latin typeface="Segoe UI"/>
                <a:cs typeface="Segoe UI"/>
              </a:rPr>
              <a:t> </a:t>
            </a:r>
            <a:r>
              <a:rPr sz="1600">
                <a:latin typeface="Segoe UI"/>
                <a:cs typeface="Segoe UI"/>
              </a:rPr>
              <a:t>with</a:t>
            </a:r>
            <a:r>
              <a:rPr sz="1600" spc="-20">
                <a:latin typeface="Segoe UI"/>
                <a:cs typeface="Segoe UI"/>
              </a:rPr>
              <a:t> </a:t>
            </a:r>
            <a:r>
              <a:rPr sz="1600" spc="-10">
                <a:latin typeface="Segoe UI"/>
                <a:cs typeface="Segoe UI"/>
              </a:rPr>
              <a:t>PalCare,</a:t>
            </a:r>
            <a:r>
              <a:rPr sz="1600" spc="-15">
                <a:latin typeface="Segoe UI"/>
                <a:cs typeface="Segoe UI"/>
              </a:rPr>
              <a:t> </a:t>
            </a:r>
            <a:r>
              <a:rPr sz="1600" spc="-10">
                <a:latin typeface="Segoe UI"/>
                <a:cs typeface="Segoe UI"/>
              </a:rPr>
              <a:t>visit:</a:t>
            </a:r>
            <a:endParaRPr sz="1600">
              <a:latin typeface="Segoe UI"/>
              <a:cs typeface="Segoe UI"/>
            </a:endParaRPr>
          </a:p>
          <a:p>
            <a:pPr marL="12700">
              <a:lnSpc>
                <a:spcPct val="100000"/>
              </a:lnSpc>
            </a:pPr>
            <a:r>
              <a:rPr sz="1600" i="1" spc="-10">
                <a:latin typeface="Segoe UI"/>
                <a:cs typeface="Segoe UI"/>
              </a:rPr>
              <a:t>palcare.palcofirst.com</a:t>
            </a:r>
            <a:endParaRPr sz="1600">
              <a:latin typeface="Segoe UI"/>
              <a:cs typeface="Segoe U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662538" y="900683"/>
            <a:ext cx="7212330" cy="5364480"/>
            <a:chOff x="4662538" y="900683"/>
            <a:chExt cx="7212330" cy="5364480"/>
          </a:xfrm>
        </p:grpSpPr>
        <p:sp>
          <p:nvSpPr>
            <p:cNvPr id="3" name="object 3"/>
            <p:cNvSpPr/>
            <p:nvPr/>
          </p:nvSpPr>
          <p:spPr>
            <a:xfrm>
              <a:off x="7360919" y="2521076"/>
              <a:ext cx="1828800" cy="807720"/>
            </a:xfrm>
            <a:custGeom>
              <a:avLst/>
              <a:gdLst/>
              <a:ahLst/>
              <a:cxnLst/>
              <a:rect l="l" t="t" r="r" b="b"/>
              <a:pathLst>
                <a:path w="1828800" h="807720">
                  <a:moveTo>
                    <a:pt x="0" y="0"/>
                  </a:moveTo>
                  <a:lnTo>
                    <a:pt x="1828800" y="0"/>
                  </a:lnTo>
                  <a:lnTo>
                    <a:pt x="1828800" y="807338"/>
                  </a:lnTo>
                  <a:lnTo>
                    <a:pt x="0" y="807338"/>
                  </a:lnTo>
                  <a:lnTo>
                    <a:pt x="0" y="0"/>
                  </a:lnTo>
                  <a:close/>
                </a:path>
              </a:pathLst>
            </a:custGeom>
            <a:ln w="12700">
              <a:solidFill>
                <a:srgbClr val="495661"/>
              </a:solidFill>
            </a:ln>
          </p:spPr>
          <p:txBody>
            <a:bodyPr wrap="square" lIns="0" tIns="0" rIns="0" bIns="0" rtlCol="0"/>
            <a:lstStyle/>
            <a:p>
              <a:endParaRPr/>
            </a:p>
          </p:txBody>
        </p:sp>
        <p:pic>
          <p:nvPicPr>
            <p:cNvPr id="4" name="object 4"/>
            <p:cNvPicPr/>
            <p:nvPr/>
          </p:nvPicPr>
          <p:blipFill>
            <a:blip r:embed="rId2" cstate="print"/>
            <a:stretch>
              <a:fillRect/>
            </a:stretch>
          </p:blipFill>
          <p:spPr>
            <a:xfrm>
              <a:off x="4662538" y="900683"/>
              <a:ext cx="7211764" cy="5364314"/>
            </a:xfrm>
            <a:prstGeom prst="rect">
              <a:avLst/>
            </a:prstGeom>
          </p:spPr>
        </p:pic>
        <p:pic>
          <p:nvPicPr>
            <p:cNvPr id="5" name="object 5"/>
            <p:cNvPicPr/>
            <p:nvPr/>
          </p:nvPicPr>
          <p:blipFill>
            <a:blip r:embed="rId3" cstate="print"/>
            <a:stretch>
              <a:fillRect/>
            </a:stretch>
          </p:blipFill>
          <p:spPr>
            <a:xfrm>
              <a:off x="4912074" y="1698004"/>
              <a:ext cx="6441712" cy="2559573"/>
            </a:xfrm>
            <a:prstGeom prst="rect">
              <a:avLst/>
            </a:prstGeom>
          </p:spPr>
        </p:pic>
        <p:sp>
          <p:nvSpPr>
            <p:cNvPr id="6" name="object 6"/>
            <p:cNvSpPr/>
            <p:nvPr/>
          </p:nvSpPr>
          <p:spPr>
            <a:xfrm>
              <a:off x="10058400" y="3557016"/>
              <a:ext cx="1061085" cy="238125"/>
            </a:xfrm>
            <a:custGeom>
              <a:avLst/>
              <a:gdLst/>
              <a:ahLst/>
              <a:cxnLst/>
              <a:rect l="l" t="t" r="r" b="b"/>
              <a:pathLst>
                <a:path w="1061084" h="238125">
                  <a:moveTo>
                    <a:pt x="1060703" y="0"/>
                  </a:moveTo>
                  <a:lnTo>
                    <a:pt x="0" y="0"/>
                  </a:lnTo>
                  <a:lnTo>
                    <a:pt x="0" y="237744"/>
                  </a:lnTo>
                  <a:lnTo>
                    <a:pt x="1060703" y="237744"/>
                  </a:lnTo>
                  <a:lnTo>
                    <a:pt x="1060703" y="0"/>
                  </a:lnTo>
                  <a:close/>
                </a:path>
              </a:pathLst>
            </a:custGeom>
            <a:solidFill>
              <a:srgbClr val="FFFFFF"/>
            </a:solidFill>
          </p:spPr>
          <p:txBody>
            <a:bodyPr wrap="square" lIns="0" tIns="0" rIns="0" bIns="0" rtlCol="0"/>
            <a:lstStyle/>
            <a:p>
              <a:endParaRPr/>
            </a:p>
          </p:txBody>
        </p:sp>
        <p:sp>
          <p:nvSpPr>
            <p:cNvPr id="7" name="object 7"/>
            <p:cNvSpPr/>
            <p:nvPr/>
          </p:nvSpPr>
          <p:spPr>
            <a:xfrm>
              <a:off x="10058400" y="3557016"/>
              <a:ext cx="1061085" cy="238125"/>
            </a:xfrm>
            <a:custGeom>
              <a:avLst/>
              <a:gdLst/>
              <a:ahLst/>
              <a:cxnLst/>
              <a:rect l="l" t="t" r="r" b="b"/>
              <a:pathLst>
                <a:path w="1061084" h="238125">
                  <a:moveTo>
                    <a:pt x="0" y="0"/>
                  </a:moveTo>
                  <a:lnTo>
                    <a:pt x="1060703" y="0"/>
                  </a:lnTo>
                  <a:lnTo>
                    <a:pt x="1060703" y="237744"/>
                  </a:lnTo>
                  <a:lnTo>
                    <a:pt x="0" y="237744"/>
                  </a:lnTo>
                  <a:lnTo>
                    <a:pt x="0" y="0"/>
                  </a:lnTo>
                  <a:close/>
                </a:path>
              </a:pathLst>
            </a:custGeom>
            <a:ln w="12700">
              <a:solidFill>
                <a:srgbClr val="FFFFFF"/>
              </a:solidFill>
            </a:ln>
          </p:spPr>
          <p:txBody>
            <a:bodyPr wrap="square" lIns="0" tIns="0" rIns="0" bIns="0" rtlCol="0"/>
            <a:lstStyle/>
            <a:p>
              <a:endParaRPr/>
            </a:p>
          </p:txBody>
        </p:sp>
      </p:grpSp>
      <p:sp>
        <p:nvSpPr>
          <p:cNvPr id="8" name="object 8"/>
          <p:cNvSpPr txBox="1"/>
          <p:nvPr/>
        </p:nvSpPr>
        <p:spPr>
          <a:xfrm>
            <a:off x="382720" y="4012457"/>
            <a:ext cx="3547745" cy="756920"/>
          </a:xfrm>
          <a:prstGeom prst="rect">
            <a:avLst/>
          </a:prstGeom>
        </p:spPr>
        <p:txBody>
          <a:bodyPr vert="horz" wrap="square" lIns="0" tIns="12065" rIns="0" bIns="0" rtlCol="0">
            <a:spAutoFit/>
          </a:bodyPr>
          <a:lstStyle/>
          <a:p>
            <a:pPr marL="12065" marR="5080" algn="ctr">
              <a:lnSpc>
                <a:spcPct val="100000"/>
              </a:lnSpc>
              <a:spcBef>
                <a:spcPts val="95"/>
              </a:spcBef>
            </a:pPr>
            <a:r>
              <a:rPr sz="1600">
                <a:solidFill>
                  <a:srgbClr val="626469"/>
                </a:solidFill>
                <a:latin typeface="Segoe UI"/>
                <a:cs typeface="Segoe UI"/>
              </a:rPr>
              <a:t>You</a:t>
            </a:r>
            <a:r>
              <a:rPr sz="1600" spc="250">
                <a:solidFill>
                  <a:srgbClr val="626469"/>
                </a:solidFill>
                <a:latin typeface="Segoe UI"/>
                <a:cs typeface="Segoe UI"/>
              </a:rPr>
              <a:t> </a:t>
            </a:r>
            <a:r>
              <a:rPr sz="1600">
                <a:solidFill>
                  <a:srgbClr val="626469"/>
                </a:solidFill>
                <a:latin typeface="Segoe UI"/>
                <a:cs typeface="Segoe UI"/>
              </a:rPr>
              <a:t>can</a:t>
            </a:r>
            <a:r>
              <a:rPr sz="1600" spc="240">
                <a:solidFill>
                  <a:srgbClr val="626469"/>
                </a:solidFill>
                <a:latin typeface="Segoe UI"/>
                <a:cs typeface="Segoe UI"/>
              </a:rPr>
              <a:t> </a:t>
            </a:r>
            <a:r>
              <a:rPr sz="1600">
                <a:solidFill>
                  <a:srgbClr val="626469"/>
                </a:solidFill>
                <a:latin typeface="Segoe UI"/>
                <a:cs typeface="Segoe UI"/>
              </a:rPr>
              <a:t>find</a:t>
            </a:r>
            <a:r>
              <a:rPr sz="1600" spc="254">
                <a:solidFill>
                  <a:srgbClr val="626469"/>
                </a:solidFill>
                <a:latin typeface="Segoe UI"/>
                <a:cs typeface="Segoe UI"/>
              </a:rPr>
              <a:t> </a:t>
            </a:r>
            <a:r>
              <a:rPr sz="1600">
                <a:solidFill>
                  <a:srgbClr val="626469"/>
                </a:solidFill>
                <a:latin typeface="Segoe UI"/>
                <a:cs typeface="Segoe UI"/>
              </a:rPr>
              <a:t>many</a:t>
            </a:r>
            <a:r>
              <a:rPr sz="1600" spc="235">
                <a:solidFill>
                  <a:srgbClr val="626469"/>
                </a:solidFill>
                <a:latin typeface="Segoe UI"/>
                <a:cs typeface="Segoe UI"/>
              </a:rPr>
              <a:t> </a:t>
            </a:r>
            <a:r>
              <a:rPr sz="1600">
                <a:solidFill>
                  <a:srgbClr val="626469"/>
                </a:solidFill>
                <a:latin typeface="Segoe UI"/>
                <a:cs typeface="Segoe UI"/>
              </a:rPr>
              <a:t>helpful</a:t>
            </a:r>
            <a:r>
              <a:rPr sz="1600" spc="254">
                <a:solidFill>
                  <a:srgbClr val="626469"/>
                </a:solidFill>
                <a:latin typeface="Segoe UI"/>
                <a:cs typeface="Segoe UI"/>
              </a:rPr>
              <a:t> </a:t>
            </a:r>
            <a:r>
              <a:rPr sz="1600" spc="-10">
                <a:solidFill>
                  <a:srgbClr val="626469"/>
                </a:solidFill>
                <a:latin typeface="Segoe UI"/>
                <a:cs typeface="Segoe UI"/>
              </a:rPr>
              <a:t>resources, </a:t>
            </a:r>
            <a:r>
              <a:rPr sz="1600" spc="45">
                <a:solidFill>
                  <a:srgbClr val="626469"/>
                </a:solidFill>
                <a:latin typeface="Segoe UI"/>
                <a:cs typeface="Segoe UI"/>
              </a:rPr>
              <a:t>training</a:t>
            </a:r>
            <a:r>
              <a:rPr sz="1600" spc="220">
                <a:solidFill>
                  <a:srgbClr val="626469"/>
                </a:solidFill>
                <a:latin typeface="Segoe UI"/>
                <a:cs typeface="Segoe UI"/>
              </a:rPr>
              <a:t> </a:t>
            </a:r>
            <a:r>
              <a:rPr sz="1600" spc="45">
                <a:solidFill>
                  <a:srgbClr val="626469"/>
                </a:solidFill>
                <a:latin typeface="Segoe UI"/>
                <a:cs typeface="Segoe UI"/>
              </a:rPr>
              <a:t>documents,</a:t>
            </a:r>
            <a:r>
              <a:rPr sz="1600" spc="200">
                <a:solidFill>
                  <a:srgbClr val="626469"/>
                </a:solidFill>
                <a:latin typeface="Segoe UI"/>
                <a:cs typeface="Segoe UI"/>
              </a:rPr>
              <a:t> </a:t>
            </a:r>
            <a:r>
              <a:rPr sz="1600">
                <a:solidFill>
                  <a:srgbClr val="626469"/>
                </a:solidFill>
                <a:latin typeface="Segoe UI"/>
                <a:cs typeface="Segoe UI"/>
              </a:rPr>
              <a:t>forms,</a:t>
            </a:r>
            <a:r>
              <a:rPr sz="1600" spc="215">
                <a:solidFill>
                  <a:srgbClr val="626469"/>
                </a:solidFill>
                <a:latin typeface="Segoe UI"/>
                <a:cs typeface="Segoe UI"/>
              </a:rPr>
              <a:t> </a:t>
            </a:r>
            <a:r>
              <a:rPr sz="1600" spc="-25">
                <a:solidFill>
                  <a:srgbClr val="626469"/>
                </a:solidFill>
                <a:latin typeface="Segoe UI"/>
                <a:cs typeface="Segoe UI"/>
              </a:rPr>
              <a:t>and</a:t>
            </a:r>
            <a:endParaRPr sz="1600">
              <a:latin typeface="Segoe UI"/>
              <a:cs typeface="Segoe UI"/>
            </a:endParaRPr>
          </a:p>
          <a:p>
            <a:pPr marR="56515" algn="ctr">
              <a:lnSpc>
                <a:spcPct val="100000"/>
              </a:lnSpc>
            </a:pPr>
            <a:r>
              <a:rPr sz="1600">
                <a:solidFill>
                  <a:srgbClr val="626469"/>
                </a:solidFill>
                <a:latin typeface="Segoe UI"/>
                <a:cs typeface="Segoe UI"/>
              </a:rPr>
              <a:t>videos</a:t>
            </a:r>
            <a:r>
              <a:rPr sz="1600" spc="260">
                <a:solidFill>
                  <a:srgbClr val="626469"/>
                </a:solidFill>
                <a:latin typeface="Segoe UI"/>
                <a:cs typeface="Segoe UI"/>
              </a:rPr>
              <a:t> </a:t>
            </a:r>
            <a:r>
              <a:rPr sz="1600">
                <a:solidFill>
                  <a:srgbClr val="626469"/>
                </a:solidFill>
                <a:latin typeface="Segoe UI"/>
                <a:cs typeface="Segoe UI"/>
              </a:rPr>
              <a:t>on</a:t>
            </a:r>
            <a:r>
              <a:rPr sz="1600" spc="245">
                <a:solidFill>
                  <a:srgbClr val="626469"/>
                </a:solidFill>
                <a:latin typeface="Segoe UI"/>
                <a:cs typeface="Segoe UI"/>
              </a:rPr>
              <a:t> </a:t>
            </a:r>
            <a:r>
              <a:rPr sz="1600">
                <a:solidFill>
                  <a:srgbClr val="626469"/>
                </a:solidFill>
                <a:latin typeface="Segoe UI"/>
                <a:cs typeface="Segoe UI"/>
              </a:rPr>
              <a:t>the</a:t>
            </a:r>
            <a:r>
              <a:rPr sz="1600" spc="254">
                <a:solidFill>
                  <a:srgbClr val="626469"/>
                </a:solidFill>
                <a:latin typeface="Segoe UI"/>
                <a:cs typeface="Segoe UI"/>
              </a:rPr>
              <a:t> </a:t>
            </a:r>
            <a:r>
              <a:rPr sz="1600">
                <a:solidFill>
                  <a:srgbClr val="626469"/>
                </a:solidFill>
                <a:latin typeface="Segoe UI"/>
                <a:cs typeface="Segoe UI"/>
              </a:rPr>
              <a:t>Palco</a:t>
            </a:r>
            <a:r>
              <a:rPr sz="1600" spc="280">
                <a:solidFill>
                  <a:srgbClr val="626469"/>
                </a:solidFill>
                <a:latin typeface="Segoe UI"/>
                <a:cs typeface="Segoe UI"/>
              </a:rPr>
              <a:t> </a:t>
            </a:r>
            <a:r>
              <a:rPr sz="1600" spc="-10">
                <a:solidFill>
                  <a:srgbClr val="626469"/>
                </a:solidFill>
                <a:latin typeface="Segoe UI"/>
                <a:cs typeface="Segoe UI"/>
              </a:rPr>
              <a:t>website!</a:t>
            </a:r>
            <a:endParaRPr sz="1600">
              <a:latin typeface="Segoe UI"/>
              <a:cs typeface="Segoe UI"/>
            </a:endParaRPr>
          </a:p>
        </p:txBody>
      </p:sp>
      <p:sp>
        <p:nvSpPr>
          <p:cNvPr id="9" name="object 9"/>
          <p:cNvSpPr/>
          <p:nvPr/>
        </p:nvSpPr>
        <p:spPr>
          <a:xfrm>
            <a:off x="0" y="0"/>
            <a:ext cx="4213860" cy="3718560"/>
          </a:xfrm>
          <a:custGeom>
            <a:avLst/>
            <a:gdLst/>
            <a:ahLst/>
            <a:cxnLst/>
            <a:rect l="l" t="t" r="r" b="b"/>
            <a:pathLst>
              <a:path w="4213860" h="3718560">
                <a:moveTo>
                  <a:pt x="4213860" y="0"/>
                </a:moveTo>
                <a:lnTo>
                  <a:pt x="0" y="0"/>
                </a:lnTo>
                <a:lnTo>
                  <a:pt x="0" y="3718560"/>
                </a:lnTo>
                <a:lnTo>
                  <a:pt x="4213860" y="3718560"/>
                </a:lnTo>
                <a:lnTo>
                  <a:pt x="4213860" y="0"/>
                </a:lnTo>
                <a:close/>
              </a:path>
            </a:pathLst>
          </a:custGeom>
          <a:solidFill>
            <a:srgbClr val="79DBD2">
              <a:alpha val="92156"/>
            </a:srgbClr>
          </a:solidFill>
        </p:spPr>
        <p:txBody>
          <a:bodyPr wrap="square" lIns="0" tIns="0" rIns="0" bIns="0" rtlCol="0"/>
          <a:lstStyle/>
          <a:p>
            <a:endParaRPr/>
          </a:p>
        </p:txBody>
      </p:sp>
      <p:sp>
        <p:nvSpPr>
          <p:cNvPr id="10" name="object 10"/>
          <p:cNvSpPr txBox="1">
            <a:spLocks noGrp="1"/>
          </p:cNvSpPr>
          <p:nvPr>
            <p:ph type="title"/>
          </p:nvPr>
        </p:nvSpPr>
        <p:spPr>
          <a:xfrm>
            <a:off x="366643" y="2586942"/>
            <a:ext cx="1754505" cy="391160"/>
          </a:xfrm>
          <a:prstGeom prst="rect">
            <a:avLst/>
          </a:prstGeom>
        </p:spPr>
        <p:txBody>
          <a:bodyPr vert="horz" wrap="square" lIns="0" tIns="12700" rIns="0" bIns="0" rtlCol="0">
            <a:spAutoFit/>
          </a:bodyPr>
          <a:lstStyle/>
          <a:p>
            <a:pPr marL="12700">
              <a:lnSpc>
                <a:spcPct val="100000"/>
              </a:lnSpc>
              <a:spcBef>
                <a:spcPts val="100"/>
              </a:spcBef>
            </a:pPr>
            <a:r>
              <a:rPr spc="-10">
                <a:solidFill>
                  <a:srgbClr val="616369"/>
                </a:solidFill>
              </a:rPr>
              <a:t>RESOURCES</a:t>
            </a:r>
          </a:p>
        </p:txBody>
      </p:sp>
      <p:pic>
        <p:nvPicPr>
          <p:cNvPr id="11" name="object 11"/>
          <p:cNvPicPr/>
          <p:nvPr/>
        </p:nvPicPr>
        <p:blipFill>
          <a:blip r:embed="rId4" cstate="print"/>
          <a:stretch>
            <a:fillRect/>
          </a:stretch>
        </p:blipFill>
        <p:spPr>
          <a:xfrm>
            <a:off x="222504" y="371856"/>
            <a:ext cx="437375" cy="528826"/>
          </a:xfrm>
          <a:prstGeom prst="rect">
            <a:avLst/>
          </a:prstGeom>
        </p:spPr>
      </p:pic>
      <p:sp>
        <p:nvSpPr>
          <p:cNvPr id="12" name="object 12"/>
          <p:cNvSpPr txBox="1"/>
          <p:nvPr/>
        </p:nvSpPr>
        <p:spPr>
          <a:xfrm>
            <a:off x="301243" y="5528819"/>
            <a:ext cx="3932554" cy="299720"/>
          </a:xfrm>
          <a:prstGeom prst="rect">
            <a:avLst/>
          </a:prstGeom>
        </p:spPr>
        <p:txBody>
          <a:bodyPr vert="horz" wrap="square" lIns="0" tIns="12700" rIns="0" bIns="0" rtlCol="0">
            <a:spAutoFit/>
          </a:bodyPr>
          <a:lstStyle/>
          <a:p>
            <a:pPr marL="12700">
              <a:lnSpc>
                <a:spcPct val="100000"/>
              </a:lnSpc>
              <a:spcBef>
                <a:spcPts val="100"/>
              </a:spcBef>
            </a:pPr>
            <a:r>
              <a:rPr sz="1800" spc="-10">
                <a:solidFill>
                  <a:srgbClr val="2A9A92"/>
                </a:solidFill>
                <a:latin typeface="Segoe UI"/>
                <a:cs typeface="Segoe UI"/>
              </a:rPr>
              <a:t>https://palcofirst.com/new-jersey-</a:t>
            </a:r>
            <a:r>
              <a:rPr sz="1800" spc="-20">
                <a:solidFill>
                  <a:srgbClr val="2A9A92"/>
                </a:solidFill>
                <a:latin typeface="Segoe UI"/>
                <a:cs typeface="Segoe UI"/>
              </a:rPr>
              <a:t>ppp/</a:t>
            </a:r>
            <a:endParaRPr sz="1800">
              <a:latin typeface="Segoe UI"/>
              <a:cs typeface="Segoe UI"/>
            </a:endParaRPr>
          </a:p>
        </p:txBody>
      </p:sp>
      <p:sp>
        <p:nvSpPr>
          <p:cNvPr id="13" name="object 13"/>
          <p:cNvSpPr txBox="1">
            <a:spLocks noGrp="1"/>
          </p:cNvSpPr>
          <p:nvPr>
            <p:ph type="sldNum" sz="quarter" idx="7"/>
          </p:nvPr>
        </p:nvSpPr>
        <p:spPr>
          <a:prstGeom prst="rect">
            <a:avLst/>
          </a:prstGeom>
        </p:spPr>
        <p:txBody>
          <a:bodyPr vert="horz" wrap="square" lIns="0" tIns="118421" rIns="0" bIns="0" rtlCol="0">
            <a:spAutoFit/>
          </a:bodyPr>
          <a:lstStyle/>
          <a:p>
            <a:pPr marL="130810">
              <a:lnSpc>
                <a:spcPct val="100000"/>
              </a:lnSpc>
              <a:spcBef>
                <a:spcPts val="195"/>
              </a:spcBef>
            </a:pPr>
            <a:fld id="{81D60167-4931-47E6-BA6A-407CBD079E47}" type="slidenum">
              <a:rPr spc="-25" dirty="0"/>
              <a:t>53</a:t>
            </a:fld>
            <a:endParaRPr spc="-25"/>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930895" y="0"/>
            <a:ext cx="4261485" cy="5189220"/>
          </a:xfrm>
          <a:custGeom>
            <a:avLst/>
            <a:gdLst/>
            <a:ahLst/>
            <a:cxnLst/>
            <a:rect l="l" t="t" r="r" b="b"/>
            <a:pathLst>
              <a:path w="4261484" h="5189220">
                <a:moveTo>
                  <a:pt x="4261104" y="0"/>
                </a:moveTo>
                <a:lnTo>
                  <a:pt x="0" y="0"/>
                </a:lnTo>
                <a:lnTo>
                  <a:pt x="0" y="5189220"/>
                </a:lnTo>
                <a:lnTo>
                  <a:pt x="4261104" y="5189220"/>
                </a:lnTo>
                <a:lnTo>
                  <a:pt x="4261104" y="0"/>
                </a:lnTo>
                <a:close/>
              </a:path>
            </a:pathLst>
          </a:custGeom>
          <a:solidFill>
            <a:srgbClr val="79DBD2">
              <a:alpha val="92156"/>
            </a:srgbClr>
          </a:solidFill>
        </p:spPr>
        <p:txBody>
          <a:bodyPr wrap="square" lIns="0" tIns="0" rIns="0" bIns="0" rtlCol="0"/>
          <a:lstStyle/>
          <a:p>
            <a:endParaRPr/>
          </a:p>
        </p:txBody>
      </p:sp>
      <p:sp>
        <p:nvSpPr>
          <p:cNvPr id="3" name="object 3"/>
          <p:cNvSpPr txBox="1"/>
          <p:nvPr/>
        </p:nvSpPr>
        <p:spPr>
          <a:xfrm>
            <a:off x="8559036" y="1613581"/>
            <a:ext cx="2620010" cy="1679575"/>
          </a:xfrm>
          <a:prstGeom prst="rect">
            <a:avLst/>
          </a:prstGeom>
        </p:spPr>
        <p:txBody>
          <a:bodyPr vert="horz" wrap="square" lIns="0" tIns="50800" rIns="0" bIns="0" rtlCol="0">
            <a:spAutoFit/>
          </a:bodyPr>
          <a:lstStyle/>
          <a:p>
            <a:pPr marL="12700">
              <a:lnSpc>
                <a:spcPct val="100000"/>
              </a:lnSpc>
              <a:spcBef>
                <a:spcPts val="400"/>
              </a:spcBef>
            </a:pPr>
            <a:r>
              <a:rPr sz="1600">
                <a:solidFill>
                  <a:srgbClr val="FFFFFF"/>
                </a:solidFill>
                <a:latin typeface="Wingdings 3"/>
                <a:cs typeface="Wingdings 3"/>
              </a:rPr>
              <a:t></a:t>
            </a:r>
            <a:r>
              <a:rPr sz="1600" spc="-10">
                <a:solidFill>
                  <a:srgbClr val="FFFFFF"/>
                </a:solidFill>
                <a:latin typeface="Times New Roman"/>
                <a:cs typeface="Times New Roman"/>
              </a:rPr>
              <a:t> </a:t>
            </a:r>
            <a:r>
              <a:rPr sz="1600" spc="50">
                <a:solidFill>
                  <a:srgbClr val="FFFFFF"/>
                </a:solidFill>
                <a:latin typeface="Segoe UI"/>
                <a:cs typeface="Segoe UI"/>
              </a:rPr>
              <a:t>Connect</a:t>
            </a:r>
            <a:r>
              <a:rPr sz="1600" spc="140">
                <a:solidFill>
                  <a:srgbClr val="FFFFFF"/>
                </a:solidFill>
                <a:latin typeface="Segoe UI"/>
                <a:cs typeface="Segoe UI"/>
              </a:rPr>
              <a:t> </a:t>
            </a:r>
            <a:r>
              <a:rPr sz="1600" spc="45">
                <a:solidFill>
                  <a:srgbClr val="FFFFFF"/>
                </a:solidFill>
                <a:latin typeface="Segoe UI"/>
                <a:cs typeface="Segoe UI"/>
              </a:rPr>
              <a:t>Registration</a:t>
            </a:r>
            <a:endParaRPr sz="1600">
              <a:latin typeface="Segoe UI"/>
              <a:cs typeface="Segoe UI"/>
            </a:endParaRPr>
          </a:p>
          <a:p>
            <a:pPr marL="12700">
              <a:lnSpc>
                <a:spcPct val="100000"/>
              </a:lnSpc>
              <a:spcBef>
                <a:spcPts val="300"/>
              </a:spcBef>
            </a:pPr>
            <a:r>
              <a:rPr sz="1600">
                <a:solidFill>
                  <a:srgbClr val="FFFFFF"/>
                </a:solidFill>
                <a:latin typeface="Wingdings 3"/>
                <a:cs typeface="Wingdings 3"/>
              </a:rPr>
              <a:t></a:t>
            </a:r>
            <a:r>
              <a:rPr sz="1600" spc="30">
                <a:solidFill>
                  <a:srgbClr val="FFFFFF"/>
                </a:solidFill>
                <a:latin typeface="Times New Roman"/>
                <a:cs typeface="Times New Roman"/>
              </a:rPr>
              <a:t> </a:t>
            </a:r>
            <a:r>
              <a:rPr sz="1600">
                <a:solidFill>
                  <a:srgbClr val="FFFFFF"/>
                </a:solidFill>
                <a:latin typeface="Segoe UI"/>
                <a:cs typeface="Segoe UI"/>
              </a:rPr>
              <a:t>Time</a:t>
            </a:r>
            <a:r>
              <a:rPr sz="1600" spc="155">
                <a:solidFill>
                  <a:srgbClr val="FFFFFF"/>
                </a:solidFill>
                <a:latin typeface="Segoe UI"/>
                <a:cs typeface="Segoe UI"/>
              </a:rPr>
              <a:t> </a:t>
            </a:r>
            <a:r>
              <a:rPr sz="1600" spc="50">
                <a:solidFill>
                  <a:srgbClr val="FFFFFF"/>
                </a:solidFill>
                <a:latin typeface="Segoe UI"/>
                <a:cs typeface="Segoe UI"/>
              </a:rPr>
              <a:t>Entry</a:t>
            </a:r>
            <a:r>
              <a:rPr sz="1600" spc="170">
                <a:solidFill>
                  <a:srgbClr val="FFFFFF"/>
                </a:solidFill>
                <a:latin typeface="Segoe UI"/>
                <a:cs typeface="Segoe UI"/>
              </a:rPr>
              <a:t> </a:t>
            </a:r>
            <a:r>
              <a:rPr sz="1600">
                <a:solidFill>
                  <a:srgbClr val="FFFFFF"/>
                </a:solidFill>
                <a:latin typeface="Segoe UI"/>
                <a:cs typeface="Segoe UI"/>
              </a:rPr>
              <a:t>and</a:t>
            </a:r>
            <a:r>
              <a:rPr sz="1600" spc="160">
                <a:solidFill>
                  <a:srgbClr val="FFFFFF"/>
                </a:solidFill>
                <a:latin typeface="Segoe UI"/>
                <a:cs typeface="Segoe UI"/>
              </a:rPr>
              <a:t> </a:t>
            </a:r>
            <a:r>
              <a:rPr sz="1600" spc="-10">
                <a:solidFill>
                  <a:srgbClr val="FFFFFF"/>
                </a:solidFill>
                <a:latin typeface="Segoe UI"/>
                <a:cs typeface="Segoe UI"/>
              </a:rPr>
              <a:t>Approval</a:t>
            </a:r>
            <a:endParaRPr sz="1600">
              <a:latin typeface="Segoe UI"/>
              <a:cs typeface="Segoe UI"/>
            </a:endParaRPr>
          </a:p>
          <a:p>
            <a:pPr marL="12700">
              <a:lnSpc>
                <a:spcPct val="100000"/>
              </a:lnSpc>
              <a:spcBef>
                <a:spcPts val="300"/>
              </a:spcBef>
            </a:pPr>
            <a:r>
              <a:rPr sz="1600">
                <a:solidFill>
                  <a:srgbClr val="FFFFFF"/>
                </a:solidFill>
                <a:latin typeface="Wingdings 3"/>
                <a:cs typeface="Wingdings 3"/>
              </a:rPr>
              <a:t></a:t>
            </a:r>
            <a:r>
              <a:rPr sz="1600" spc="-30">
                <a:solidFill>
                  <a:srgbClr val="FFFFFF"/>
                </a:solidFill>
                <a:latin typeface="Times New Roman"/>
                <a:cs typeface="Times New Roman"/>
              </a:rPr>
              <a:t> </a:t>
            </a:r>
            <a:r>
              <a:rPr sz="1600" spc="-25">
                <a:solidFill>
                  <a:srgbClr val="FFFFFF"/>
                </a:solidFill>
                <a:latin typeface="Segoe UI"/>
                <a:cs typeface="Segoe UI"/>
              </a:rPr>
              <a:t>EVV</a:t>
            </a:r>
            <a:endParaRPr sz="1600">
              <a:latin typeface="Segoe UI"/>
              <a:cs typeface="Segoe UI"/>
            </a:endParaRPr>
          </a:p>
          <a:p>
            <a:pPr marL="12700">
              <a:lnSpc>
                <a:spcPct val="100000"/>
              </a:lnSpc>
              <a:spcBef>
                <a:spcPts val="300"/>
              </a:spcBef>
            </a:pPr>
            <a:r>
              <a:rPr sz="1600">
                <a:solidFill>
                  <a:srgbClr val="FFFFFF"/>
                </a:solidFill>
                <a:latin typeface="Wingdings 3"/>
                <a:cs typeface="Wingdings 3"/>
              </a:rPr>
              <a:t></a:t>
            </a:r>
            <a:r>
              <a:rPr sz="1600" spc="-30">
                <a:solidFill>
                  <a:srgbClr val="FFFFFF"/>
                </a:solidFill>
                <a:latin typeface="Times New Roman"/>
                <a:cs typeface="Times New Roman"/>
              </a:rPr>
              <a:t> </a:t>
            </a:r>
            <a:r>
              <a:rPr sz="1600" spc="35">
                <a:solidFill>
                  <a:srgbClr val="FFFFFF"/>
                </a:solidFill>
                <a:latin typeface="Segoe UI"/>
                <a:cs typeface="Segoe UI"/>
              </a:rPr>
              <a:t>Reports</a:t>
            </a:r>
            <a:endParaRPr sz="1600">
              <a:latin typeface="Segoe UI"/>
              <a:cs typeface="Segoe UI"/>
            </a:endParaRPr>
          </a:p>
          <a:p>
            <a:pPr marL="12700">
              <a:lnSpc>
                <a:spcPct val="100000"/>
              </a:lnSpc>
            </a:pPr>
            <a:r>
              <a:rPr sz="1600">
                <a:solidFill>
                  <a:srgbClr val="FFFFFF"/>
                </a:solidFill>
                <a:latin typeface="Wingdings 3"/>
                <a:cs typeface="Wingdings 3"/>
              </a:rPr>
              <a:t></a:t>
            </a:r>
            <a:r>
              <a:rPr sz="1600" spc="105">
                <a:solidFill>
                  <a:srgbClr val="FFFFFF"/>
                </a:solidFill>
                <a:latin typeface="Times New Roman"/>
                <a:cs typeface="Times New Roman"/>
              </a:rPr>
              <a:t> </a:t>
            </a:r>
            <a:r>
              <a:rPr sz="1600">
                <a:solidFill>
                  <a:srgbClr val="FFFFFF"/>
                </a:solidFill>
                <a:latin typeface="Segoe UI"/>
                <a:cs typeface="Segoe UI"/>
              </a:rPr>
              <a:t>Viewing</a:t>
            </a:r>
            <a:r>
              <a:rPr sz="1600" spc="295">
                <a:solidFill>
                  <a:srgbClr val="FFFFFF"/>
                </a:solidFill>
                <a:latin typeface="Segoe UI"/>
                <a:cs typeface="Segoe UI"/>
              </a:rPr>
              <a:t> </a:t>
            </a:r>
            <a:r>
              <a:rPr sz="1600" spc="-10">
                <a:solidFill>
                  <a:srgbClr val="FFFFFF"/>
                </a:solidFill>
                <a:latin typeface="Segoe UI"/>
                <a:cs typeface="Segoe UI"/>
              </a:rPr>
              <a:t>Paystubs</a:t>
            </a:r>
            <a:endParaRPr sz="1600">
              <a:latin typeface="Segoe UI"/>
              <a:cs typeface="Segoe UI"/>
            </a:endParaRPr>
          </a:p>
          <a:p>
            <a:pPr marL="12700">
              <a:lnSpc>
                <a:spcPct val="100000"/>
              </a:lnSpc>
              <a:spcBef>
                <a:spcPts val="300"/>
              </a:spcBef>
            </a:pPr>
            <a:r>
              <a:rPr sz="1600">
                <a:solidFill>
                  <a:srgbClr val="FFFFFF"/>
                </a:solidFill>
                <a:latin typeface="Wingdings 3"/>
                <a:cs typeface="Wingdings 3"/>
              </a:rPr>
              <a:t></a:t>
            </a:r>
            <a:r>
              <a:rPr sz="1600" spc="20">
                <a:solidFill>
                  <a:srgbClr val="FFFFFF"/>
                </a:solidFill>
                <a:latin typeface="Times New Roman"/>
                <a:cs typeface="Times New Roman"/>
              </a:rPr>
              <a:t> </a:t>
            </a:r>
            <a:r>
              <a:rPr sz="1600" spc="-25">
                <a:solidFill>
                  <a:srgbClr val="FFFFFF"/>
                </a:solidFill>
                <a:latin typeface="Segoe UI"/>
                <a:cs typeface="Segoe UI"/>
              </a:rPr>
              <a:t>FAQ</a:t>
            </a:r>
            <a:endParaRPr sz="1600">
              <a:latin typeface="Segoe UI"/>
              <a:cs typeface="Segoe UI"/>
            </a:endParaRPr>
          </a:p>
        </p:txBody>
      </p:sp>
      <p:sp>
        <p:nvSpPr>
          <p:cNvPr id="4" name="object 4"/>
          <p:cNvSpPr txBox="1">
            <a:spLocks noGrp="1"/>
          </p:cNvSpPr>
          <p:nvPr>
            <p:ph type="title"/>
          </p:nvPr>
        </p:nvSpPr>
        <p:spPr>
          <a:xfrm>
            <a:off x="8115552" y="682242"/>
            <a:ext cx="3298825" cy="734060"/>
          </a:xfrm>
          <a:prstGeom prst="rect">
            <a:avLst/>
          </a:prstGeom>
        </p:spPr>
        <p:txBody>
          <a:bodyPr vert="horz" wrap="square" lIns="0" tIns="43180" rIns="0" bIns="0" rtlCol="0">
            <a:spAutoFit/>
          </a:bodyPr>
          <a:lstStyle/>
          <a:p>
            <a:pPr marL="12700" marR="5080">
              <a:lnSpc>
                <a:spcPts val="2700"/>
              </a:lnSpc>
              <a:spcBef>
                <a:spcPts val="340"/>
              </a:spcBef>
            </a:pPr>
            <a:r>
              <a:t>PALCO’S</a:t>
            </a:r>
            <a:r>
              <a:rPr spc="280"/>
              <a:t> </a:t>
            </a:r>
            <a:r>
              <a:t>TIME</a:t>
            </a:r>
            <a:r>
              <a:rPr spc="175"/>
              <a:t> </a:t>
            </a:r>
            <a:r>
              <a:rPr spc="-10"/>
              <a:t>ENTRY </a:t>
            </a:r>
            <a:r>
              <a:rPr spc="55"/>
              <a:t>TRAINING</a:t>
            </a:r>
            <a:r>
              <a:rPr spc="295"/>
              <a:t> </a:t>
            </a:r>
            <a:r>
              <a:rPr spc="40"/>
              <a:t>RESOURCE</a:t>
            </a:r>
          </a:p>
        </p:txBody>
      </p:sp>
      <p:sp>
        <p:nvSpPr>
          <p:cNvPr id="5" name="object 5"/>
          <p:cNvSpPr txBox="1"/>
          <p:nvPr/>
        </p:nvSpPr>
        <p:spPr>
          <a:xfrm>
            <a:off x="1971675" y="5838355"/>
            <a:ext cx="4261485" cy="640080"/>
          </a:xfrm>
          <a:prstGeom prst="rect">
            <a:avLst/>
          </a:prstGeom>
          <a:ln w="28575">
            <a:solidFill>
              <a:srgbClr val="616369"/>
            </a:solidFill>
          </a:ln>
        </p:spPr>
        <p:txBody>
          <a:bodyPr vert="horz" wrap="square" lIns="0" tIns="128270" rIns="0" bIns="0" rtlCol="0">
            <a:spAutoFit/>
          </a:bodyPr>
          <a:lstStyle/>
          <a:p>
            <a:pPr marL="236220">
              <a:lnSpc>
                <a:spcPct val="100000"/>
              </a:lnSpc>
              <a:spcBef>
                <a:spcPts val="1010"/>
              </a:spcBef>
            </a:pPr>
            <a:r>
              <a:rPr sz="2400" b="1">
                <a:solidFill>
                  <a:srgbClr val="616369"/>
                </a:solidFill>
                <a:latin typeface="Segoe UI"/>
                <a:cs typeface="Segoe UI"/>
              </a:rPr>
              <a:t>TIME</a:t>
            </a:r>
            <a:r>
              <a:rPr sz="2400" b="1" spc="260">
                <a:solidFill>
                  <a:srgbClr val="616369"/>
                </a:solidFill>
                <a:latin typeface="Segoe UI"/>
                <a:cs typeface="Segoe UI"/>
              </a:rPr>
              <a:t> </a:t>
            </a:r>
            <a:r>
              <a:rPr sz="2400" b="1">
                <a:solidFill>
                  <a:srgbClr val="616369"/>
                </a:solidFill>
                <a:latin typeface="Segoe UI"/>
                <a:cs typeface="Segoe UI"/>
              </a:rPr>
              <a:t>ENTRY</a:t>
            </a:r>
            <a:r>
              <a:rPr sz="2400" b="1" spc="265">
                <a:solidFill>
                  <a:srgbClr val="616369"/>
                </a:solidFill>
                <a:latin typeface="Segoe UI"/>
                <a:cs typeface="Segoe UI"/>
              </a:rPr>
              <a:t> </a:t>
            </a:r>
            <a:r>
              <a:rPr sz="2400" b="1">
                <a:solidFill>
                  <a:srgbClr val="616369"/>
                </a:solidFill>
                <a:latin typeface="Segoe UI"/>
                <a:cs typeface="Segoe UI"/>
              </a:rPr>
              <a:t>USER</a:t>
            </a:r>
            <a:r>
              <a:rPr sz="2400" b="1" spc="245">
                <a:solidFill>
                  <a:srgbClr val="616369"/>
                </a:solidFill>
                <a:latin typeface="Segoe UI"/>
                <a:cs typeface="Segoe UI"/>
              </a:rPr>
              <a:t> </a:t>
            </a:r>
            <a:r>
              <a:rPr sz="2400" b="1" spc="-20">
                <a:solidFill>
                  <a:srgbClr val="616369"/>
                </a:solidFill>
                <a:latin typeface="Segoe UI"/>
                <a:cs typeface="Segoe UI"/>
              </a:rPr>
              <a:t>GUIDE</a:t>
            </a:r>
            <a:endParaRPr sz="2400">
              <a:latin typeface="Segoe UI"/>
              <a:cs typeface="Segoe UI"/>
            </a:endParaRPr>
          </a:p>
        </p:txBody>
      </p:sp>
      <p:pic>
        <p:nvPicPr>
          <p:cNvPr id="6" name="object 6"/>
          <p:cNvPicPr/>
          <p:nvPr/>
        </p:nvPicPr>
        <p:blipFill>
          <a:blip r:embed="rId2" cstate="print"/>
          <a:stretch>
            <a:fillRect/>
          </a:stretch>
        </p:blipFill>
        <p:spPr>
          <a:xfrm>
            <a:off x="222504" y="371856"/>
            <a:ext cx="437375" cy="528826"/>
          </a:xfrm>
          <a:prstGeom prst="rect">
            <a:avLst/>
          </a:prstGeom>
        </p:spPr>
      </p:pic>
      <p:grpSp>
        <p:nvGrpSpPr>
          <p:cNvPr id="7" name="object 7"/>
          <p:cNvGrpSpPr/>
          <p:nvPr/>
        </p:nvGrpSpPr>
        <p:grpSpPr>
          <a:xfrm>
            <a:off x="939660" y="371856"/>
            <a:ext cx="6626859" cy="5351145"/>
            <a:chOff x="939660" y="371856"/>
            <a:chExt cx="6626859" cy="5351145"/>
          </a:xfrm>
        </p:grpSpPr>
        <p:pic>
          <p:nvPicPr>
            <p:cNvPr id="8" name="object 8"/>
            <p:cNvPicPr/>
            <p:nvPr/>
          </p:nvPicPr>
          <p:blipFill>
            <a:blip r:embed="rId3" cstate="print"/>
            <a:stretch>
              <a:fillRect/>
            </a:stretch>
          </p:blipFill>
          <p:spPr>
            <a:xfrm>
              <a:off x="3661055" y="712724"/>
              <a:ext cx="3905083" cy="5010175"/>
            </a:xfrm>
            <a:prstGeom prst="rect">
              <a:avLst/>
            </a:prstGeom>
          </p:spPr>
        </p:pic>
        <p:pic>
          <p:nvPicPr>
            <p:cNvPr id="9" name="object 9"/>
            <p:cNvPicPr/>
            <p:nvPr/>
          </p:nvPicPr>
          <p:blipFill>
            <a:blip r:embed="rId4" cstate="print"/>
            <a:stretch>
              <a:fillRect/>
            </a:stretch>
          </p:blipFill>
          <p:spPr>
            <a:xfrm>
              <a:off x="939660" y="371856"/>
              <a:ext cx="3916410" cy="5010175"/>
            </a:xfrm>
            <a:prstGeom prst="rect">
              <a:avLst/>
            </a:prstGeom>
          </p:spPr>
        </p:pic>
      </p:grpSp>
      <p:sp>
        <p:nvSpPr>
          <p:cNvPr id="10" name="object 10"/>
          <p:cNvSpPr txBox="1">
            <a:spLocks noGrp="1"/>
          </p:cNvSpPr>
          <p:nvPr>
            <p:ph type="sldNum" sz="quarter" idx="7"/>
          </p:nvPr>
        </p:nvSpPr>
        <p:spPr>
          <a:prstGeom prst="rect">
            <a:avLst/>
          </a:prstGeom>
        </p:spPr>
        <p:txBody>
          <a:bodyPr vert="horz" wrap="square" lIns="0" tIns="118421" rIns="0" bIns="0" rtlCol="0">
            <a:spAutoFit/>
          </a:bodyPr>
          <a:lstStyle/>
          <a:p>
            <a:pPr marL="130810">
              <a:lnSpc>
                <a:spcPct val="100000"/>
              </a:lnSpc>
              <a:spcBef>
                <a:spcPts val="195"/>
              </a:spcBef>
            </a:pPr>
            <a:fld id="{81D60167-4931-47E6-BA6A-407CBD079E47}" type="slidenum">
              <a:rPr spc="-25" dirty="0"/>
              <a:t>54</a:t>
            </a:fld>
            <a:endParaRPr spc="-25"/>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930895" y="0"/>
            <a:ext cx="4261485" cy="5189220"/>
          </a:xfrm>
          <a:custGeom>
            <a:avLst/>
            <a:gdLst/>
            <a:ahLst/>
            <a:cxnLst/>
            <a:rect l="l" t="t" r="r" b="b"/>
            <a:pathLst>
              <a:path w="4261484" h="5189220">
                <a:moveTo>
                  <a:pt x="4261104" y="0"/>
                </a:moveTo>
                <a:lnTo>
                  <a:pt x="0" y="0"/>
                </a:lnTo>
                <a:lnTo>
                  <a:pt x="0" y="5189220"/>
                </a:lnTo>
                <a:lnTo>
                  <a:pt x="4261104" y="5189220"/>
                </a:lnTo>
                <a:lnTo>
                  <a:pt x="4261104" y="0"/>
                </a:lnTo>
                <a:close/>
              </a:path>
            </a:pathLst>
          </a:custGeom>
          <a:solidFill>
            <a:srgbClr val="79DBD2">
              <a:alpha val="92156"/>
            </a:srgbClr>
          </a:solidFill>
        </p:spPr>
        <p:txBody>
          <a:bodyPr wrap="square" lIns="0" tIns="0" rIns="0" bIns="0" rtlCol="0"/>
          <a:lstStyle/>
          <a:p>
            <a:endParaRPr/>
          </a:p>
        </p:txBody>
      </p:sp>
      <p:sp>
        <p:nvSpPr>
          <p:cNvPr id="3" name="object 3"/>
          <p:cNvSpPr txBox="1"/>
          <p:nvPr/>
        </p:nvSpPr>
        <p:spPr>
          <a:xfrm>
            <a:off x="8559036" y="1577007"/>
            <a:ext cx="2750820" cy="908050"/>
          </a:xfrm>
          <a:prstGeom prst="rect">
            <a:avLst/>
          </a:prstGeom>
        </p:spPr>
        <p:txBody>
          <a:bodyPr vert="horz" wrap="square" lIns="0" tIns="88900" rIns="0" bIns="0" rtlCol="0">
            <a:spAutoFit/>
          </a:bodyPr>
          <a:lstStyle/>
          <a:p>
            <a:pPr marL="12700">
              <a:lnSpc>
                <a:spcPct val="100000"/>
              </a:lnSpc>
              <a:spcBef>
                <a:spcPts val="700"/>
              </a:spcBef>
            </a:pPr>
            <a:r>
              <a:rPr sz="1600">
                <a:solidFill>
                  <a:srgbClr val="FFFFFF"/>
                </a:solidFill>
                <a:latin typeface="Wingdings 3"/>
                <a:cs typeface="Wingdings 3"/>
              </a:rPr>
              <a:t></a:t>
            </a:r>
            <a:r>
              <a:rPr sz="1600" spc="415">
                <a:solidFill>
                  <a:srgbClr val="FFFFFF"/>
                </a:solidFill>
                <a:latin typeface="Times New Roman"/>
                <a:cs typeface="Times New Roman"/>
              </a:rPr>
              <a:t> </a:t>
            </a:r>
            <a:r>
              <a:rPr sz="1600" spc="-10">
                <a:solidFill>
                  <a:srgbClr val="FFFFFF"/>
                </a:solidFill>
                <a:latin typeface="Segoe UI"/>
                <a:cs typeface="Segoe UI"/>
              </a:rPr>
              <a:t>Connect</a:t>
            </a:r>
            <a:endParaRPr sz="1600">
              <a:latin typeface="Segoe UI"/>
              <a:cs typeface="Segoe UI"/>
            </a:endParaRPr>
          </a:p>
          <a:p>
            <a:pPr marL="299085" marR="5080" indent="-287020">
              <a:lnSpc>
                <a:spcPts val="1910"/>
              </a:lnSpc>
              <a:spcBef>
                <a:spcPts val="670"/>
              </a:spcBef>
            </a:pPr>
            <a:r>
              <a:rPr sz="1600">
                <a:solidFill>
                  <a:srgbClr val="FFFFFF"/>
                </a:solidFill>
                <a:latin typeface="Wingdings 3"/>
                <a:cs typeface="Wingdings 3"/>
              </a:rPr>
              <a:t></a:t>
            </a:r>
            <a:r>
              <a:rPr sz="1600" spc="405">
                <a:solidFill>
                  <a:srgbClr val="FFFFFF"/>
                </a:solidFill>
                <a:latin typeface="Times New Roman"/>
                <a:cs typeface="Times New Roman"/>
              </a:rPr>
              <a:t> </a:t>
            </a:r>
            <a:r>
              <a:rPr sz="1600" spc="-25">
                <a:solidFill>
                  <a:srgbClr val="FFFFFF"/>
                </a:solidFill>
                <a:latin typeface="Segoe UI"/>
                <a:cs typeface="Segoe UI"/>
              </a:rPr>
              <a:t>Telephony</a:t>
            </a:r>
            <a:r>
              <a:rPr sz="1600" spc="-65">
                <a:solidFill>
                  <a:srgbClr val="FFFFFF"/>
                </a:solidFill>
                <a:latin typeface="Segoe UI"/>
                <a:cs typeface="Segoe UI"/>
              </a:rPr>
              <a:t> </a:t>
            </a:r>
            <a:r>
              <a:rPr sz="1600">
                <a:solidFill>
                  <a:srgbClr val="FFFFFF"/>
                </a:solidFill>
                <a:latin typeface="Segoe UI"/>
                <a:cs typeface="Segoe UI"/>
              </a:rPr>
              <a:t>/</a:t>
            </a:r>
            <a:r>
              <a:rPr sz="1600" spc="-15">
                <a:solidFill>
                  <a:srgbClr val="FFFFFF"/>
                </a:solidFill>
                <a:latin typeface="Segoe UI"/>
                <a:cs typeface="Segoe UI"/>
              </a:rPr>
              <a:t> </a:t>
            </a:r>
            <a:r>
              <a:rPr sz="1600">
                <a:solidFill>
                  <a:srgbClr val="FFFFFF"/>
                </a:solidFill>
                <a:latin typeface="Segoe UI"/>
                <a:cs typeface="Segoe UI"/>
              </a:rPr>
              <a:t>IVR</a:t>
            </a:r>
            <a:r>
              <a:rPr sz="1600" spc="-25">
                <a:solidFill>
                  <a:srgbClr val="FFFFFF"/>
                </a:solidFill>
                <a:latin typeface="Segoe UI"/>
                <a:cs typeface="Segoe UI"/>
              </a:rPr>
              <a:t> </a:t>
            </a:r>
            <a:r>
              <a:rPr sz="1600" spc="-10">
                <a:solidFill>
                  <a:srgbClr val="FFFFFF"/>
                </a:solidFill>
                <a:latin typeface="Segoe UI"/>
                <a:cs typeface="Segoe UI"/>
              </a:rPr>
              <a:t>(Interactive </a:t>
            </a:r>
            <a:r>
              <a:rPr sz="1600" spc="-20">
                <a:solidFill>
                  <a:srgbClr val="FFFFFF"/>
                </a:solidFill>
                <a:latin typeface="Segoe UI"/>
                <a:cs typeface="Segoe UI"/>
              </a:rPr>
              <a:t>Voice</a:t>
            </a:r>
            <a:r>
              <a:rPr sz="1600" spc="-65">
                <a:solidFill>
                  <a:srgbClr val="FFFFFF"/>
                </a:solidFill>
                <a:latin typeface="Segoe UI"/>
                <a:cs typeface="Segoe UI"/>
              </a:rPr>
              <a:t> </a:t>
            </a:r>
            <a:r>
              <a:rPr sz="1600" spc="-10">
                <a:solidFill>
                  <a:srgbClr val="FFFFFF"/>
                </a:solidFill>
                <a:latin typeface="Segoe UI"/>
                <a:cs typeface="Segoe UI"/>
              </a:rPr>
              <a:t>Recognition)</a:t>
            </a:r>
            <a:endParaRPr sz="1600">
              <a:latin typeface="Segoe UI"/>
              <a:cs typeface="Segoe UI"/>
            </a:endParaRPr>
          </a:p>
        </p:txBody>
      </p:sp>
      <p:sp>
        <p:nvSpPr>
          <p:cNvPr id="4" name="object 4"/>
          <p:cNvSpPr txBox="1">
            <a:spLocks noGrp="1"/>
          </p:cNvSpPr>
          <p:nvPr>
            <p:ph type="title"/>
          </p:nvPr>
        </p:nvSpPr>
        <p:spPr>
          <a:xfrm>
            <a:off x="8115552" y="682242"/>
            <a:ext cx="3298825" cy="734060"/>
          </a:xfrm>
          <a:prstGeom prst="rect">
            <a:avLst/>
          </a:prstGeom>
        </p:spPr>
        <p:txBody>
          <a:bodyPr vert="horz" wrap="square" lIns="0" tIns="12700" rIns="0" bIns="0" rtlCol="0">
            <a:spAutoFit/>
          </a:bodyPr>
          <a:lstStyle/>
          <a:p>
            <a:pPr marL="12700">
              <a:lnSpc>
                <a:spcPts val="2790"/>
              </a:lnSpc>
              <a:spcBef>
                <a:spcPts val="100"/>
              </a:spcBef>
            </a:pPr>
            <a:r>
              <a:t>PALCO’S</a:t>
            </a:r>
            <a:r>
              <a:rPr spc="225"/>
              <a:t> </a:t>
            </a:r>
            <a:r>
              <a:rPr spc="30"/>
              <a:t>EVV</a:t>
            </a:r>
          </a:p>
          <a:p>
            <a:pPr marL="12700">
              <a:lnSpc>
                <a:spcPts val="2790"/>
              </a:lnSpc>
            </a:pPr>
            <a:r>
              <a:rPr spc="55"/>
              <a:t>TRAINING</a:t>
            </a:r>
            <a:r>
              <a:rPr spc="295"/>
              <a:t> </a:t>
            </a:r>
            <a:r>
              <a:rPr spc="40"/>
              <a:t>RESOURCE</a:t>
            </a:r>
          </a:p>
        </p:txBody>
      </p:sp>
      <p:pic>
        <p:nvPicPr>
          <p:cNvPr id="5" name="object 5"/>
          <p:cNvPicPr/>
          <p:nvPr/>
        </p:nvPicPr>
        <p:blipFill>
          <a:blip r:embed="rId2" cstate="print"/>
          <a:stretch>
            <a:fillRect/>
          </a:stretch>
        </p:blipFill>
        <p:spPr>
          <a:xfrm>
            <a:off x="222504" y="371856"/>
            <a:ext cx="437375" cy="528826"/>
          </a:xfrm>
          <a:prstGeom prst="rect">
            <a:avLst/>
          </a:prstGeom>
        </p:spPr>
      </p:pic>
      <p:grpSp>
        <p:nvGrpSpPr>
          <p:cNvPr id="6" name="object 6"/>
          <p:cNvGrpSpPr/>
          <p:nvPr/>
        </p:nvGrpSpPr>
        <p:grpSpPr>
          <a:xfrm>
            <a:off x="1313134" y="811179"/>
            <a:ext cx="6390005" cy="4792345"/>
            <a:chOff x="1313134" y="811179"/>
            <a:chExt cx="6390005" cy="4792345"/>
          </a:xfrm>
        </p:grpSpPr>
        <p:pic>
          <p:nvPicPr>
            <p:cNvPr id="7" name="object 7"/>
            <p:cNvPicPr/>
            <p:nvPr/>
          </p:nvPicPr>
          <p:blipFill>
            <a:blip r:embed="rId3" cstate="print"/>
            <a:stretch>
              <a:fillRect/>
            </a:stretch>
          </p:blipFill>
          <p:spPr>
            <a:xfrm>
              <a:off x="4489411" y="1433448"/>
              <a:ext cx="3213182" cy="4169575"/>
            </a:xfrm>
            <a:prstGeom prst="rect">
              <a:avLst/>
            </a:prstGeom>
          </p:spPr>
        </p:pic>
        <p:pic>
          <p:nvPicPr>
            <p:cNvPr id="8" name="object 8"/>
            <p:cNvPicPr/>
            <p:nvPr/>
          </p:nvPicPr>
          <p:blipFill>
            <a:blip r:embed="rId4" cstate="print"/>
            <a:stretch>
              <a:fillRect/>
            </a:stretch>
          </p:blipFill>
          <p:spPr>
            <a:xfrm>
              <a:off x="1313134" y="811179"/>
              <a:ext cx="3254865" cy="4228129"/>
            </a:xfrm>
            <a:prstGeom prst="rect">
              <a:avLst/>
            </a:prstGeom>
          </p:spPr>
        </p:pic>
      </p:grpSp>
      <p:sp>
        <p:nvSpPr>
          <p:cNvPr id="9" name="object 9"/>
          <p:cNvSpPr txBox="1">
            <a:spLocks noGrp="1"/>
          </p:cNvSpPr>
          <p:nvPr>
            <p:ph type="sldNum" sz="quarter" idx="7"/>
          </p:nvPr>
        </p:nvSpPr>
        <p:spPr>
          <a:prstGeom prst="rect">
            <a:avLst/>
          </a:prstGeom>
        </p:spPr>
        <p:txBody>
          <a:bodyPr vert="horz" wrap="square" lIns="0" tIns="118421" rIns="0" bIns="0" rtlCol="0">
            <a:spAutoFit/>
          </a:bodyPr>
          <a:lstStyle/>
          <a:p>
            <a:pPr marL="130810">
              <a:lnSpc>
                <a:spcPct val="100000"/>
              </a:lnSpc>
              <a:spcBef>
                <a:spcPts val="195"/>
              </a:spcBef>
            </a:pPr>
            <a:fld id="{81D60167-4931-47E6-BA6A-407CBD079E47}" type="slidenum">
              <a:rPr spc="-25" dirty="0"/>
              <a:t>55</a:t>
            </a:fld>
            <a:endParaRPr spc="-25"/>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0" y="0"/>
              <a:ext cx="6772275" cy="6858000"/>
            </a:xfrm>
            <a:custGeom>
              <a:avLst/>
              <a:gdLst/>
              <a:ahLst/>
              <a:cxnLst/>
              <a:rect l="l" t="t" r="r" b="b"/>
              <a:pathLst>
                <a:path w="6772275" h="6858000">
                  <a:moveTo>
                    <a:pt x="0" y="6858000"/>
                  </a:moveTo>
                  <a:lnTo>
                    <a:pt x="6772275" y="6858000"/>
                  </a:lnTo>
                  <a:lnTo>
                    <a:pt x="6772275" y="0"/>
                  </a:lnTo>
                  <a:lnTo>
                    <a:pt x="0" y="0"/>
                  </a:lnTo>
                  <a:lnTo>
                    <a:pt x="0" y="6858000"/>
                  </a:lnTo>
                  <a:close/>
                </a:path>
              </a:pathLst>
            </a:custGeom>
            <a:solidFill>
              <a:srgbClr val="9ACF20">
                <a:alpha val="10194"/>
              </a:srgbClr>
            </a:solidFill>
          </p:spPr>
          <p:txBody>
            <a:bodyPr wrap="square" lIns="0" tIns="0" rIns="0" bIns="0" rtlCol="0"/>
            <a:lstStyle/>
            <a:p>
              <a:endParaRPr/>
            </a:p>
          </p:txBody>
        </p:sp>
        <p:sp>
          <p:nvSpPr>
            <p:cNvPr id="4" name="object 4"/>
            <p:cNvSpPr/>
            <p:nvPr/>
          </p:nvSpPr>
          <p:spPr>
            <a:xfrm>
              <a:off x="6772275" y="0"/>
              <a:ext cx="5419725" cy="6858000"/>
            </a:xfrm>
            <a:custGeom>
              <a:avLst/>
              <a:gdLst/>
              <a:ahLst/>
              <a:cxnLst/>
              <a:rect l="l" t="t" r="r" b="b"/>
              <a:pathLst>
                <a:path w="5419725" h="6858000">
                  <a:moveTo>
                    <a:pt x="5419725" y="0"/>
                  </a:moveTo>
                  <a:lnTo>
                    <a:pt x="0" y="0"/>
                  </a:lnTo>
                  <a:lnTo>
                    <a:pt x="0" y="6858000"/>
                  </a:lnTo>
                  <a:lnTo>
                    <a:pt x="5419725" y="6858000"/>
                  </a:lnTo>
                  <a:lnTo>
                    <a:pt x="5419725" y="0"/>
                  </a:lnTo>
                  <a:close/>
                </a:path>
              </a:pathLst>
            </a:custGeom>
            <a:solidFill>
              <a:srgbClr val="79DBD3"/>
            </a:solidFill>
          </p:spPr>
          <p:txBody>
            <a:bodyPr wrap="square" lIns="0" tIns="0" rIns="0" bIns="0" rtlCol="0"/>
            <a:lstStyle/>
            <a:p>
              <a:endParaRPr/>
            </a:p>
          </p:txBody>
        </p:sp>
        <p:pic>
          <p:nvPicPr>
            <p:cNvPr id="5" name="object 5"/>
            <p:cNvPicPr/>
            <p:nvPr/>
          </p:nvPicPr>
          <p:blipFill>
            <a:blip r:embed="rId2" cstate="print"/>
            <a:stretch>
              <a:fillRect/>
            </a:stretch>
          </p:blipFill>
          <p:spPr>
            <a:xfrm>
              <a:off x="0" y="0"/>
              <a:ext cx="6772275" cy="6857999"/>
            </a:xfrm>
            <a:prstGeom prst="rect">
              <a:avLst/>
            </a:prstGeom>
          </p:spPr>
        </p:pic>
      </p:grpSp>
      <p:sp>
        <p:nvSpPr>
          <p:cNvPr id="6" name="object 6"/>
          <p:cNvSpPr txBox="1"/>
          <p:nvPr/>
        </p:nvSpPr>
        <p:spPr>
          <a:xfrm>
            <a:off x="2035162" y="88518"/>
            <a:ext cx="4039870" cy="1456690"/>
          </a:xfrm>
          <a:prstGeom prst="rect">
            <a:avLst/>
          </a:prstGeom>
          <a:ln w="28575">
            <a:solidFill>
              <a:srgbClr val="000000"/>
            </a:solidFill>
          </a:ln>
        </p:spPr>
        <p:txBody>
          <a:bodyPr vert="horz" wrap="square" lIns="0" tIns="168910" rIns="0" bIns="0" rtlCol="0">
            <a:spAutoFit/>
          </a:bodyPr>
          <a:lstStyle/>
          <a:p>
            <a:pPr>
              <a:lnSpc>
                <a:spcPct val="100000"/>
              </a:lnSpc>
              <a:spcBef>
                <a:spcPts val="1330"/>
              </a:spcBef>
            </a:pPr>
            <a:endParaRPr sz="2400">
              <a:latin typeface="Times New Roman"/>
              <a:cs typeface="Times New Roman"/>
            </a:endParaRPr>
          </a:p>
          <a:p>
            <a:pPr marL="374650">
              <a:lnSpc>
                <a:spcPct val="100000"/>
              </a:lnSpc>
            </a:pPr>
            <a:r>
              <a:rPr sz="2400" b="1" spc="55">
                <a:solidFill>
                  <a:srgbClr val="626469"/>
                </a:solidFill>
                <a:latin typeface="Segoe UI"/>
                <a:cs typeface="Segoe UI"/>
              </a:rPr>
              <a:t>CUSTOMER</a:t>
            </a:r>
            <a:r>
              <a:rPr sz="2400" b="1" spc="265">
                <a:solidFill>
                  <a:srgbClr val="626469"/>
                </a:solidFill>
                <a:latin typeface="Segoe UI"/>
                <a:cs typeface="Segoe UI"/>
              </a:rPr>
              <a:t> </a:t>
            </a:r>
            <a:r>
              <a:rPr sz="2400" b="1" spc="50">
                <a:solidFill>
                  <a:srgbClr val="626469"/>
                </a:solidFill>
                <a:latin typeface="Segoe UI"/>
                <a:cs typeface="Segoe UI"/>
              </a:rPr>
              <a:t>SUPPORT</a:t>
            </a:r>
            <a:endParaRPr sz="2400">
              <a:latin typeface="Segoe UI"/>
              <a:cs typeface="Segoe UI"/>
            </a:endParaRPr>
          </a:p>
        </p:txBody>
      </p:sp>
      <p:sp>
        <p:nvSpPr>
          <p:cNvPr id="7" name="object 7"/>
          <p:cNvSpPr txBox="1">
            <a:spLocks noGrp="1"/>
          </p:cNvSpPr>
          <p:nvPr>
            <p:ph type="title"/>
          </p:nvPr>
        </p:nvSpPr>
        <p:spPr>
          <a:xfrm>
            <a:off x="7073295" y="577824"/>
            <a:ext cx="4911090" cy="1168400"/>
          </a:xfrm>
          <a:prstGeom prst="rect">
            <a:avLst/>
          </a:prstGeom>
        </p:spPr>
        <p:txBody>
          <a:bodyPr vert="horz" wrap="square" lIns="0" tIns="12700" rIns="0" bIns="0" rtlCol="0">
            <a:spAutoFit/>
          </a:bodyPr>
          <a:lstStyle/>
          <a:p>
            <a:pPr marL="12700" marR="5080" indent="-635" algn="just">
              <a:lnSpc>
                <a:spcPct val="125000"/>
              </a:lnSpc>
              <a:spcBef>
                <a:spcPts val="100"/>
              </a:spcBef>
            </a:pPr>
            <a:r>
              <a:rPr sz="2000" b="0">
                <a:solidFill>
                  <a:srgbClr val="626469"/>
                </a:solidFill>
                <a:latin typeface="Segoe UI"/>
                <a:cs typeface="Segoe UI"/>
              </a:rPr>
              <a:t>You</a:t>
            </a:r>
            <a:r>
              <a:rPr sz="2000" b="0" spc="180">
                <a:solidFill>
                  <a:srgbClr val="626469"/>
                </a:solidFill>
                <a:latin typeface="Segoe UI"/>
                <a:cs typeface="Segoe UI"/>
              </a:rPr>
              <a:t>  </a:t>
            </a:r>
            <a:r>
              <a:rPr sz="2000" b="0" spc="55">
                <a:solidFill>
                  <a:srgbClr val="626469"/>
                </a:solidFill>
                <a:latin typeface="Segoe UI"/>
                <a:cs typeface="Segoe UI"/>
              </a:rPr>
              <a:t>can</a:t>
            </a:r>
            <a:r>
              <a:rPr sz="2000" b="0" spc="185">
                <a:solidFill>
                  <a:srgbClr val="626469"/>
                </a:solidFill>
                <a:latin typeface="Segoe UI"/>
                <a:cs typeface="Segoe UI"/>
              </a:rPr>
              <a:t>  </a:t>
            </a:r>
            <a:r>
              <a:rPr sz="2000" b="0" spc="80">
                <a:solidFill>
                  <a:srgbClr val="626469"/>
                </a:solidFill>
                <a:latin typeface="Segoe UI"/>
                <a:cs typeface="Segoe UI"/>
              </a:rPr>
              <a:t>contact</a:t>
            </a:r>
            <a:r>
              <a:rPr sz="2000" b="0" spc="185">
                <a:solidFill>
                  <a:srgbClr val="626469"/>
                </a:solidFill>
                <a:latin typeface="Segoe UI"/>
                <a:cs typeface="Segoe UI"/>
              </a:rPr>
              <a:t>  </a:t>
            </a:r>
            <a:r>
              <a:rPr sz="2000" b="0" spc="60">
                <a:solidFill>
                  <a:srgbClr val="626469"/>
                </a:solidFill>
                <a:latin typeface="Segoe UI"/>
                <a:cs typeface="Segoe UI"/>
              </a:rPr>
              <a:t>the</a:t>
            </a:r>
            <a:r>
              <a:rPr sz="2000" b="0" spc="180">
                <a:solidFill>
                  <a:srgbClr val="626469"/>
                </a:solidFill>
                <a:latin typeface="Segoe UI"/>
                <a:cs typeface="Segoe UI"/>
              </a:rPr>
              <a:t>  </a:t>
            </a:r>
            <a:r>
              <a:rPr sz="2000" b="0" spc="55">
                <a:solidFill>
                  <a:srgbClr val="626469"/>
                </a:solidFill>
                <a:latin typeface="Segoe UI"/>
                <a:cs typeface="Segoe UI"/>
              </a:rPr>
              <a:t>Palco</a:t>
            </a:r>
            <a:r>
              <a:rPr sz="2000" b="0" spc="190">
                <a:solidFill>
                  <a:srgbClr val="626469"/>
                </a:solidFill>
                <a:latin typeface="Segoe UI"/>
                <a:cs typeface="Segoe UI"/>
              </a:rPr>
              <a:t>  </a:t>
            </a:r>
            <a:r>
              <a:rPr sz="2000" b="0" spc="65">
                <a:solidFill>
                  <a:srgbClr val="626469"/>
                </a:solidFill>
                <a:latin typeface="Segoe UI"/>
                <a:cs typeface="Segoe UI"/>
              </a:rPr>
              <a:t>Customer </a:t>
            </a:r>
            <a:r>
              <a:rPr sz="2000" b="0" spc="85">
                <a:solidFill>
                  <a:srgbClr val="626469"/>
                </a:solidFill>
                <a:latin typeface="Segoe UI"/>
                <a:cs typeface="Segoe UI"/>
              </a:rPr>
              <a:t>Support</a:t>
            </a:r>
            <a:r>
              <a:rPr sz="2000" b="0" spc="-5">
                <a:solidFill>
                  <a:srgbClr val="626469"/>
                </a:solidFill>
                <a:latin typeface="Segoe UI"/>
                <a:cs typeface="Segoe UI"/>
              </a:rPr>
              <a:t>  </a:t>
            </a:r>
            <a:r>
              <a:rPr sz="2000" b="0" spc="65">
                <a:solidFill>
                  <a:srgbClr val="626469"/>
                </a:solidFill>
                <a:latin typeface="Segoe UI"/>
                <a:cs typeface="Segoe UI"/>
              </a:rPr>
              <a:t>team</a:t>
            </a:r>
            <a:r>
              <a:rPr sz="2000" b="0" spc="-5">
                <a:solidFill>
                  <a:srgbClr val="626469"/>
                </a:solidFill>
                <a:latin typeface="Segoe UI"/>
                <a:cs typeface="Segoe UI"/>
              </a:rPr>
              <a:t>  </a:t>
            </a:r>
            <a:r>
              <a:rPr sz="2000" b="0" spc="85">
                <a:solidFill>
                  <a:srgbClr val="626469"/>
                </a:solidFill>
                <a:latin typeface="Segoe UI"/>
                <a:cs typeface="Segoe UI"/>
              </a:rPr>
              <a:t>Monday-</a:t>
            </a:r>
            <a:r>
              <a:rPr sz="2000" b="0" spc="75">
                <a:solidFill>
                  <a:srgbClr val="626469"/>
                </a:solidFill>
                <a:latin typeface="Segoe UI"/>
                <a:cs typeface="Segoe UI"/>
              </a:rPr>
              <a:t>Friday</a:t>
            </a:r>
            <a:r>
              <a:rPr sz="2000" b="0" spc="-5">
                <a:solidFill>
                  <a:srgbClr val="626469"/>
                </a:solidFill>
                <a:latin typeface="Segoe UI"/>
                <a:cs typeface="Segoe UI"/>
              </a:rPr>
              <a:t>  </a:t>
            </a:r>
            <a:r>
              <a:rPr sz="2000" b="0" spc="65">
                <a:solidFill>
                  <a:srgbClr val="626469"/>
                </a:solidFill>
                <a:latin typeface="Segoe UI"/>
                <a:cs typeface="Segoe UI"/>
              </a:rPr>
              <a:t>between </a:t>
            </a:r>
            <a:r>
              <a:rPr sz="2000" b="0" spc="75">
                <a:solidFill>
                  <a:srgbClr val="626469"/>
                </a:solidFill>
                <a:latin typeface="Segoe UI"/>
                <a:cs typeface="Segoe UI"/>
              </a:rPr>
              <a:t>8:00am</a:t>
            </a:r>
            <a:r>
              <a:rPr sz="2000" b="0" spc="200">
                <a:solidFill>
                  <a:srgbClr val="626469"/>
                </a:solidFill>
                <a:latin typeface="Segoe UI"/>
                <a:cs typeface="Segoe UI"/>
              </a:rPr>
              <a:t> </a:t>
            </a:r>
            <a:r>
              <a:rPr sz="2000" b="0" spc="65">
                <a:solidFill>
                  <a:srgbClr val="626469"/>
                </a:solidFill>
                <a:latin typeface="Segoe UI"/>
                <a:cs typeface="Segoe UI"/>
              </a:rPr>
              <a:t>and</a:t>
            </a:r>
            <a:r>
              <a:rPr sz="2000" b="0" spc="210">
                <a:solidFill>
                  <a:srgbClr val="626469"/>
                </a:solidFill>
                <a:latin typeface="Segoe UI"/>
                <a:cs typeface="Segoe UI"/>
              </a:rPr>
              <a:t> </a:t>
            </a:r>
            <a:r>
              <a:rPr sz="2000" b="0" spc="75">
                <a:solidFill>
                  <a:srgbClr val="626469"/>
                </a:solidFill>
                <a:latin typeface="Segoe UI"/>
                <a:cs typeface="Segoe UI"/>
              </a:rPr>
              <a:t>5:00pm</a:t>
            </a:r>
            <a:r>
              <a:rPr sz="2000" b="0" spc="215">
                <a:solidFill>
                  <a:srgbClr val="626469"/>
                </a:solidFill>
                <a:latin typeface="Segoe UI"/>
                <a:cs typeface="Segoe UI"/>
              </a:rPr>
              <a:t> </a:t>
            </a:r>
            <a:r>
              <a:rPr sz="2000" b="0" spc="-20">
                <a:solidFill>
                  <a:srgbClr val="626469"/>
                </a:solidFill>
                <a:latin typeface="Segoe UI"/>
                <a:cs typeface="Segoe UI"/>
              </a:rPr>
              <a:t>EST.</a:t>
            </a:r>
            <a:endParaRPr sz="2000">
              <a:latin typeface="Segoe UI"/>
              <a:cs typeface="Segoe UI"/>
            </a:endParaRPr>
          </a:p>
        </p:txBody>
      </p:sp>
      <p:sp>
        <p:nvSpPr>
          <p:cNvPr id="8" name="object 8"/>
          <p:cNvSpPr txBox="1"/>
          <p:nvPr/>
        </p:nvSpPr>
        <p:spPr>
          <a:xfrm>
            <a:off x="7073295" y="2105785"/>
            <a:ext cx="4133215" cy="1397000"/>
          </a:xfrm>
          <a:prstGeom prst="rect">
            <a:avLst/>
          </a:prstGeom>
        </p:spPr>
        <p:txBody>
          <a:bodyPr vert="horz" wrap="square" lIns="0" tIns="81280" rIns="0" bIns="0" rtlCol="0">
            <a:spAutoFit/>
          </a:bodyPr>
          <a:lstStyle/>
          <a:p>
            <a:pPr marL="12700">
              <a:lnSpc>
                <a:spcPct val="100000"/>
              </a:lnSpc>
              <a:spcBef>
                <a:spcPts val="640"/>
              </a:spcBef>
            </a:pPr>
            <a:r>
              <a:rPr sz="1800" spc="75">
                <a:solidFill>
                  <a:srgbClr val="626469"/>
                </a:solidFill>
                <a:latin typeface="Segoe UI"/>
                <a:cs typeface="Segoe UI"/>
              </a:rPr>
              <a:t>Phone:</a:t>
            </a:r>
            <a:r>
              <a:rPr sz="1800" spc="235">
                <a:solidFill>
                  <a:srgbClr val="626469"/>
                </a:solidFill>
                <a:latin typeface="Segoe UI"/>
                <a:cs typeface="Segoe UI"/>
              </a:rPr>
              <a:t> </a:t>
            </a:r>
            <a:r>
              <a:rPr sz="1800" b="1" spc="85">
                <a:solidFill>
                  <a:srgbClr val="626469"/>
                </a:solidFill>
                <a:latin typeface="Segoe UI"/>
                <a:cs typeface="Segoe UI"/>
              </a:rPr>
              <a:t>1-</a:t>
            </a:r>
            <a:r>
              <a:rPr sz="1800" b="1" spc="80">
                <a:solidFill>
                  <a:srgbClr val="626469"/>
                </a:solidFill>
                <a:latin typeface="Segoe UI"/>
                <a:cs typeface="Segoe UI"/>
              </a:rPr>
              <a:t>877-</a:t>
            </a:r>
            <a:r>
              <a:rPr sz="1800" b="1" spc="85">
                <a:solidFill>
                  <a:srgbClr val="626469"/>
                </a:solidFill>
                <a:latin typeface="Segoe UI"/>
                <a:cs typeface="Segoe UI"/>
              </a:rPr>
              <a:t>710-</a:t>
            </a:r>
            <a:r>
              <a:rPr sz="1800" b="1" spc="65">
                <a:solidFill>
                  <a:srgbClr val="626469"/>
                </a:solidFill>
                <a:latin typeface="Segoe UI"/>
                <a:cs typeface="Segoe UI"/>
              </a:rPr>
              <a:t>0457</a:t>
            </a:r>
            <a:endParaRPr sz="1800">
              <a:latin typeface="Segoe UI"/>
              <a:cs typeface="Segoe UI"/>
            </a:endParaRPr>
          </a:p>
          <a:p>
            <a:pPr marL="12700">
              <a:lnSpc>
                <a:spcPct val="100000"/>
              </a:lnSpc>
              <a:spcBef>
                <a:spcPts val="540"/>
              </a:spcBef>
            </a:pPr>
            <a:r>
              <a:rPr sz="1800" spc="70">
                <a:solidFill>
                  <a:srgbClr val="626469"/>
                </a:solidFill>
                <a:latin typeface="Segoe UI"/>
                <a:cs typeface="Segoe UI"/>
              </a:rPr>
              <a:t>Local:</a:t>
            </a:r>
            <a:r>
              <a:rPr sz="1800" spc="254">
                <a:solidFill>
                  <a:srgbClr val="626469"/>
                </a:solidFill>
                <a:latin typeface="Segoe UI"/>
                <a:cs typeface="Segoe UI"/>
              </a:rPr>
              <a:t> </a:t>
            </a:r>
            <a:r>
              <a:rPr sz="1800" b="1" spc="80">
                <a:solidFill>
                  <a:srgbClr val="626469"/>
                </a:solidFill>
                <a:latin typeface="Segoe UI"/>
                <a:cs typeface="Segoe UI"/>
              </a:rPr>
              <a:t>732-351-</a:t>
            </a:r>
            <a:r>
              <a:rPr sz="1800" b="1" spc="40">
                <a:solidFill>
                  <a:srgbClr val="626469"/>
                </a:solidFill>
                <a:latin typeface="Segoe UI"/>
                <a:cs typeface="Segoe UI"/>
              </a:rPr>
              <a:t>4804</a:t>
            </a:r>
            <a:endParaRPr sz="1800">
              <a:latin typeface="Segoe UI"/>
              <a:cs typeface="Segoe UI"/>
            </a:endParaRPr>
          </a:p>
          <a:p>
            <a:pPr>
              <a:lnSpc>
                <a:spcPct val="100000"/>
              </a:lnSpc>
              <a:spcBef>
                <a:spcPts val="844"/>
              </a:spcBef>
            </a:pPr>
            <a:endParaRPr sz="1800">
              <a:latin typeface="Segoe UI"/>
              <a:cs typeface="Segoe UI"/>
            </a:endParaRPr>
          </a:p>
          <a:p>
            <a:pPr marL="12700">
              <a:lnSpc>
                <a:spcPct val="100000"/>
              </a:lnSpc>
              <a:tabLst>
                <a:tab pos="826135" algn="l"/>
              </a:tabLst>
            </a:pPr>
            <a:r>
              <a:rPr sz="1800" spc="60">
                <a:solidFill>
                  <a:srgbClr val="626469"/>
                </a:solidFill>
                <a:latin typeface="Segoe UI"/>
                <a:cs typeface="Segoe UI"/>
              </a:rPr>
              <a:t>Email:</a:t>
            </a:r>
            <a:r>
              <a:rPr sz="1800">
                <a:solidFill>
                  <a:srgbClr val="626469"/>
                </a:solidFill>
                <a:latin typeface="Segoe UI"/>
                <a:cs typeface="Segoe UI"/>
              </a:rPr>
              <a:t>	</a:t>
            </a:r>
            <a:r>
              <a:rPr sz="1800" b="1" spc="75">
                <a:solidFill>
                  <a:srgbClr val="626469"/>
                </a:solidFill>
                <a:latin typeface="Segoe UI"/>
                <a:cs typeface="Segoe UI"/>
              </a:rPr>
              <a:t>Support_NJ@palcofirst.com</a:t>
            </a:r>
            <a:endParaRPr sz="1800">
              <a:latin typeface="Segoe UI"/>
              <a:cs typeface="Segoe UI"/>
            </a:endParaRPr>
          </a:p>
        </p:txBody>
      </p:sp>
      <p:pic>
        <p:nvPicPr>
          <p:cNvPr id="9" name="object 9"/>
          <p:cNvPicPr/>
          <p:nvPr/>
        </p:nvPicPr>
        <p:blipFill>
          <a:blip r:embed="rId3" cstate="print"/>
          <a:stretch>
            <a:fillRect/>
          </a:stretch>
        </p:blipFill>
        <p:spPr>
          <a:xfrm>
            <a:off x="222279" y="371309"/>
            <a:ext cx="438170" cy="529064"/>
          </a:xfrm>
          <a:prstGeom prst="rect">
            <a:avLst/>
          </a:prstGeom>
        </p:spPr>
      </p:pic>
      <p:sp>
        <p:nvSpPr>
          <p:cNvPr id="10" name="object 10"/>
          <p:cNvSpPr txBox="1">
            <a:spLocks noGrp="1"/>
          </p:cNvSpPr>
          <p:nvPr>
            <p:ph type="sldNum" sz="quarter" idx="7"/>
          </p:nvPr>
        </p:nvSpPr>
        <p:spPr>
          <a:prstGeom prst="rect">
            <a:avLst/>
          </a:prstGeom>
        </p:spPr>
        <p:txBody>
          <a:bodyPr vert="horz" wrap="square" lIns="0" tIns="118421" rIns="0" bIns="0" rtlCol="0">
            <a:spAutoFit/>
          </a:bodyPr>
          <a:lstStyle/>
          <a:p>
            <a:pPr marL="130810">
              <a:lnSpc>
                <a:spcPct val="100000"/>
              </a:lnSpc>
              <a:spcBef>
                <a:spcPts val="195"/>
              </a:spcBef>
            </a:pPr>
            <a:fld id="{81D60167-4931-47E6-BA6A-407CBD079E47}" type="slidenum">
              <a:rPr spc="-25" dirty="0"/>
              <a:t>56</a:t>
            </a:fld>
            <a:endParaRPr spc="-25"/>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8000"/>
          </a:xfrm>
          <a:prstGeom prst="rect">
            <a:avLst/>
          </a:prstGeom>
        </p:spPr>
      </p:pic>
      <p:sp>
        <p:nvSpPr>
          <p:cNvPr id="3" name="object 3"/>
          <p:cNvSpPr txBox="1"/>
          <p:nvPr/>
        </p:nvSpPr>
        <p:spPr>
          <a:xfrm>
            <a:off x="3258616" y="2998063"/>
            <a:ext cx="5674995" cy="1579880"/>
          </a:xfrm>
          <a:prstGeom prst="rect">
            <a:avLst/>
          </a:prstGeom>
          <a:ln w="38100">
            <a:solidFill>
              <a:srgbClr val="FFFFFF"/>
            </a:solidFill>
          </a:ln>
        </p:spPr>
        <p:txBody>
          <a:bodyPr vert="horz" wrap="square" lIns="0" tIns="257175" rIns="0" bIns="0" rtlCol="0">
            <a:spAutoFit/>
          </a:bodyPr>
          <a:lstStyle/>
          <a:p>
            <a:pPr marR="3810" algn="ctr">
              <a:lnSpc>
                <a:spcPct val="100000"/>
              </a:lnSpc>
              <a:spcBef>
                <a:spcPts val="2025"/>
              </a:spcBef>
            </a:pPr>
            <a:r>
              <a:rPr sz="6000" b="1" spc="170">
                <a:solidFill>
                  <a:srgbClr val="FFFFFF"/>
                </a:solidFill>
                <a:latin typeface="Calibri"/>
                <a:cs typeface="Calibri"/>
              </a:rPr>
              <a:t>QUESTIONS</a:t>
            </a:r>
            <a:endParaRPr sz="6000">
              <a:latin typeface="Calibri"/>
              <a:cs typeface="Calibri"/>
            </a:endParaRPr>
          </a:p>
        </p:txBody>
      </p:sp>
      <p:pic>
        <p:nvPicPr>
          <p:cNvPr id="4" name="object 4"/>
          <p:cNvPicPr/>
          <p:nvPr/>
        </p:nvPicPr>
        <p:blipFill>
          <a:blip r:embed="rId3" cstate="print"/>
          <a:stretch>
            <a:fillRect/>
          </a:stretch>
        </p:blipFill>
        <p:spPr>
          <a:xfrm>
            <a:off x="222278" y="374343"/>
            <a:ext cx="2227007" cy="529068"/>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green grass&#10;">
            <a:extLst>
              <a:ext uri="{FF2B5EF4-FFF2-40B4-BE49-F238E27FC236}">
                <a16:creationId xmlns:a16="http://schemas.microsoft.com/office/drawing/2014/main" id="{2A7E6CAB-B5FF-46B8-964A-7A01020AAB1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pic>
        <p:nvPicPr>
          <p:cNvPr id="3" name="Picture 2" descr="A picture containing grass, outdoor, person, person&#10;&#10;Description automatically generated">
            <a:extLst>
              <a:ext uri="{FF2B5EF4-FFF2-40B4-BE49-F238E27FC236}">
                <a16:creationId xmlns:a16="http://schemas.microsoft.com/office/drawing/2014/main" id="{76880506-3F1F-9929-2142-F3E5A678788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Lst>
          </a:blip>
          <a:srcRect t="10122" b="5505"/>
          <a:stretch/>
        </p:blipFill>
        <p:spPr>
          <a:xfrm>
            <a:off x="-2" y="0"/>
            <a:ext cx="12192002" cy="6858000"/>
          </a:xfrm>
          <a:prstGeom prst="rect">
            <a:avLst/>
          </a:prstGeom>
        </p:spPr>
      </p:pic>
      <p:sp>
        <p:nvSpPr>
          <p:cNvPr id="7" name="Title 6">
            <a:extLst>
              <a:ext uri="{FF2B5EF4-FFF2-40B4-BE49-F238E27FC236}">
                <a16:creationId xmlns:a16="http://schemas.microsoft.com/office/drawing/2014/main" id="{CF45A9EB-00FC-4DE7-8041-09649EF9B9B6}"/>
              </a:ext>
            </a:extLst>
          </p:cNvPr>
          <p:cNvSpPr>
            <a:spLocks noGrp="1"/>
          </p:cNvSpPr>
          <p:nvPr>
            <p:ph type="title"/>
          </p:nvPr>
        </p:nvSpPr>
        <p:spPr>
          <a:xfrm>
            <a:off x="0" y="2442052"/>
            <a:ext cx="12192000" cy="1425257"/>
          </a:xfrm>
          <a:noFill/>
        </p:spPr>
        <p:txBody>
          <a:bodyPr/>
          <a:lstStyle/>
          <a:p>
            <a:r>
              <a:rPr lang="en-US">
                <a:solidFill>
                  <a:schemeClr val="bg1"/>
                </a:solidFill>
                <a:latin typeface="Segoe UI" panose="020B0502040204020203" pitchFamily="34" charset="0"/>
                <a:cs typeface="Segoe UI" panose="020B0502040204020203" pitchFamily="34" charset="0"/>
              </a:rPr>
              <a:t>Thank you</a:t>
            </a:r>
            <a:br>
              <a:rPr lang="en-US">
                <a:solidFill>
                  <a:schemeClr val="bg1"/>
                </a:solidFill>
                <a:latin typeface="Segoe UI" panose="020B0502040204020203" pitchFamily="34" charset="0"/>
                <a:cs typeface="Segoe UI" panose="020B0502040204020203" pitchFamily="34" charset="0"/>
              </a:rPr>
            </a:br>
            <a:r>
              <a:rPr lang="en-US">
                <a:solidFill>
                  <a:schemeClr val="bg1"/>
                </a:solidFill>
                <a:latin typeface="Segoe UI" panose="020B0502040204020203" pitchFamily="34" charset="0"/>
                <a:cs typeface="Segoe UI" panose="020B0502040204020203" pitchFamily="34" charset="0"/>
              </a:rPr>
              <a:t>for your time!</a:t>
            </a:r>
          </a:p>
        </p:txBody>
      </p:sp>
      <p:sp>
        <p:nvSpPr>
          <p:cNvPr id="25" name="Rectangle 24">
            <a:extLst>
              <a:ext uri="{FF2B5EF4-FFF2-40B4-BE49-F238E27FC236}">
                <a16:creationId xmlns:a16="http://schemas.microsoft.com/office/drawing/2014/main" id="{995DD68C-FEB8-4CF6-883B-1CA9912E417D}"/>
              </a:ext>
              <a:ext uri="{C183D7F6-B498-43B3-948B-1728B52AA6E4}">
                <adec:decorative xmlns:adec="http://schemas.microsoft.com/office/drawing/2017/decorative" val="1"/>
              </a:ext>
            </a:extLst>
          </p:cNvPr>
          <p:cNvSpPr/>
          <p:nvPr/>
        </p:nvSpPr>
        <p:spPr>
          <a:xfrm>
            <a:off x="2744151" y="2109667"/>
            <a:ext cx="6703696" cy="20900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3F9AFC66-E27D-8C40-F336-7D278D6E22BC}"/>
              </a:ext>
            </a:extLst>
          </p:cNvPr>
          <p:cNvPicPr>
            <a:picLocks noChangeAspect="1"/>
          </p:cNvPicPr>
          <p:nvPr/>
        </p:nvPicPr>
        <p:blipFill>
          <a:blip r:embed="rId5"/>
          <a:stretch>
            <a:fillRect/>
          </a:stretch>
        </p:blipFill>
        <p:spPr>
          <a:xfrm>
            <a:off x="222279" y="374343"/>
            <a:ext cx="2227007" cy="529068"/>
          </a:xfrm>
          <a:prstGeom prst="rect">
            <a:avLst/>
          </a:prstGeom>
        </p:spPr>
      </p:pic>
    </p:spTree>
    <p:extLst>
      <p:ext uri="{BB962C8B-B14F-4D97-AF65-F5344CB8AC3E}">
        <p14:creationId xmlns:p14="http://schemas.microsoft.com/office/powerpoint/2010/main" val="1382750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61186" y="68263"/>
            <a:ext cx="10069624" cy="672147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29130" y="6427868"/>
            <a:ext cx="10320655" cy="218440"/>
          </a:xfrm>
          <a:prstGeom prst="rect">
            <a:avLst/>
          </a:prstGeom>
        </p:spPr>
        <p:txBody>
          <a:bodyPr vert="horz" wrap="square" lIns="0" tIns="27305" rIns="0" bIns="0" rtlCol="0">
            <a:spAutoFit/>
          </a:bodyPr>
          <a:lstStyle/>
          <a:p>
            <a:pPr>
              <a:lnSpc>
                <a:spcPct val="100000"/>
              </a:lnSpc>
              <a:spcBef>
                <a:spcPts val="215"/>
              </a:spcBef>
              <a:tabLst>
                <a:tab pos="3121025" algn="l"/>
                <a:tab pos="10238105" algn="l"/>
              </a:tabLst>
            </a:pPr>
            <a:r>
              <a:rPr sz="1800" spc="60" baseline="4629">
                <a:solidFill>
                  <a:srgbClr val="616369"/>
                </a:solidFill>
                <a:latin typeface="Segoe UI"/>
                <a:cs typeface="Segoe UI"/>
              </a:rPr>
              <a:t>2024</a:t>
            </a:r>
            <a:r>
              <a:rPr sz="1800" baseline="4629">
                <a:solidFill>
                  <a:srgbClr val="616369"/>
                </a:solidFill>
                <a:latin typeface="Segoe UI"/>
                <a:cs typeface="Segoe UI"/>
              </a:rPr>
              <a:t>	</a:t>
            </a:r>
            <a:r>
              <a:rPr sz="1200" b="1" spc="-10">
                <a:solidFill>
                  <a:srgbClr val="616369"/>
                </a:solidFill>
                <a:latin typeface="Segoe UI"/>
                <a:cs typeface="Segoe UI"/>
              </a:rPr>
              <a:t>PALCO</a:t>
            </a:r>
            <a:r>
              <a:rPr sz="1200" b="1">
                <a:solidFill>
                  <a:srgbClr val="616369"/>
                </a:solidFill>
                <a:latin typeface="Segoe UI"/>
                <a:cs typeface="Segoe UI"/>
              </a:rPr>
              <a:t>	</a:t>
            </a:r>
            <a:r>
              <a:rPr sz="1800" spc="-75" baseline="4629">
                <a:solidFill>
                  <a:srgbClr val="616369"/>
                </a:solidFill>
                <a:latin typeface="Segoe UI"/>
                <a:cs typeface="Segoe UI"/>
              </a:rPr>
              <a:t>7</a:t>
            </a:r>
            <a:endParaRPr sz="1800" baseline="4629">
              <a:latin typeface="Segoe UI"/>
              <a:cs typeface="Segoe UI"/>
            </a:endParaRPr>
          </a:p>
        </p:txBody>
      </p:sp>
      <p:grpSp>
        <p:nvGrpSpPr>
          <p:cNvPr id="3" name="object 3"/>
          <p:cNvGrpSpPr/>
          <p:nvPr/>
        </p:nvGrpSpPr>
        <p:grpSpPr>
          <a:xfrm>
            <a:off x="155643" y="-515566"/>
            <a:ext cx="12192000" cy="6858000"/>
            <a:chOff x="0" y="0"/>
            <a:chExt cx="12192000" cy="6858000"/>
          </a:xfrm>
        </p:grpSpPr>
        <p:pic>
          <p:nvPicPr>
            <p:cNvPr id="4" name="object 4"/>
            <p:cNvPicPr/>
            <p:nvPr/>
          </p:nvPicPr>
          <p:blipFill>
            <a:blip r:embed="rId2" cstate="print"/>
            <a:stretch>
              <a:fillRect/>
            </a:stretch>
          </p:blipFill>
          <p:spPr>
            <a:xfrm>
              <a:off x="0" y="0"/>
              <a:ext cx="12191999" cy="6793874"/>
            </a:xfrm>
            <a:prstGeom prst="rect">
              <a:avLst/>
            </a:prstGeom>
          </p:spPr>
        </p:pic>
        <p:sp>
          <p:nvSpPr>
            <p:cNvPr id="5" name="object 5"/>
            <p:cNvSpPr/>
            <p:nvPr/>
          </p:nvSpPr>
          <p:spPr>
            <a:xfrm>
              <a:off x="0" y="1037564"/>
              <a:ext cx="12192000" cy="5821045"/>
            </a:xfrm>
            <a:custGeom>
              <a:avLst/>
              <a:gdLst/>
              <a:ahLst/>
              <a:cxnLst/>
              <a:rect l="l" t="t" r="r" b="b"/>
              <a:pathLst>
                <a:path w="12192000" h="5821045">
                  <a:moveTo>
                    <a:pt x="12192000" y="0"/>
                  </a:moveTo>
                  <a:lnTo>
                    <a:pt x="0" y="0"/>
                  </a:lnTo>
                  <a:lnTo>
                    <a:pt x="0" y="5820435"/>
                  </a:lnTo>
                  <a:lnTo>
                    <a:pt x="12192000" y="5820435"/>
                  </a:lnTo>
                  <a:lnTo>
                    <a:pt x="12192000" y="0"/>
                  </a:lnTo>
                  <a:close/>
                </a:path>
              </a:pathLst>
            </a:custGeom>
            <a:solidFill>
              <a:srgbClr val="616369">
                <a:alpha val="54901"/>
              </a:srgbClr>
            </a:solidFill>
          </p:spPr>
          <p:txBody>
            <a:bodyPr wrap="square" lIns="0" tIns="0" rIns="0" bIns="0" rtlCol="0"/>
            <a:lstStyle/>
            <a:p>
              <a:endParaRPr/>
            </a:p>
          </p:txBody>
        </p:sp>
        <p:sp>
          <p:nvSpPr>
            <p:cNvPr id="6" name="object 6"/>
            <p:cNvSpPr/>
            <p:nvPr/>
          </p:nvSpPr>
          <p:spPr>
            <a:xfrm>
              <a:off x="75374" y="2569578"/>
              <a:ext cx="7038975" cy="4201795"/>
            </a:xfrm>
            <a:custGeom>
              <a:avLst/>
              <a:gdLst/>
              <a:ahLst/>
              <a:cxnLst/>
              <a:rect l="l" t="t" r="r" b="b"/>
              <a:pathLst>
                <a:path w="7038975" h="4201795">
                  <a:moveTo>
                    <a:pt x="7038657" y="0"/>
                  </a:moveTo>
                  <a:lnTo>
                    <a:pt x="0" y="0"/>
                  </a:lnTo>
                  <a:lnTo>
                    <a:pt x="0" y="4201464"/>
                  </a:lnTo>
                  <a:lnTo>
                    <a:pt x="7038657" y="4201464"/>
                  </a:lnTo>
                  <a:lnTo>
                    <a:pt x="7038657" y="0"/>
                  </a:lnTo>
                  <a:close/>
                </a:path>
              </a:pathLst>
            </a:custGeom>
            <a:solidFill>
              <a:srgbClr val="79DBD3">
                <a:alpha val="50979"/>
              </a:srgbClr>
            </a:solidFill>
          </p:spPr>
          <p:txBody>
            <a:bodyPr wrap="square" lIns="0" tIns="0" rIns="0" bIns="0" rtlCol="0"/>
            <a:lstStyle/>
            <a:p>
              <a:endParaRPr/>
            </a:p>
          </p:txBody>
        </p:sp>
        <p:sp>
          <p:nvSpPr>
            <p:cNvPr id="7" name="object 7"/>
            <p:cNvSpPr/>
            <p:nvPr/>
          </p:nvSpPr>
          <p:spPr>
            <a:xfrm>
              <a:off x="75374" y="2569578"/>
              <a:ext cx="7038975" cy="4201795"/>
            </a:xfrm>
            <a:custGeom>
              <a:avLst/>
              <a:gdLst/>
              <a:ahLst/>
              <a:cxnLst/>
              <a:rect l="l" t="t" r="r" b="b"/>
              <a:pathLst>
                <a:path w="7038975" h="4201795">
                  <a:moveTo>
                    <a:pt x="0" y="0"/>
                  </a:moveTo>
                  <a:lnTo>
                    <a:pt x="7038657" y="0"/>
                  </a:lnTo>
                  <a:lnTo>
                    <a:pt x="7038657" y="4201464"/>
                  </a:lnTo>
                  <a:lnTo>
                    <a:pt x="0" y="4201464"/>
                  </a:lnTo>
                  <a:lnTo>
                    <a:pt x="0" y="0"/>
                  </a:lnTo>
                  <a:close/>
                </a:path>
              </a:pathLst>
            </a:custGeom>
            <a:ln w="12700">
              <a:solidFill>
                <a:srgbClr val="79DBD3"/>
              </a:solidFill>
            </a:ln>
          </p:spPr>
          <p:txBody>
            <a:bodyPr wrap="square" lIns="0" tIns="0" rIns="0" bIns="0" rtlCol="0"/>
            <a:lstStyle/>
            <a:p>
              <a:endParaRPr/>
            </a:p>
          </p:txBody>
        </p:sp>
        <p:sp>
          <p:nvSpPr>
            <p:cNvPr id="8" name="object 8"/>
            <p:cNvSpPr/>
            <p:nvPr/>
          </p:nvSpPr>
          <p:spPr>
            <a:xfrm>
              <a:off x="0" y="0"/>
              <a:ext cx="12192000" cy="1037590"/>
            </a:xfrm>
            <a:custGeom>
              <a:avLst/>
              <a:gdLst/>
              <a:ahLst/>
              <a:cxnLst/>
              <a:rect l="l" t="t" r="r" b="b"/>
              <a:pathLst>
                <a:path w="12192000" h="1037590">
                  <a:moveTo>
                    <a:pt x="12192000" y="0"/>
                  </a:moveTo>
                  <a:lnTo>
                    <a:pt x="0" y="0"/>
                  </a:lnTo>
                  <a:lnTo>
                    <a:pt x="0" y="1037564"/>
                  </a:lnTo>
                  <a:lnTo>
                    <a:pt x="12192000" y="1037564"/>
                  </a:lnTo>
                  <a:lnTo>
                    <a:pt x="12192000" y="0"/>
                  </a:lnTo>
                  <a:close/>
                </a:path>
              </a:pathLst>
            </a:custGeom>
            <a:solidFill>
              <a:srgbClr val="616369">
                <a:alpha val="54901"/>
              </a:srgbClr>
            </a:solidFill>
          </p:spPr>
          <p:txBody>
            <a:bodyPr wrap="square" lIns="0" tIns="0" rIns="0" bIns="0" rtlCol="0"/>
            <a:lstStyle/>
            <a:p>
              <a:endParaRPr/>
            </a:p>
          </p:txBody>
        </p:sp>
      </p:grpSp>
      <p:sp>
        <p:nvSpPr>
          <p:cNvPr id="9" name="object 9"/>
          <p:cNvSpPr txBox="1"/>
          <p:nvPr/>
        </p:nvSpPr>
        <p:spPr>
          <a:xfrm>
            <a:off x="289052" y="2478229"/>
            <a:ext cx="5745480" cy="3705502"/>
          </a:xfrm>
          <a:prstGeom prst="rect">
            <a:avLst/>
          </a:prstGeom>
        </p:spPr>
        <p:txBody>
          <a:bodyPr vert="horz" wrap="square" lIns="0" tIns="12065" rIns="0" bIns="0" rtlCol="0">
            <a:spAutoFit/>
          </a:bodyPr>
          <a:lstStyle/>
          <a:p>
            <a:pPr marL="12700" marR="5080">
              <a:lnSpc>
                <a:spcPct val="100000"/>
              </a:lnSpc>
              <a:spcBef>
                <a:spcPts val="95"/>
              </a:spcBef>
            </a:pPr>
            <a:r>
              <a:rPr sz="4000" b="1" spc="90">
                <a:solidFill>
                  <a:srgbClr val="FFFFFF"/>
                </a:solidFill>
                <a:latin typeface="Calibri"/>
                <a:cs typeface="Calibri"/>
              </a:rPr>
              <a:t>Palco,</a:t>
            </a:r>
            <a:r>
              <a:rPr sz="4000" b="1" spc="135">
                <a:solidFill>
                  <a:srgbClr val="FFFFFF"/>
                </a:solidFill>
                <a:latin typeface="Calibri"/>
                <a:cs typeface="Calibri"/>
              </a:rPr>
              <a:t> </a:t>
            </a:r>
            <a:r>
              <a:rPr sz="4000" b="1" spc="50">
                <a:solidFill>
                  <a:srgbClr val="FFFFFF"/>
                </a:solidFill>
                <a:latin typeface="Calibri"/>
                <a:cs typeface="Calibri"/>
              </a:rPr>
              <a:t>Inc.</a:t>
            </a:r>
            <a:r>
              <a:rPr sz="4000" b="1" spc="110">
                <a:solidFill>
                  <a:srgbClr val="FFFFFF"/>
                </a:solidFill>
                <a:latin typeface="Calibri"/>
                <a:cs typeface="Calibri"/>
              </a:rPr>
              <a:t> </a:t>
            </a:r>
            <a:r>
              <a:rPr sz="4000" b="1" spc="100">
                <a:solidFill>
                  <a:srgbClr val="FFFFFF"/>
                </a:solidFill>
                <a:latin typeface="Calibri"/>
                <a:cs typeface="Calibri"/>
              </a:rPr>
              <a:t>is </a:t>
            </a:r>
            <a:r>
              <a:rPr sz="4000" b="1" spc="45">
                <a:solidFill>
                  <a:srgbClr val="FFFFFF"/>
                </a:solidFill>
                <a:latin typeface="Calibri"/>
                <a:cs typeface="Calibri"/>
              </a:rPr>
              <a:t>excited</a:t>
            </a:r>
            <a:r>
              <a:rPr sz="4000" b="1" spc="135">
                <a:solidFill>
                  <a:srgbClr val="FFFFFF"/>
                </a:solidFill>
                <a:latin typeface="Calibri"/>
                <a:cs typeface="Calibri"/>
              </a:rPr>
              <a:t> </a:t>
            </a:r>
            <a:r>
              <a:rPr sz="4000" b="1">
                <a:solidFill>
                  <a:srgbClr val="FFFFFF"/>
                </a:solidFill>
                <a:latin typeface="Calibri"/>
                <a:cs typeface="Calibri"/>
              </a:rPr>
              <a:t>to</a:t>
            </a:r>
            <a:r>
              <a:rPr sz="4000" b="1" spc="110">
                <a:solidFill>
                  <a:srgbClr val="FFFFFF"/>
                </a:solidFill>
                <a:latin typeface="Calibri"/>
                <a:cs typeface="Calibri"/>
              </a:rPr>
              <a:t> </a:t>
            </a:r>
            <a:r>
              <a:rPr sz="4000" b="1" spc="55">
                <a:solidFill>
                  <a:srgbClr val="FFFFFF"/>
                </a:solidFill>
                <a:latin typeface="Calibri"/>
                <a:cs typeface="Calibri"/>
              </a:rPr>
              <a:t>be </a:t>
            </a:r>
            <a:r>
              <a:rPr sz="4000" b="1">
                <a:solidFill>
                  <a:srgbClr val="FFFFFF"/>
                </a:solidFill>
                <a:latin typeface="Calibri"/>
                <a:cs typeface="Calibri"/>
              </a:rPr>
              <a:t>the</a:t>
            </a:r>
            <a:r>
              <a:rPr sz="4000" b="1" spc="125">
                <a:solidFill>
                  <a:srgbClr val="FFFFFF"/>
                </a:solidFill>
                <a:latin typeface="Calibri"/>
                <a:cs typeface="Calibri"/>
              </a:rPr>
              <a:t> </a:t>
            </a:r>
            <a:r>
              <a:rPr sz="4000" b="1">
                <a:solidFill>
                  <a:srgbClr val="FFFFFF"/>
                </a:solidFill>
                <a:latin typeface="Calibri"/>
                <a:cs typeface="Calibri"/>
              </a:rPr>
              <a:t>new</a:t>
            </a:r>
            <a:r>
              <a:rPr sz="4000" b="1" spc="135">
                <a:solidFill>
                  <a:srgbClr val="FFFFFF"/>
                </a:solidFill>
                <a:latin typeface="Calibri"/>
                <a:cs typeface="Calibri"/>
              </a:rPr>
              <a:t> </a:t>
            </a:r>
            <a:r>
              <a:rPr sz="4000" b="1" spc="85">
                <a:solidFill>
                  <a:srgbClr val="FFFFFF"/>
                </a:solidFill>
                <a:latin typeface="Calibri"/>
                <a:cs typeface="Calibri"/>
              </a:rPr>
              <a:t>payroll</a:t>
            </a:r>
            <a:r>
              <a:rPr sz="4000" b="1" spc="155">
                <a:solidFill>
                  <a:srgbClr val="FFFFFF"/>
                </a:solidFill>
                <a:latin typeface="Calibri"/>
                <a:cs typeface="Calibri"/>
              </a:rPr>
              <a:t> </a:t>
            </a:r>
            <a:r>
              <a:rPr sz="4000" b="1" spc="114">
                <a:solidFill>
                  <a:srgbClr val="FFFFFF"/>
                </a:solidFill>
                <a:latin typeface="Calibri"/>
                <a:cs typeface="Calibri"/>
              </a:rPr>
              <a:t>company </a:t>
            </a:r>
            <a:r>
              <a:rPr sz="4000" b="1">
                <a:solidFill>
                  <a:srgbClr val="FFFFFF"/>
                </a:solidFill>
                <a:latin typeface="Calibri"/>
                <a:cs typeface="Calibri"/>
              </a:rPr>
              <a:t>for</a:t>
            </a:r>
            <a:r>
              <a:rPr sz="4000" b="1" spc="165">
                <a:solidFill>
                  <a:srgbClr val="FFFFFF"/>
                </a:solidFill>
                <a:latin typeface="Calibri"/>
                <a:cs typeface="Calibri"/>
              </a:rPr>
              <a:t> </a:t>
            </a:r>
            <a:r>
              <a:rPr sz="4000" b="1">
                <a:solidFill>
                  <a:srgbClr val="FFFFFF"/>
                </a:solidFill>
                <a:latin typeface="Calibri"/>
                <a:cs typeface="Calibri"/>
              </a:rPr>
              <a:t>the</a:t>
            </a:r>
            <a:r>
              <a:rPr sz="4000" b="1" spc="165">
                <a:solidFill>
                  <a:srgbClr val="FFFFFF"/>
                </a:solidFill>
                <a:latin typeface="Calibri"/>
                <a:cs typeface="Calibri"/>
              </a:rPr>
              <a:t> </a:t>
            </a:r>
            <a:r>
              <a:rPr sz="4000" b="1">
                <a:solidFill>
                  <a:srgbClr val="FFFFFF"/>
                </a:solidFill>
                <a:latin typeface="Calibri"/>
                <a:cs typeface="Calibri"/>
              </a:rPr>
              <a:t>Horizon</a:t>
            </a:r>
            <a:r>
              <a:rPr sz="4000" b="1" spc="180">
                <a:solidFill>
                  <a:srgbClr val="FFFFFF"/>
                </a:solidFill>
                <a:latin typeface="Calibri"/>
                <a:cs typeface="Calibri"/>
              </a:rPr>
              <a:t> </a:t>
            </a:r>
            <a:r>
              <a:rPr sz="4000" b="1" spc="190">
                <a:solidFill>
                  <a:srgbClr val="FFFFFF"/>
                </a:solidFill>
                <a:latin typeface="Calibri"/>
                <a:cs typeface="Calibri"/>
              </a:rPr>
              <a:t>NJ</a:t>
            </a:r>
            <a:r>
              <a:rPr sz="4000" b="1" spc="180">
                <a:solidFill>
                  <a:srgbClr val="FFFFFF"/>
                </a:solidFill>
                <a:latin typeface="Calibri"/>
                <a:cs typeface="Calibri"/>
              </a:rPr>
              <a:t> </a:t>
            </a:r>
            <a:r>
              <a:rPr sz="4000" b="1" spc="85">
                <a:solidFill>
                  <a:srgbClr val="FFFFFF"/>
                </a:solidFill>
                <a:latin typeface="Calibri"/>
                <a:cs typeface="Calibri"/>
              </a:rPr>
              <a:t>Health </a:t>
            </a:r>
            <a:r>
              <a:rPr sz="4000" b="1">
                <a:solidFill>
                  <a:srgbClr val="FFFFFF"/>
                </a:solidFill>
                <a:latin typeface="Calibri"/>
                <a:cs typeface="Calibri"/>
              </a:rPr>
              <a:t>Members</a:t>
            </a:r>
            <a:r>
              <a:rPr sz="4000" b="1" spc="270">
                <a:solidFill>
                  <a:srgbClr val="FFFFFF"/>
                </a:solidFill>
                <a:latin typeface="Calibri"/>
                <a:cs typeface="Calibri"/>
              </a:rPr>
              <a:t> </a:t>
            </a:r>
            <a:r>
              <a:rPr sz="4000" b="1">
                <a:solidFill>
                  <a:srgbClr val="FFFFFF"/>
                </a:solidFill>
                <a:latin typeface="Calibri"/>
                <a:cs typeface="Calibri"/>
              </a:rPr>
              <a:t>enrolled</a:t>
            </a:r>
            <a:r>
              <a:rPr sz="4000" b="1" spc="245">
                <a:solidFill>
                  <a:srgbClr val="FFFFFF"/>
                </a:solidFill>
                <a:latin typeface="Calibri"/>
                <a:cs typeface="Calibri"/>
              </a:rPr>
              <a:t> </a:t>
            </a:r>
            <a:r>
              <a:rPr sz="4000" b="1">
                <a:solidFill>
                  <a:srgbClr val="FFFFFF"/>
                </a:solidFill>
                <a:latin typeface="Calibri"/>
                <a:cs typeface="Calibri"/>
              </a:rPr>
              <a:t>in</a:t>
            </a:r>
            <a:r>
              <a:rPr sz="4000" b="1" spc="245">
                <a:solidFill>
                  <a:srgbClr val="FFFFFF"/>
                </a:solidFill>
                <a:latin typeface="Calibri"/>
                <a:cs typeface="Calibri"/>
              </a:rPr>
              <a:t> </a:t>
            </a:r>
            <a:r>
              <a:rPr sz="4000" b="1" spc="-25">
                <a:solidFill>
                  <a:srgbClr val="FFFFFF"/>
                </a:solidFill>
                <a:latin typeface="Calibri"/>
                <a:cs typeface="Calibri"/>
              </a:rPr>
              <a:t>the </a:t>
            </a:r>
            <a:r>
              <a:rPr sz="4000" b="1" spc="55">
                <a:solidFill>
                  <a:srgbClr val="FFFFFF"/>
                </a:solidFill>
                <a:latin typeface="Calibri"/>
                <a:cs typeface="Calibri"/>
              </a:rPr>
              <a:t>Personal</a:t>
            </a:r>
            <a:r>
              <a:rPr sz="4000" b="1" spc="175">
                <a:solidFill>
                  <a:srgbClr val="FFFFFF"/>
                </a:solidFill>
                <a:latin typeface="Calibri"/>
                <a:cs typeface="Calibri"/>
              </a:rPr>
              <a:t> </a:t>
            </a:r>
            <a:r>
              <a:rPr sz="4000" b="1" spc="-10">
                <a:solidFill>
                  <a:srgbClr val="FFFFFF"/>
                </a:solidFill>
                <a:latin typeface="Calibri"/>
                <a:cs typeface="Calibri"/>
              </a:rPr>
              <a:t>Preference </a:t>
            </a:r>
            <a:r>
              <a:rPr sz="4000" b="1" spc="114">
                <a:solidFill>
                  <a:srgbClr val="FFFFFF"/>
                </a:solidFill>
                <a:latin typeface="Calibri"/>
                <a:cs typeface="Calibri"/>
              </a:rPr>
              <a:t>Program</a:t>
            </a:r>
            <a:r>
              <a:rPr sz="4000" b="1" spc="140">
                <a:solidFill>
                  <a:srgbClr val="FFFFFF"/>
                </a:solidFill>
                <a:latin typeface="Calibri"/>
                <a:cs typeface="Calibri"/>
              </a:rPr>
              <a:t> </a:t>
            </a:r>
            <a:r>
              <a:rPr sz="4000" b="1" spc="85">
                <a:solidFill>
                  <a:srgbClr val="FFFFFF"/>
                </a:solidFill>
                <a:latin typeface="Calibri"/>
                <a:cs typeface="Calibri"/>
              </a:rPr>
              <a:t>starting</a:t>
            </a:r>
            <a:r>
              <a:rPr sz="4000" b="1" spc="150">
                <a:solidFill>
                  <a:srgbClr val="FFFFFF"/>
                </a:solidFill>
                <a:latin typeface="Calibri"/>
                <a:cs typeface="Calibri"/>
              </a:rPr>
              <a:t> </a:t>
            </a:r>
            <a:r>
              <a:rPr sz="4000" b="1">
                <a:solidFill>
                  <a:srgbClr val="FFFFFF"/>
                </a:solidFill>
                <a:latin typeface="Calibri"/>
                <a:cs typeface="Calibri"/>
              </a:rPr>
              <a:t>in</a:t>
            </a:r>
            <a:r>
              <a:rPr sz="4000" b="1" spc="95">
                <a:solidFill>
                  <a:srgbClr val="FFFFFF"/>
                </a:solidFill>
                <a:latin typeface="Calibri"/>
                <a:cs typeface="Calibri"/>
              </a:rPr>
              <a:t> </a:t>
            </a:r>
            <a:r>
              <a:rPr sz="4000" b="1" spc="-10">
                <a:solidFill>
                  <a:srgbClr val="FFFFFF"/>
                </a:solidFill>
                <a:latin typeface="Calibri"/>
                <a:cs typeface="Calibri"/>
              </a:rPr>
              <a:t>2025.</a:t>
            </a:r>
            <a:endParaRPr sz="400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1917"/>
              <a:ext cx="12191998" cy="6856082"/>
            </a:xfrm>
            <a:prstGeom prst="rect">
              <a:avLst/>
            </a:prstGeom>
          </p:spPr>
        </p:pic>
        <p:sp>
          <p:nvSpPr>
            <p:cNvPr id="4" name="object 4"/>
            <p:cNvSpPr/>
            <p:nvPr/>
          </p:nvSpPr>
          <p:spPr>
            <a:xfrm>
              <a:off x="0" y="0"/>
              <a:ext cx="12192000" cy="6858000"/>
            </a:xfrm>
            <a:custGeom>
              <a:avLst/>
              <a:gdLst/>
              <a:ahLst/>
              <a:cxnLst/>
              <a:rect l="l" t="t" r="r" b="b"/>
              <a:pathLst>
                <a:path w="12192000" h="6858000">
                  <a:moveTo>
                    <a:pt x="12192000" y="0"/>
                  </a:moveTo>
                  <a:lnTo>
                    <a:pt x="0" y="0"/>
                  </a:lnTo>
                  <a:lnTo>
                    <a:pt x="0" y="2375903"/>
                  </a:lnTo>
                  <a:lnTo>
                    <a:pt x="0" y="6858000"/>
                  </a:lnTo>
                  <a:lnTo>
                    <a:pt x="12192000" y="6858000"/>
                  </a:lnTo>
                  <a:lnTo>
                    <a:pt x="12192000" y="2375916"/>
                  </a:lnTo>
                  <a:lnTo>
                    <a:pt x="12192000" y="0"/>
                  </a:lnTo>
                  <a:close/>
                </a:path>
              </a:pathLst>
            </a:custGeom>
            <a:solidFill>
              <a:srgbClr val="616369">
                <a:alpha val="54901"/>
              </a:srgbClr>
            </a:solidFill>
          </p:spPr>
          <p:txBody>
            <a:bodyPr wrap="square" lIns="0" tIns="0" rIns="0" bIns="0" rtlCol="0"/>
            <a:lstStyle/>
            <a:p>
              <a:endParaRPr/>
            </a:p>
          </p:txBody>
        </p:sp>
        <p:sp>
          <p:nvSpPr>
            <p:cNvPr id="5" name="object 5"/>
            <p:cNvSpPr/>
            <p:nvPr/>
          </p:nvSpPr>
          <p:spPr>
            <a:xfrm>
              <a:off x="3258184" y="2310244"/>
              <a:ext cx="5675630" cy="2106930"/>
            </a:xfrm>
            <a:custGeom>
              <a:avLst/>
              <a:gdLst/>
              <a:ahLst/>
              <a:cxnLst/>
              <a:rect l="l" t="t" r="r" b="b"/>
              <a:pathLst>
                <a:path w="5675630" h="2106929">
                  <a:moveTo>
                    <a:pt x="0" y="0"/>
                  </a:moveTo>
                  <a:lnTo>
                    <a:pt x="5675630" y="0"/>
                  </a:lnTo>
                  <a:lnTo>
                    <a:pt x="5675630" y="2106345"/>
                  </a:lnTo>
                  <a:lnTo>
                    <a:pt x="0" y="2106345"/>
                  </a:lnTo>
                  <a:lnTo>
                    <a:pt x="0" y="0"/>
                  </a:lnTo>
                  <a:close/>
                </a:path>
              </a:pathLst>
            </a:custGeom>
            <a:ln w="38099">
              <a:solidFill>
                <a:srgbClr val="FFFFFF"/>
              </a:solidFill>
            </a:ln>
          </p:spPr>
          <p:txBody>
            <a:bodyPr wrap="square" lIns="0" tIns="0" rIns="0" bIns="0" rtlCol="0"/>
            <a:lstStyle/>
            <a:p>
              <a:endParaRPr/>
            </a:p>
          </p:txBody>
        </p:sp>
      </p:grpSp>
      <p:sp>
        <p:nvSpPr>
          <p:cNvPr id="6" name="object 6"/>
          <p:cNvSpPr txBox="1">
            <a:spLocks noGrp="1"/>
          </p:cNvSpPr>
          <p:nvPr>
            <p:ph type="title"/>
          </p:nvPr>
        </p:nvSpPr>
        <p:spPr>
          <a:xfrm>
            <a:off x="3820222" y="2534907"/>
            <a:ext cx="4540885" cy="1854200"/>
          </a:xfrm>
          <a:prstGeom prst="rect">
            <a:avLst/>
          </a:prstGeom>
        </p:spPr>
        <p:txBody>
          <a:bodyPr vert="horz" wrap="square" lIns="0" tIns="12700" rIns="0" bIns="0" rtlCol="0">
            <a:spAutoFit/>
          </a:bodyPr>
          <a:lstStyle/>
          <a:p>
            <a:pPr marL="824865" marR="5080" indent="-812800">
              <a:lnSpc>
                <a:spcPct val="100000"/>
              </a:lnSpc>
              <a:spcBef>
                <a:spcPts val="100"/>
              </a:spcBef>
            </a:pPr>
            <a:r>
              <a:rPr sz="6000" b="0" spc="165">
                <a:latin typeface="Segoe UI"/>
                <a:cs typeface="Segoe UI"/>
              </a:rPr>
              <a:t>TRANSITION </a:t>
            </a:r>
            <a:r>
              <a:rPr sz="6000" b="0" spc="65">
                <a:latin typeface="Segoe UI"/>
                <a:cs typeface="Segoe UI"/>
              </a:rPr>
              <a:t>DETAILS</a:t>
            </a:r>
            <a:endParaRPr sz="6000">
              <a:latin typeface="Segoe UI"/>
              <a:cs typeface="Segoe UI"/>
            </a:endParaRPr>
          </a:p>
        </p:txBody>
      </p:sp>
      <p:pic>
        <p:nvPicPr>
          <p:cNvPr id="7" name="object 7"/>
          <p:cNvPicPr/>
          <p:nvPr/>
        </p:nvPicPr>
        <p:blipFill>
          <a:blip r:embed="rId3" cstate="print"/>
          <a:stretch>
            <a:fillRect/>
          </a:stretch>
        </p:blipFill>
        <p:spPr>
          <a:xfrm>
            <a:off x="147091" y="161701"/>
            <a:ext cx="2226562" cy="52882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blue curved object&#10;&#10;Description automatically generated">
            <a:extLst>
              <a:ext uri="{FF2B5EF4-FFF2-40B4-BE49-F238E27FC236}">
                <a16:creationId xmlns:a16="http://schemas.microsoft.com/office/drawing/2014/main" id="{F2E4EC56-A867-A50C-0E39-B30CA67694E5}"/>
              </a:ext>
            </a:extLst>
          </p:cNvPr>
          <p:cNvPicPr>
            <a:picLocks noChangeAspect="1"/>
          </p:cNvPicPr>
          <p:nvPr/>
        </p:nvPicPr>
        <p:blipFill>
          <a:blip r:embed="rId3">
            <a:alphaModFix amt="20000"/>
          </a:blip>
          <a:stretch>
            <a:fillRect/>
          </a:stretch>
        </p:blipFill>
        <p:spPr>
          <a:xfrm>
            <a:off x="0" y="0"/>
            <a:ext cx="5674092" cy="6872842"/>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245205" y="371306"/>
            <a:ext cx="3126583" cy="1440675"/>
          </a:xfrm>
          <a:ln>
            <a:solidFill>
              <a:srgbClr val="636569"/>
            </a:solidFill>
          </a:ln>
        </p:spPr>
        <p:txBody>
          <a:bodyPr/>
          <a:lstStyle/>
          <a:p>
            <a:r>
              <a:rPr lang="en-US" b="1" noProof="0">
                <a:solidFill>
                  <a:srgbClr val="636569"/>
                </a:solidFill>
                <a:latin typeface="Segoe UI" panose="020B0502040204020203" pitchFamily="34" charset="0"/>
                <a:cs typeface="Segoe UI" panose="020B0502040204020203" pitchFamily="34" charset="0"/>
              </a:rPr>
              <a:t>KEY DATES</a:t>
            </a:r>
            <a:endParaRPr lang="en-US" b="1">
              <a:solidFill>
                <a:srgbClr val="636569"/>
              </a:solidFill>
              <a:latin typeface="Segoe UI" panose="020B0502040204020203" pitchFamily="34" charset="0"/>
              <a:cs typeface="Segoe UI" panose="020B0502040204020203" pitchFamily="34" charset="0"/>
            </a:endParaRP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9</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4"/>
          <a:stretch>
            <a:fillRect/>
          </a:stretch>
        </p:blipFill>
        <p:spPr>
          <a:xfrm>
            <a:off x="11508623" y="371306"/>
            <a:ext cx="438172" cy="529069"/>
          </a:xfrm>
          <a:prstGeom prst="rect">
            <a:avLst/>
          </a:prstGeom>
        </p:spPr>
      </p:pic>
      <p:graphicFrame>
        <p:nvGraphicFramePr>
          <p:cNvPr id="4" name="Table 3">
            <a:extLst>
              <a:ext uri="{FF2B5EF4-FFF2-40B4-BE49-F238E27FC236}">
                <a16:creationId xmlns:a16="http://schemas.microsoft.com/office/drawing/2014/main" id="{4DE740B6-B406-EB1E-114E-71F613C0A751}"/>
              </a:ext>
            </a:extLst>
          </p:cNvPr>
          <p:cNvGraphicFramePr>
            <a:graphicFrameLocks noGrp="1"/>
          </p:cNvGraphicFramePr>
          <p:nvPr>
            <p:extLst>
              <p:ext uri="{D42A27DB-BD31-4B8C-83A1-F6EECF244321}">
                <p14:modId xmlns:p14="http://schemas.microsoft.com/office/powerpoint/2010/main" val="579460089"/>
              </p:ext>
            </p:extLst>
          </p:nvPr>
        </p:nvGraphicFramePr>
        <p:xfrm>
          <a:off x="2221992" y="2180586"/>
          <a:ext cx="8705088" cy="3341876"/>
        </p:xfrm>
        <a:graphic>
          <a:graphicData uri="http://schemas.openxmlformats.org/drawingml/2006/table">
            <a:tbl>
              <a:tblPr firstRow="1" firstCol="1" bandRow="1">
                <a:tableStyleId>{21E4AEA4-8DFA-4A89-87EB-49C32662AFE0}</a:tableStyleId>
              </a:tblPr>
              <a:tblGrid>
                <a:gridCol w="1446056">
                  <a:extLst>
                    <a:ext uri="{9D8B030D-6E8A-4147-A177-3AD203B41FA5}">
                      <a16:colId xmlns:a16="http://schemas.microsoft.com/office/drawing/2014/main" val="1118273000"/>
                    </a:ext>
                  </a:extLst>
                </a:gridCol>
                <a:gridCol w="3670254">
                  <a:extLst>
                    <a:ext uri="{9D8B030D-6E8A-4147-A177-3AD203B41FA5}">
                      <a16:colId xmlns:a16="http://schemas.microsoft.com/office/drawing/2014/main" val="314242808"/>
                    </a:ext>
                  </a:extLst>
                </a:gridCol>
                <a:gridCol w="3588778">
                  <a:extLst>
                    <a:ext uri="{9D8B030D-6E8A-4147-A177-3AD203B41FA5}">
                      <a16:colId xmlns:a16="http://schemas.microsoft.com/office/drawing/2014/main" val="3493893422"/>
                    </a:ext>
                  </a:extLst>
                </a:gridCol>
              </a:tblGrid>
              <a:tr h="441699">
                <a:tc>
                  <a:txBody>
                    <a:bodyPr/>
                    <a:lstStyle/>
                    <a:p>
                      <a:pPr marL="0" marR="0" algn="just">
                        <a:lnSpc>
                          <a:spcPct val="107000"/>
                        </a:lnSpc>
                        <a:spcAft>
                          <a:spcPts val="800"/>
                        </a:spcAft>
                      </a:pPr>
                      <a:r>
                        <a:rPr lang="en-US" sz="1800">
                          <a:effectLst/>
                          <a:latin typeface="Segoe UI" panose="020B0502040204020203" pitchFamily="34" charset="0"/>
                          <a:cs typeface="Segoe UI" panose="020B0502040204020203" pitchFamily="34" charset="0"/>
                        </a:rPr>
                        <a:t>Date </a:t>
                      </a:r>
                      <a:endParaRPr lang="en-US" sz="140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2A9A92"/>
                    </a:solidFill>
                  </a:tcPr>
                </a:tc>
                <a:tc>
                  <a:txBody>
                    <a:bodyPr/>
                    <a:lstStyle/>
                    <a:p>
                      <a:pPr marL="0" marR="0" algn="just">
                        <a:lnSpc>
                          <a:spcPct val="107000"/>
                        </a:lnSpc>
                        <a:spcAft>
                          <a:spcPts val="800"/>
                        </a:spcAft>
                      </a:pPr>
                      <a:r>
                        <a:rPr lang="en-US" sz="1800">
                          <a:effectLst/>
                          <a:latin typeface="Segoe UI" panose="020B0502040204020203" pitchFamily="34" charset="0"/>
                          <a:cs typeface="Segoe UI" panose="020B0502040204020203" pitchFamily="34" charset="0"/>
                        </a:rPr>
                        <a:t>Activity </a:t>
                      </a:r>
                      <a:endParaRPr lang="en-US" sz="140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lnB w="12700" cap="flat" cmpd="sng" algn="ctr">
                      <a:solidFill>
                        <a:schemeClr val="tx1"/>
                      </a:solidFill>
                      <a:prstDash val="solid"/>
                      <a:round/>
                      <a:headEnd type="none" w="med" len="med"/>
                      <a:tailEnd type="none" w="med" len="med"/>
                    </a:lnB>
                    <a:solidFill>
                      <a:srgbClr val="2A9A92"/>
                    </a:solidFill>
                  </a:tcPr>
                </a:tc>
                <a:tc>
                  <a:txBody>
                    <a:bodyPr/>
                    <a:lstStyle/>
                    <a:p>
                      <a:pPr marL="0" marR="0" algn="just">
                        <a:lnSpc>
                          <a:spcPct val="107000"/>
                        </a:lnSpc>
                        <a:spcAft>
                          <a:spcPts val="800"/>
                        </a:spcAft>
                      </a:pPr>
                      <a:r>
                        <a:rPr lang="en-US" sz="1800">
                          <a:effectLst/>
                          <a:latin typeface="Segoe UI" panose="020B0502040204020203" pitchFamily="34" charset="0"/>
                          <a:cs typeface="Segoe UI" panose="020B0502040204020203" pitchFamily="34" charset="0"/>
                        </a:rPr>
                        <a:t>Important Notes </a:t>
                      </a:r>
                      <a:endParaRPr lang="en-US" sz="140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lnB w="12700" cap="flat" cmpd="sng" algn="ctr">
                      <a:solidFill>
                        <a:schemeClr val="tx1"/>
                      </a:solidFill>
                      <a:prstDash val="solid"/>
                      <a:round/>
                      <a:headEnd type="none" w="med" len="med"/>
                      <a:tailEnd type="none" w="med" len="med"/>
                    </a:lnB>
                    <a:solidFill>
                      <a:srgbClr val="2A9A92"/>
                    </a:solidFill>
                  </a:tcPr>
                </a:tc>
                <a:extLst>
                  <a:ext uri="{0D108BD9-81ED-4DB2-BD59-A6C34878D82A}">
                    <a16:rowId xmlns:a16="http://schemas.microsoft.com/office/drawing/2014/main" val="3126496127"/>
                  </a:ext>
                </a:extLst>
              </a:tr>
              <a:tr h="392713">
                <a:tc>
                  <a:txBody>
                    <a:bodyPr/>
                    <a:lstStyle/>
                    <a:p>
                      <a:pPr marL="0" marR="0">
                        <a:lnSpc>
                          <a:spcPct val="107000"/>
                        </a:lnSpc>
                        <a:spcAft>
                          <a:spcPts val="800"/>
                        </a:spcAft>
                      </a:pPr>
                      <a:r>
                        <a:rPr lang="en-US" sz="1400">
                          <a:effectLst/>
                          <a:latin typeface="Segoe UI" panose="020B0502040204020203" pitchFamily="34" charset="0"/>
                          <a:ea typeface="Aptos" panose="020B0004020202020204" pitchFamily="34" charset="0"/>
                          <a:cs typeface="Segoe UI" panose="020B0502040204020203" pitchFamily="34" charset="0"/>
                        </a:rPr>
                        <a:t>12/01</a:t>
                      </a:r>
                    </a:p>
                  </a:txBody>
                  <a:tcPr marL="68580" marR="68580" marT="0" marB="0" anchor="ctr">
                    <a:lnR w="12700" cap="flat" cmpd="sng" algn="ctr">
                      <a:solidFill>
                        <a:schemeClr val="tx1"/>
                      </a:solidFill>
                      <a:prstDash val="solid"/>
                      <a:round/>
                      <a:headEnd type="none" w="med" len="med"/>
                      <a:tailEnd type="none" w="med" len="med"/>
                    </a:lnR>
                    <a:solidFill>
                      <a:srgbClr val="2A9A92"/>
                    </a:solidFill>
                  </a:tcPr>
                </a:tc>
                <a:tc>
                  <a:txBody>
                    <a:bodyPr/>
                    <a:lstStyle/>
                    <a:p>
                      <a:pPr marL="0" marR="0">
                        <a:lnSpc>
                          <a:spcPct val="107000"/>
                        </a:lnSpc>
                        <a:spcAft>
                          <a:spcPts val="800"/>
                        </a:spcAft>
                      </a:pPr>
                      <a:r>
                        <a:rPr lang="en-US" sz="1600">
                          <a:effectLst/>
                          <a:latin typeface="Segoe UI" panose="020B0502040204020203" pitchFamily="34" charset="0"/>
                          <a:cs typeface="Segoe UI" panose="020B0502040204020203" pitchFamily="34" charset="0"/>
                        </a:rPr>
                        <a:t>1</a:t>
                      </a:r>
                      <a:r>
                        <a:rPr lang="en-US" sz="1600" baseline="30000">
                          <a:effectLst/>
                          <a:latin typeface="Segoe UI" panose="020B0502040204020203" pitchFamily="34" charset="0"/>
                          <a:cs typeface="Segoe UI" panose="020B0502040204020203" pitchFamily="34" charset="0"/>
                        </a:rPr>
                        <a:t>st</a:t>
                      </a:r>
                      <a:r>
                        <a:rPr lang="en-US" sz="1600">
                          <a:effectLst/>
                          <a:latin typeface="Segoe UI" panose="020B0502040204020203" pitchFamily="34" charset="0"/>
                          <a:cs typeface="Segoe UI" panose="020B0502040204020203" pitchFamily="34" charset="0"/>
                        </a:rPr>
                        <a:t> pay period with Palco begins</a:t>
                      </a:r>
                      <a:endParaRPr lang="en-US" sz="140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nSpc>
                          <a:spcPct val="107000"/>
                        </a:lnSpc>
                        <a:spcAft>
                          <a:spcPts val="800"/>
                        </a:spcAft>
                      </a:pPr>
                      <a:r>
                        <a:rPr lang="en-US" sz="1600">
                          <a:effectLst/>
                          <a:latin typeface="Segoe UI" panose="020B0502040204020203" pitchFamily="34" charset="0"/>
                          <a:cs typeface="Segoe UI" panose="020B0502040204020203" pitchFamily="34" charset="0"/>
                        </a:rPr>
                        <a:t> </a:t>
                      </a:r>
                      <a:endParaRPr lang="en-US" sz="140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999293"/>
                  </a:ext>
                </a:extLst>
              </a:tr>
              <a:tr h="581292">
                <a:tc>
                  <a:txBody>
                    <a:bodyPr/>
                    <a:lstStyle/>
                    <a:p>
                      <a:pPr marL="0" marR="0">
                        <a:lnSpc>
                          <a:spcPct val="107000"/>
                        </a:lnSpc>
                        <a:spcAft>
                          <a:spcPts val="800"/>
                        </a:spcAft>
                      </a:pPr>
                      <a:r>
                        <a:rPr lang="en-US" sz="1400">
                          <a:effectLst/>
                          <a:latin typeface="Segoe UI" panose="020B0502040204020203" pitchFamily="34" charset="0"/>
                          <a:ea typeface="Aptos" panose="020B0004020202020204" pitchFamily="34" charset="0"/>
                          <a:cs typeface="Segoe UI" panose="020B0502040204020203" pitchFamily="34" charset="0"/>
                        </a:rPr>
                        <a:t>12/01</a:t>
                      </a:r>
                    </a:p>
                  </a:txBody>
                  <a:tcPr marL="68580" marR="68580" marT="0" marB="0" anchor="ctr">
                    <a:lnR w="12700" cap="flat" cmpd="sng" algn="ctr">
                      <a:solidFill>
                        <a:schemeClr val="tx1"/>
                      </a:solidFill>
                      <a:prstDash val="solid"/>
                      <a:round/>
                      <a:headEnd type="none" w="med" len="med"/>
                      <a:tailEnd type="none" w="med" len="med"/>
                    </a:lnR>
                    <a:solidFill>
                      <a:srgbClr val="2A9A92"/>
                    </a:solidFill>
                  </a:tcPr>
                </a:tc>
                <a:tc>
                  <a:txBody>
                    <a:bodyPr/>
                    <a:lstStyle/>
                    <a:p>
                      <a:pPr marL="0" marR="0">
                        <a:lnSpc>
                          <a:spcPct val="107000"/>
                        </a:lnSpc>
                        <a:spcAft>
                          <a:spcPts val="800"/>
                        </a:spcAft>
                      </a:pPr>
                      <a:r>
                        <a:rPr lang="en-US" sz="1600">
                          <a:effectLst/>
                          <a:latin typeface="Segoe UI" panose="020B0502040204020203" pitchFamily="34" charset="0"/>
                          <a:cs typeface="Segoe UI" panose="020B0502040204020203" pitchFamily="34" charset="0"/>
                        </a:rPr>
                        <a:t>Timesheets due to PPL for November dates of service.</a:t>
                      </a:r>
                      <a:endParaRPr lang="en-US" sz="140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nSpc>
                          <a:spcPct val="107000"/>
                        </a:lnSpc>
                        <a:spcAft>
                          <a:spcPts val="800"/>
                        </a:spcAft>
                      </a:pPr>
                      <a:r>
                        <a:rPr lang="en-US" sz="1600">
                          <a:effectLst/>
                          <a:latin typeface="Segoe UI" panose="020B0502040204020203" pitchFamily="34" charset="0"/>
                          <a:cs typeface="Segoe UI" panose="020B0502040204020203" pitchFamily="34" charset="0"/>
                        </a:rPr>
                        <a:t>Last PPL pay day is 12/10.</a:t>
                      </a:r>
                      <a:endParaRPr lang="en-US" sz="140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64119979"/>
                  </a:ext>
                </a:extLst>
              </a:tr>
              <a:tr h="581292">
                <a:tc>
                  <a:txBody>
                    <a:bodyPr/>
                    <a:lstStyle/>
                    <a:p>
                      <a:pPr marL="0" marR="0">
                        <a:lnSpc>
                          <a:spcPct val="107000"/>
                        </a:lnSpc>
                        <a:spcAft>
                          <a:spcPts val="800"/>
                        </a:spcAft>
                      </a:pPr>
                      <a:r>
                        <a:rPr lang="en-US" sz="1400">
                          <a:effectLst/>
                          <a:latin typeface="Segoe UI" panose="020B0502040204020203" pitchFamily="34" charset="0"/>
                          <a:ea typeface="Aptos" panose="020B0004020202020204" pitchFamily="34" charset="0"/>
                          <a:cs typeface="Segoe UI" panose="020B0502040204020203" pitchFamily="34" charset="0"/>
                        </a:rPr>
                        <a:t>12/15</a:t>
                      </a:r>
                    </a:p>
                  </a:txBody>
                  <a:tcPr marL="68580" marR="68580" marT="0" marB="0" anchor="ctr">
                    <a:lnR w="12700" cap="flat" cmpd="sng" algn="ctr">
                      <a:solidFill>
                        <a:schemeClr val="tx1"/>
                      </a:solidFill>
                      <a:prstDash val="solid"/>
                      <a:round/>
                      <a:headEnd type="none" w="med" len="med"/>
                      <a:tailEnd type="none" w="med" len="med"/>
                    </a:lnR>
                    <a:solidFill>
                      <a:srgbClr val="2A9A92"/>
                    </a:solidFill>
                  </a:tcPr>
                </a:tc>
                <a:tc>
                  <a:txBody>
                    <a:bodyPr/>
                    <a:lstStyle/>
                    <a:p>
                      <a:pPr marL="0" marR="0">
                        <a:lnSpc>
                          <a:spcPct val="107000"/>
                        </a:lnSpc>
                        <a:spcAft>
                          <a:spcPts val="800"/>
                        </a:spcAft>
                      </a:pPr>
                      <a:r>
                        <a:rPr lang="en-US" sz="1600">
                          <a:effectLst/>
                          <a:latin typeface="Segoe UI" panose="020B0502040204020203" pitchFamily="34" charset="0"/>
                          <a:cs typeface="Segoe UI" panose="020B0502040204020203" pitchFamily="34" charset="0"/>
                        </a:rPr>
                        <a:t>First timesheets due to Palco</a:t>
                      </a:r>
                      <a:endParaRPr lang="en-US" sz="140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nSpc>
                          <a:spcPct val="107000"/>
                        </a:lnSpc>
                        <a:spcAft>
                          <a:spcPts val="800"/>
                        </a:spcAft>
                      </a:pPr>
                      <a:r>
                        <a:rPr lang="en-US" sz="1600">
                          <a:effectLst/>
                          <a:latin typeface="Segoe UI" panose="020B0502040204020203" pitchFamily="34" charset="0"/>
                          <a:cs typeface="Segoe UI" panose="020B0502040204020203" pitchFamily="34" charset="0"/>
                        </a:rPr>
                        <a:t>Palco will process all timesheets going forward.</a:t>
                      </a:r>
                      <a:endParaRPr lang="en-US" sz="140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47448273"/>
                  </a:ext>
                </a:extLst>
              </a:tr>
              <a:tr h="581292">
                <a:tc>
                  <a:txBody>
                    <a:bodyPr/>
                    <a:lstStyle/>
                    <a:p>
                      <a:pPr marL="0" marR="0">
                        <a:lnSpc>
                          <a:spcPct val="107000"/>
                        </a:lnSpc>
                        <a:spcAft>
                          <a:spcPts val="800"/>
                        </a:spcAft>
                      </a:pPr>
                      <a:r>
                        <a:rPr lang="en-US" sz="1400">
                          <a:effectLst/>
                          <a:latin typeface="Segoe UI" panose="020B0502040204020203" pitchFamily="34" charset="0"/>
                          <a:ea typeface="Aptos" panose="020B0004020202020204" pitchFamily="34" charset="0"/>
                          <a:cs typeface="Segoe UI" panose="020B0502040204020203" pitchFamily="34" charset="0"/>
                        </a:rPr>
                        <a:t>12/24</a:t>
                      </a:r>
                    </a:p>
                  </a:txBody>
                  <a:tcPr marL="68580" marR="68580" marT="0" marB="0" anchor="ctr">
                    <a:lnR w="12700" cap="flat" cmpd="sng" algn="ctr">
                      <a:solidFill>
                        <a:schemeClr val="tx1"/>
                      </a:solidFill>
                      <a:prstDash val="solid"/>
                      <a:round/>
                      <a:headEnd type="none" w="med" len="med"/>
                      <a:tailEnd type="none" w="med" len="med"/>
                    </a:lnR>
                    <a:solidFill>
                      <a:srgbClr val="2A9A92"/>
                    </a:solidFill>
                  </a:tcPr>
                </a:tc>
                <a:tc>
                  <a:txBody>
                    <a:bodyPr/>
                    <a:lstStyle/>
                    <a:p>
                      <a:pPr marL="0" marR="0">
                        <a:lnSpc>
                          <a:spcPct val="107000"/>
                        </a:lnSpc>
                        <a:spcAft>
                          <a:spcPts val="800"/>
                        </a:spcAft>
                      </a:pPr>
                      <a:r>
                        <a:rPr lang="en-US" sz="1600">
                          <a:effectLst/>
                          <a:latin typeface="Segoe UI" panose="020B0502040204020203" pitchFamily="34" charset="0"/>
                          <a:cs typeface="Segoe UI" panose="020B0502040204020203" pitchFamily="34" charset="0"/>
                        </a:rPr>
                        <a:t>First pay day with Palco</a:t>
                      </a:r>
                      <a:endParaRPr lang="en-US" sz="140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nSpc>
                          <a:spcPct val="107000"/>
                        </a:lnSpc>
                        <a:spcAft>
                          <a:spcPts val="800"/>
                        </a:spcAft>
                      </a:pPr>
                      <a:r>
                        <a:rPr lang="en-US" sz="1600">
                          <a:effectLst/>
                          <a:latin typeface="Segoe UI" panose="020B0502040204020203" pitchFamily="34" charset="0"/>
                          <a:cs typeface="Segoe UI" panose="020B0502040204020203" pitchFamily="34" charset="0"/>
                        </a:rPr>
                        <a:t>For dates of service 12/01-12/14.</a:t>
                      </a:r>
                      <a:endParaRPr lang="en-US" sz="140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91387464"/>
                  </a:ext>
                </a:extLst>
              </a:tr>
              <a:tr h="581292">
                <a:tc>
                  <a:txBody>
                    <a:bodyPr/>
                    <a:lstStyle/>
                    <a:p>
                      <a:pPr marL="0" marR="0">
                        <a:lnSpc>
                          <a:spcPct val="107000"/>
                        </a:lnSpc>
                        <a:spcAft>
                          <a:spcPts val="800"/>
                        </a:spcAft>
                      </a:pPr>
                      <a:r>
                        <a:rPr lang="en-US" sz="1400">
                          <a:effectLst/>
                          <a:latin typeface="Segoe UI" panose="020B0502040204020203" pitchFamily="34" charset="0"/>
                          <a:ea typeface="Aptos" panose="020B0004020202020204" pitchFamily="34" charset="0"/>
                          <a:cs typeface="Segoe UI" panose="020B0502040204020203" pitchFamily="34" charset="0"/>
                        </a:rPr>
                        <a:t>12/15</a:t>
                      </a:r>
                    </a:p>
                  </a:txBody>
                  <a:tcPr marL="68580" marR="68580" marT="0" marB="0" anchor="ctr">
                    <a:lnR w="12700" cap="flat" cmpd="sng" algn="ctr">
                      <a:solidFill>
                        <a:schemeClr val="tx1"/>
                      </a:solidFill>
                      <a:prstDash val="solid"/>
                      <a:round/>
                      <a:headEnd type="none" w="med" len="med"/>
                      <a:tailEnd type="none" w="med" len="med"/>
                    </a:lnR>
                    <a:solidFill>
                      <a:srgbClr val="2A9A92"/>
                    </a:solidFill>
                  </a:tcPr>
                </a:tc>
                <a:tc>
                  <a:txBody>
                    <a:bodyPr/>
                    <a:lstStyle/>
                    <a:p>
                      <a:pPr marL="0" marR="0">
                        <a:lnSpc>
                          <a:spcPct val="107000"/>
                        </a:lnSpc>
                        <a:spcAft>
                          <a:spcPts val="800"/>
                        </a:spcAft>
                      </a:pPr>
                      <a:r>
                        <a:rPr lang="en-US" sz="1600" b="0">
                          <a:effectLst/>
                          <a:latin typeface="Segoe UI" panose="020B0502040204020203" pitchFamily="34" charset="0"/>
                          <a:ea typeface="Aptos" panose="020B0004020202020204" pitchFamily="34" charset="0"/>
                          <a:cs typeface="Segoe UI" panose="020B0502040204020203" pitchFamily="34" charset="0"/>
                        </a:rPr>
                        <a:t>Last day to submit late timesheets to PPL.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nSpc>
                          <a:spcPct val="107000"/>
                        </a:lnSpc>
                        <a:spcAft>
                          <a:spcPts val="800"/>
                        </a:spcAft>
                      </a:pPr>
                      <a:r>
                        <a:rPr lang="en-US" sz="1600">
                          <a:effectLst/>
                          <a:latin typeface="Segoe UI" panose="020B0502040204020203" pitchFamily="34" charset="0"/>
                          <a:ea typeface="Aptos" panose="020B0004020202020204" pitchFamily="34" charset="0"/>
                          <a:cs typeface="Segoe UI" panose="020B0502040204020203" pitchFamily="34" charset="0"/>
                        </a:rPr>
                        <a:t>PPL will not process any timesheets after 12/15 so be sure you have submitted everything.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13184359"/>
                  </a:ext>
                </a:extLst>
              </a:tr>
            </a:tbl>
          </a:graphicData>
        </a:graphic>
      </p:graphicFrame>
    </p:spTree>
    <p:extLst>
      <p:ext uri="{BB962C8B-B14F-4D97-AF65-F5344CB8AC3E}">
        <p14:creationId xmlns:p14="http://schemas.microsoft.com/office/powerpoint/2010/main" val="1094308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589485CEF030B4C81914B3837DC4DBC" ma:contentTypeVersion="20" ma:contentTypeDescription="Create a new document." ma:contentTypeScope="" ma:versionID="c8d21ab474420c94fb9fe48dc7ddeee0">
  <xsd:schema xmlns:xsd="http://www.w3.org/2001/XMLSchema" xmlns:xs="http://www.w3.org/2001/XMLSchema" xmlns:p="http://schemas.microsoft.com/office/2006/metadata/properties" xmlns:ns2="7ab3e615-28db-4253-8003-7411a8bc1391" xmlns:ns3="7abd7b6d-f41b-462e-923b-7dad0315c2e4" targetNamespace="http://schemas.microsoft.com/office/2006/metadata/properties" ma:root="true" ma:fieldsID="69e51761fe8fa2447092aaf6148636cc" ns2:_="" ns3:_="">
    <xsd:import namespace="7ab3e615-28db-4253-8003-7411a8bc1391"/>
    <xsd:import namespace="7abd7b6d-f41b-462e-923b-7dad0315c2e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ServiceSearchProperties" minOccurs="0"/>
                <xsd:element ref="ns2:MediaServiceBillingMetadata"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b3e615-28db-4253-8003-7411a8bc13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aa1c8a5-8b02-453e-86fa-775f39c87dd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Category" ma:index="27" nillable="true" ma:displayName="Category" ma:description="Select a category to define who this document applies to." ma:format="Dropdown" ma:internalName="Category">
      <xsd:simpleType>
        <xsd:restriction base="dms:Choice">
          <xsd:enumeration value="EFS"/>
          <xsd:enumeration value="Ops"/>
          <xsd:enumeration value="Sup/Admin"/>
          <xsd:enumeration value="General"/>
        </xsd:restriction>
      </xsd:simpleType>
    </xsd:element>
  </xsd:schema>
  <xsd:schema xmlns:xsd="http://www.w3.org/2001/XMLSchema" xmlns:xs="http://www.w3.org/2001/XMLSchema" xmlns:dms="http://schemas.microsoft.com/office/2006/documentManagement/types" xmlns:pc="http://schemas.microsoft.com/office/infopath/2007/PartnerControls" targetNamespace="7abd7b6d-f41b-462e-923b-7dad0315c2e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5f1cc44d-d3da-4353-9465-efe1914de192}" ma:internalName="TaxCatchAll" ma:showField="CatchAllData" ma:web="7abd7b6d-f41b-462e-923b-7dad0315c2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ategory xmlns="7ab3e615-28db-4253-8003-7411a8bc1391" xsi:nil="true"/>
    <lcf76f155ced4ddcb4097134ff3c332f xmlns="7ab3e615-28db-4253-8003-7411a8bc1391">
      <Terms xmlns="http://schemas.microsoft.com/office/infopath/2007/PartnerControls"/>
    </lcf76f155ced4ddcb4097134ff3c332f>
    <TaxCatchAll xmlns="7abd7b6d-f41b-462e-923b-7dad0315c2e4" xsi:nil="true"/>
  </documentManagement>
</p:properties>
</file>

<file path=customXml/itemProps1.xml><?xml version="1.0" encoding="utf-8"?>
<ds:datastoreItem xmlns:ds="http://schemas.openxmlformats.org/officeDocument/2006/customXml" ds:itemID="{8C68B236-DBF6-49C4-85E0-068A47BABA12}">
  <ds:schemaRefs>
    <ds:schemaRef ds:uri="http://schemas.microsoft.com/sharepoint/v3/contenttype/forms"/>
  </ds:schemaRefs>
</ds:datastoreItem>
</file>

<file path=customXml/itemProps2.xml><?xml version="1.0" encoding="utf-8"?>
<ds:datastoreItem xmlns:ds="http://schemas.openxmlformats.org/officeDocument/2006/customXml" ds:itemID="{DFD8AA1F-81D1-4E15-B3D9-6ECA2D5B8DA8}">
  <ds:schemaRefs>
    <ds:schemaRef ds:uri="7ab3e615-28db-4253-8003-7411a8bc1391"/>
    <ds:schemaRef ds:uri="7abd7b6d-f41b-462e-923b-7dad0315c2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8098031-B208-4EE3-A0F1-0EB3E62216B0}">
  <ds:schemaRefs>
    <ds:schemaRef ds:uri="7ab3e615-28db-4253-8003-7411a8bc1391"/>
    <ds:schemaRef ds:uri="7abd7b6d-f41b-462e-923b-7dad0315c2e4"/>
    <ds:schemaRef ds:uri="http://schemas.microsoft.com/office/2006/documentManagement/types"/>
    <ds:schemaRef ds:uri="http://schemas.microsoft.com/office/infopath/2007/PartnerControls"/>
    <ds:schemaRef ds:uri="http://www.w3.org/XML/1998/namespace"/>
    <ds:schemaRef ds:uri="http://purl.org/dc/dcmitype/"/>
    <ds:schemaRef ds:uri="http://schemas.microsoft.com/office/2006/metadata/properties"/>
    <ds:schemaRef ds:uri="http://schemas.openxmlformats.org/package/2006/metadata/core-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4017</Words>
  <Application>Microsoft Office PowerPoint</Application>
  <PresentationFormat>Widescreen</PresentationFormat>
  <Paragraphs>479</Paragraphs>
  <Slides>58</Slides>
  <Notes>14</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Personal Preference Program (PPP)- Transition Training 2025</vt:lpstr>
      <vt:lpstr>PowerPoint Presentation</vt:lpstr>
      <vt:lpstr>COMPANY OVERVIEW</vt:lpstr>
      <vt:lpstr>MISSION &amp; CORE VALUES</vt:lpstr>
      <vt:lpstr>1st</vt:lpstr>
      <vt:lpstr>PowerPoint Presentation</vt:lpstr>
      <vt:lpstr>PowerPoint Presentation</vt:lpstr>
      <vt:lpstr>TRANSITION DETAILS</vt:lpstr>
      <vt:lpstr>KEY DATES</vt:lpstr>
      <vt:lpstr>KEY TASKS TO COMPLETE!</vt:lpstr>
      <vt:lpstr>Participant Enrollment Packet</vt:lpstr>
      <vt:lpstr>Participant Enrollment Packet</vt:lpstr>
      <vt:lpstr>Worker Employment Packet</vt:lpstr>
      <vt:lpstr>ELECTRONIC VISIT VERIFICATION (EVV)</vt:lpstr>
      <vt:lpstr>WHAT IS EVV?</vt:lpstr>
      <vt:lpstr>GETTING STARTED</vt:lpstr>
      <vt:lpstr>GETTING STARTED CONTINUED</vt:lpstr>
      <vt:lpstr>GETTING STARTED CONTINUED</vt:lpstr>
      <vt:lpstr>GETTING STARTED CONTINUED</vt:lpstr>
      <vt:lpstr>GETTING STARTED</vt:lpstr>
      <vt:lpstr>GETTING STARTED CONTINUED</vt:lpstr>
      <vt:lpstr>GETTING STARTED CONTINUED</vt:lpstr>
      <vt:lpstr>PowerPoint Presentation</vt:lpstr>
      <vt:lpstr>PARTICIPANT WORKSITE LOCATIONS</vt:lpstr>
      <vt:lpstr>PARTICIPANT WORKSITE LOCATIONS</vt:lpstr>
      <vt:lpstr>PARTICIPANT WORKSITE LOCATIONS</vt:lpstr>
      <vt:lpstr>PARTICIPANT WORKSITE LOCATIONS</vt:lpstr>
      <vt:lpstr>PowerPoint Presentation</vt:lpstr>
      <vt:lpstr>WORKER CLOCK IN</vt:lpstr>
      <vt:lpstr>WORKER CLOCK IN</vt:lpstr>
      <vt:lpstr>WORKER CLOCK OUT</vt:lpstr>
      <vt:lpstr>WORKER CLOCK OUT</vt:lpstr>
      <vt:lpstr>OFFLINE MODE</vt:lpstr>
      <vt:lpstr>SHIFT EXCEPTIONS</vt:lpstr>
      <vt:lpstr>SHIFT EXCEPTIONS</vt:lpstr>
      <vt:lpstr>INTERACTIVE VOICE RESPONSE (IVR)</vt:lpstr>
      <vt:lpstr>Interactive Voice Response, also known IVR, is another way to report EVV shifts. With IVR, a worker uses the participant’s touchtone phone to clock in and out. They do this by calling a designated number and responding to the prompts. It is also known as Telephony.</vt:lpstr>
      <vt:lpstr>INTERACTIVE VOICE RESPONSE (IVR) CLOCKING IN/OUT</vt:lpstr>
      <vt:lpstr>TIMESHEET REVIEW &amp; SUBMISSON</vt:lpstr>
      <vt:lpstr>CONNECT</vt:lpstr>
      <vt:lpstr>CONNECT</vt:lpstr>
      <vt:lpstr>APPROVING TIME</vt:lpstr>
      <vt:lpstr>APPROVING TIME</vt:lpstr>
      <vt:lpstr>APPROVING TIME</vt:lpstr>
      <vt:lpstr>Timesheet Status</vt:lpstr>
      <vt:lpstr>Payment Detail provides both the participant/AR and worker access to pay stub information and history.</vt:lpstr>
      <vt:lpstr>Program Reminders</vt:lpstr>
      <vt:lpstr>New Jersey Sick Time</vt:lpstr>
      <vt:lpstr>Designation of Surrogate Employer (Optional)</vt:lpstr>
      <vt:lpstr>CUSTOMER SUPPORT &amp; RESOURCES</vt:lpstr>
      <vt:lpstr>VF/EA PPP Handbook</vt:lpstr>
      <vt:lpstr>PALCARE</vt:lpstr>
      <vt:lpstr>RESOURCES</vt:lpstr>
      <vt:lpstr>PALCO’S TIME ENTRY TRAINING RESOURCE</vt:lpstr>
      <vt:lpstr>PALCO’S EVV TRAINING RESOURCE</vt:lpstr>
      <vt:lpstr>You  can  contact  the  Palco  Customer Support  team  Monday-Friday  between 8:00am and 5:00pm EST.</vt:lpstr>
      <vt:lpstr>PowerPoint Presentation</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Spencer Griffin</dc:creator>
  <cp:lastModifiedBy>Pamela Jones</cp:lastModifiedBy>
  <cp:revision>2</cp:revision>
  <dcterms:created xsi:type="dcterms:W3CDTF">2025-09-24T17:05:21Z</dcterms:created>
  <dcterms:modified xsi:type="dcterms:W3CDTF">2025-11-20T21:33:19Z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0x0101005589485CEF030B4C81914B3837DC4DBC</vt:lpwstr>
  </property>
  <property fmtid="{D5CDD505-2E9C-101B-9397-08002B2CF9AE}" pid="3" name="Created">
    <vt:filetime>2025-07-31T00:00:00Z</vt:filetime>
  </property>
  <property fmtid="{D5CDD505-2E9C-101B-9397-08002B2CF9AE}" pid="4" name="Creator">
    <vt:lpwstr>Acrobat PDFMaker 25 for PowerPoint</vt:lpwstr>
  </property>
  <property fmtid="{D5CDD505-2E9C-101B-9397-08002B2CF9AE}" pid="5" name="LastSaved">
    <vt:filetime>2025-09-24T00:00:00Z</vt:filetime>
  </property>
  <property fmtid="{D5CDD505-2E9C-101B-9397-08002B2CF9AE}" pid="6" name="Producer">
    <vt:lpwstr>Adobe PDF Library 25.1.97</vt:lpwstr>
  </property>
  <property fmtid="{D5CDD505-2E9C-101B-9397-08002B2CF9AE}" pid="7" name="MediaServiceImageTags">
    <vt:lpwstr/>
  </property>
</Properties>
</file>